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2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348" r:id="rId3"/>
    <p:sldId id="409" r:id="rId4"/>
    <p:sldId id="419" r:id="rId5"/>
    <p:sldId id="421" r:id="rId6"/>
    <p:sldId id="412" r:id="rId7"/>
    <p:sldId id="426" r:id="rId8"/>
    <p:sldId id="424" r:id="rId9"/>
    <p:sldId id="416" r:id="rId10"/>
    <p:sldId id="425" r:id="rId11"/>
    <p:sldId id="427" r:id="rId12"/>
    <p:sldId id="281" r:id="rId13"/>
  </p:sldIdLst>
  <p:sldSz cx="12192000" cy="6858000"/>
  <p:notesSz cx="6858000" cy="9144000"/>
  <p:embeddedFontLst>
    <p:embeddedFont>
      <p:font typeface="方正粗圆_GBK" panose="02010600030101010101" charset="-122"/>
      <p:regular r:id="rId16"/>
    </p:embeddedFont>
    <p:embeddedFont>
      <p:font typeface="方正大标宋简体" panose="02010600030101010101" charset="-122"/>
      <p:regular r:id="rId17"/>
    </p:embeddedFont>
    <p:embeddedFont>
      <p:font typeface="方正科技符号" panose="02010600030101010101" charset="-122"/>
      <p:regular r:id="rId18"/>
      <p:italic r:id="rId19"/>
    </p:embeddedFont>
    <p:embeddedFont>
      <p:font typeface="微软雅黑" panose="020B0503020204020204" pitchFamily="34" charset="-122"/>
      <p:regular r:id="rId20"/>
      <p:bold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5" userDrawn="1">
          <p15:clr>
            <a:srgbClr val="A4A3A4"/>
          </p15:clr>
        </p15:guide>
        <p15:guide id="2" pos="39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CB1"/>
    <a:srgbClr val="F1C375"/>
    <a:srgbClr val="F9E3C1"/>
    <a:srgbClr val="6E8D5B"/>
    <a:srgbClr val="FFFFFF"/>
    <a:srgbClr val="EFC16B"/>
    <a:srgbClr val="006626"/>
    <a:srgbClr val="F2DD9C"/>
    <a:srgbClr val="13742F"/>
    <a:srgbClr val="1D4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5726" autoAdjust="0"/>
  </p:normalViewPr>
  <p:slideViewPr>
    <p:cSldViewPr snapToGrid="0" showGuides="1">
      <p:cViewPr varScale="1">
        <p:scale>
          <a:sx n="45" d="100"/>
          <a:sy n="45" d="100"/>
        </p:scale>
        <p:origin x="62" y="192"/>
      </p:cViewPr>
      <p:guideLst>
        <p:guide orient="horz" pos="2045"/>
        <p:guide pos="390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小学数学课件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2025/8/13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有logo图片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6.xml"/><Relationship Id="rId7" Type="http://schemas.openxmlformats.org/officeDocument/2006/relationships/image" Target="../media/image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68.xml"/><Relationship Id="rId10" Type="http://schemas.openxmlformats.org/officeDocument/2006/relationships/image" Target="../media/image5.png"/><Relationship Id="rId4" Type="http://schemas.openxmlformats.org/officeDocument/2006/relationships/tags" Target="../tags/tag6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339.xml"/><Relationship Id="rId21" Type="http://schemas.openxmlformats.org/officeDocument/2006/relationships/tags" Target="../tags/tag334.xml"/><Relationship Id="rId42" Type="http://schemas.openxmlformats.org/officeDocument/2006/relationships/tags" Target="../tags/tag355.xml"/><Relationship Id="rId47" Type="http://schemas.openxmlformats.org/officeDocument/2006/relationships/tags" Target="../tags/tag360.xml"/><Relationship Id="rId63" Type="http://schemas.openxmlformats.org/officeDocument/2006/relationships/tags" Target="../tags/tag376.xml"/><Relationship Id="rId68" Type="http://schemas.openxmlformats.org/officeDocument/2006/relationships/image" Target="../media/image22.png"/><Relationship Id="rId7" Type="http://schemas.openxmlformats.org/officeDocument/2006/relationships/tags" Target="../tags/tag320.xml"/><Relationship Id="rId2" Type="http://schemas.openxmlformats.org/officeDocument/2006/relationships/tags" Target="../tags/tag315.xml"/><Relationship Id="rId16" Type="http://schemas.openxmlformats.org/officeDocument/2006/relationships/tags" Target="../tags/tag329.xml"/><Relationship Id="rId29" Type="http://schemas.openxmlformats.org/officeDocument/2006/relationships/tags" Target="../tags/tag342.xml"/><Relationship Id="rId11" Type="http://schemas.openxmlformats.org/officeDocument/2006/relationships/tags" Target="../tags/tag324.xml"/><Relationship Id="rId24" Type="http://schemas.openxmlformats.org/officeDocument/2006/relationships/tags" Target="../tags/tag337.xml"/><Relationship Id="rId32" Type="http://schemas.openxmlformats.org/officeDocument/2006/relationships/tags" Target="../tags/tag345.xml"/><Relationship Id="rId37" Type="http://schemas.openxmlformats.org/officeDocument/2006/relationships/tags" Target="../tags/tag350.xml"/><Relationship Id="rId40" Type="http://schemas.openxmlformats.org/officeDocument/2006/relationships/tags" Target="../tags/tag353.xml"/><Relationship Id="rId45" Type="http://schemas.openxmlformats.org/officeDocument/2006/relationships/tags" Target="../tags/tag358.xml"/><Relationship Id="rId53" Type="http://schemas.openxmlformats.org/officeDocument/2006/relationships/tags" Target="../tags/tag366.xml"/><Relationship Id="rId58" Type="http://schemas.openxmlformats.org/officeDocument/2006/relationships/tags" Target="../tags/tag371.xml"/><Relationship Id="rId66" Type="http://schemas.openxmlformats.org/officeDocument/2006/relationships/image" Target="../media/image15.png"/><Relationship Id="rId5" Type="http://schemas.openxmlformats.org/officeDocument/2006/relationships/tags" Target="../tags/tag318.xml"/><Relationship Id="rId61" Type="http://schemas.openxmlformats.org/officeDocument/2006/relationships/tags" Target="../tags/tag374.xml"/><Relationship Id="rId19" Type="http://schemas.openxmlformats.org/officeDocument/2006/relationships/tags" Target="../tags/tag332.xml"/><Relationship Id="rId14" Type="http://schemas.openxmlformats.org/officeDocument/2006/relationships/tags" Target="../tags/tag327.xml"/><Relationship Id="rId22" Type="http://schemas.openxmlformats.org/officeDocument/2006/relationships/tags" Target="../tags/tag335.xml"/><Relationship Id="rId27" Type="http://schemas.openxmlformats.org/officeDocument/2006/relationships/tags" Target="../tags/tag340.xml"/><Relationship Id="rId30" Type="http://schemas.openxmlformats.org/officeDocument/2006/relationships/tags" Target="../tags/tag343.xml"/><Relationship Id="rId35" Type="http://schemas.openxmlformats.org/officeDocument/2006/relationships/tags" Target="../tags/tag348.xml"/><Relationship Id="rId43" Type="http://schemas.openxmlformats.org/officeDocument/2006/relationships/tags" Target="../tags/tag356.xml"/><Relationship Id="rId48" Type="http://schemas.openxmlformats.org/officeDocument/2006/relationships/tags" Target="../tags/tag361.xml"/><Relationship Id="rId56" Type="http://schemas.openxmlformats.org/officeDocument/2006/relationships/tags" Target="../tags/tag369.xml"/><Relationship Id="rId64" Type="http://schemas.openxmlformats.org/officeDocument/2006/relationships/tags" Target="../tags/tag377.xml"/><Relationship Id="rId69" Type="http://schemas.openxmlformats.org/officeDocument/2006/relationships/image" Target="../media/image20.png"/><Relationship Id="rId8" Type="http://schemas.openxmlformats.org/officeDocument/2006/relationships/tags" Target="../tags/tag321.xml"/><Relationship Id="rId51" Type="http://schemas.openxmlformats.org/officeDocument/2006/relationships/tags" Target="../tags/tag364.xml"/><Relationship Id="rId3" Type="http://schemas.openxmlformats.org/officeDocument/2006/relationships/tags" Target="../tags/tag316.xml"/><Relationship Id="rId12" Type="http://schemas.openxmlformats.org/officeDocument/2006/relationships/tags" Target="../tags/tag325.xml"/><Relationship Id="rId17" Type="http://schemas.openxmlformats.org/officeDocument/2006/relationships/tags" Target="../tags/tag330.xml"/><Relationship Id="rId25" Type="http://schemas.openxmlformats.org/officeDocument/2006/relationships/tags" Target="../tags/tag338.xml"/><Relationship Id="rId33" Type="http://schemas.openxmlformats.org/officeDocument/2006/relationships/tags" Target="../tags/tag346.xml"/><Relationship Id="rId38" Type="http://schemas.openxmlformats.org/officeDocument/2006/relationships/tags" Target="../tags/tag351.xml"/><Relationship Id="rId46" Type="http://schemas.openxmlformats.org/officeDocument/2006/relationships/tags" Target="../tags/tag359.xml"/><Relationship Id="rId59" Type="http://schemas.openxmlformats.org/officeDocument/2006/relationships/tags" Target="../tags/tag372.xml"/><Relationship Id="rId67" Type="http://schemas.openxmlformats.org/officeDocument/2006/relationships/image" Target="../media/image21.png"/><Relationship Id="rId20" Type="http://schemas.openxmlformats.org/officeDocument/2006/relationships/tags" Target="../tags/tag333.xml"/><Relationship Id="rId41" Type="http://schemas.openxmlformats.org/officeDocument/2006/relationships/tags" Target="../tags/tag354.xml"/><Relationship Id="rId54" Type="http://schemas.openxmlformats.org/officeDocument/2006/relationships/tags" Target="../tags/tag367.xml"/><Relationship Id="rId62" Type="http://schemas.openxmlformats.org/officeDocument/2006/relationships/tags" Target="../tags/tag37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5" Type="http://schemas.openxmlformats.org/officeDocument/2006/relationships/tags" Target="../tags/tag328.xml"/><Relationship Id="rId23" Type="http://schemas.openxmlformats.org/officeDocument/2006/relationships/tags" Target="../tags/tag336.xml"/><Relationship Id="rId28" Type="http://schemas.openxmlformats.org/officeDocument/2006/relationships/tags" Target="../tags/tag341.xml"/><Relationship Id="rId36" Type="http://schemas.openxmlformats.org/officeDocument/2006/relationships/tags" Target="../tags/tag349.xml"/><Relationship Id="rId49" Type="http://schemas.openxmlformats.org/officeDocument/2006/relationships/tags" Target="../tags/tag362.xml"/><Relationship Id="rId57" Type="http://schemas.openxmlformats.org/officeDocument/2006/relationships/tags" Target="../tags/tag370.xml"/><Relationship Id="rId10" Type="http://schemas.openxmlformats.org/officeDocument/2006/relationships/tags" Target="../tags/tag323.xml"/><Relationship Id="rId31" Type="http://schemas.openxmlformats.org/officeDocument/2006/relationships/tags" Target="../tags/tag344.xml"/><Relationship Id="rId44" Type="http://schemas.openxmlformats.org/officeDocument/2006/relationships/tags" Target="../tags/tag357.xml"/><Relationship Id="rId52" Type="http://schemas.openxmlformats.org/officeDocument/2006/relationships/tags" Target="../tags/tag365.xml"/><Relationship Id="rId60" Type="http://schemas.openxmlformats.org/officeDocument/2006/relationships/tags" Target="../tags/tag373.xml"/><Relationship Id="rId65" Type="http://schemas.openxmlformats.org/officeDocument/2006/relationships/slideLayout" Target="../slideLayouts/slideLayout12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3" Type="http://schemas.openxmlformats.org/officeDocument/2006/relationships/tags" Target="../tags/tag326.xml"/><Relationship Id="rId18" Type="http://schemas.openxmlformats.org/officeDocument/2006/relationships/tags" Target="../tags/tag331.xml"/><Relationship Id="rId39" Type="http://schemas.openxmlformats.org/officeDocument/2006/relationships/tags" Target="../tags/tag352.xml"/><Relationship Id="rId34" Type="http://schemas.openxmlformats.org/officeDocument/2006/relationships/tags" Target="../tags/tag347.xml"/><Relationship Id="rId50" Type="http://schemas.openxmlformats.org/officeDocument/2006/relationships/tags" Target="../tags/tag363.xml"/><Relationship Id="rId55" Type="http://schemas.openxmlformats.org/officeDocument/2006/relationships/tags" Target="../tags/tag3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9" Type="http://schemas.openxmlformats.org/officeDocument/2006/relationships/tags" Target="../tags/tag108.xml"/><Relationship Id="rId21" Type="http://schemas.openxmlformats.org/officeDocument/2006/relationships/tags" Target="../tags/tag90.xml"/><Relationship Id="rId34" Type="http://schemas.openxmlformats.org/officeDocument/2006/relationships/tags" Target="../tags/tag103.xml"/><Relationship Id="rId42" Type="http://schemas.openxmlformats.org/officeDocument/2006/relationships/slideLayout" Target="../slideLayouts/slideLayout12.xml"/><Relationship Id="rId47" Type="http://schemas.openxmlformats.org/officeDocument/2006/relationships/image" Target="../media/image13.png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9" Type="http://schemas.openxmlformats.org/officeDocument/2006/relationships/tags" Target="../tags/tag98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40" Type="http://schemas.openxmlformats.org/officeDocument/2006/relationships/tags" Target="../tags/tag109.xml"/><Relationship Id="rId45" Type="http://schemas.openxmlformats.org/officeDocument/2006/relationships/image" Target="../media/image11.png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36" Type="http://schemas.openxmlformats.org/officeDocument/2006/relationships/tags" Target="../tags/tag105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tags" Target="../tags/tag100.xml"/><Relationship Id="rId44" Type="http://schemas.openxmlformats.org/officeDocument/2006/relationships/image" Target="../media/image10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43" Type="http://schemas.openxmlformats.org/officeDocument/2006/relationships/notesSlide" Target="../notesSlides/notesSlide1.xml"/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tags" Target="../tags/tag102.xml"/><Relationship Id="rId38" Type="http://schemas.openxmlformats.org/officeDocument/2006/relationships/tags" Target="../tags/tag107.xml"/><Relationship Id="rId46" Type="http://schemas.openxmlformats.org/officeDocument/2006/relationships/image" Target="../media/image12.png"/><Relationship Id="rId20" Type="http://schemas.openxmlformats.org/officeDocument/2006/relationships/tags" Target="../tags/tag89.xml"/><Relationship Id="rId4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tags" Target="../tags/tag136.xml"/><Relationship Id="rId3" Type="http://schemas.openxmlformats.org/officeDocument/2006/relationships/tags" Target="../tags/tag113.xml"/><Relationship Id="rId21" Type="http://schemas.openxmlformats.org/officeDocument/2006/relationships/tags" Target="../tags/tag131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tags" Target="../tags/tag130.xml"/><Relationship Id="rId29" Type="http://schemas.openxmlformats.org/officeDocument/2006/relationships/slideLayout" Target="../slideLayouts/slideLayout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tags" Target="../tags/tag134.xml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tags" Target="../tags/tag138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31" Type="http://schemas.openxmlformats.org/officeDocument/2006/relationships/image" Target="../media/image10.png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tags" Target="../tags/tag137.xml"/><Relationship Id="rId30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51.xml"/><Relationship Id="rId18" Type="http://schemas.openxmlformats.org/officeDocument/2006/relationships/tags" Target="../tags/tag156.xml"/><Relationship Id="rId26" Type="http://schemas.openxmlformats.org/officeDocument/2006/relationships/tags" Target="../tags/tag164.xml"/><Relationship Id="rId3" Type="http://schemas.openxmlformats.org/officeDocument/2006/relationships/tags" Target="../tags/tag141.xml"/><Relationship Id="rId21" Type="http://schemas.openxmlformats.org/officeDocument/2006/relationships/tags" Target="../tags/tag159.xml"/><Relationship Id="rId7" Type="http://schemas.openxmlformats.org/officeDocument/2006/relationships/tags" Target="../tags/tag145.xml"/><Relationship Id="rId12" Type="http://schemas.openxmlformats.org/officeDocument/2006/relationships/tags" Target="../tags/tag150.xml"/><Relationship Id="rId17" Type="http://schemas.openxmlformats.org/officeDocument/2006/relationships/tags" Target="../tags/tag155.xml"/><Relationship Id="rId25" Type="http://schemas.openxmlformats.org/officeDocument/2006/relationships/tags" Target="../tags/tag163.xml"/><Relationship Id="rId33" Type="http://schemas.openxmlformats.org/officeDocument/2006/relationships/image" Target="../media/image14.png"/><Relationship Id="rId2" Type="http://schemas.openxmlformats.org/officeDocument/2006/relationships/tags" Target="../tags/tag140.xml"/><Relationship Id="rId16" Type="http://schemas.openxmlformats.org/officeDocument/2006/relationships/tags" Target="../tags/tag154.xml"/><Relationship Id="rId20" Type="http://schemas.openxmlformats.org/officeDocument/2006/relationships/tags" Target="../tags/tag158.xml"/><Relationship Id="rId29" Type="http://schemas.openxmlformats.org/officeDocument/2006/relationships/tags" Target="../tags/tag167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tags" Target="../tags/tag149.xml"/><Relationship Id="rId24" Type="http://schemas.openxmlformats.org/officeDocument/2006/relationships/tags" Target="../tags/tag162.xml"/><Relationship Id="rId32" Type="http://schemas.openxmlformats.org/officeDocument/2006/relationships/image" Target="../media/image10.png"/><Relationship Id="rId5" Type="http://schemas.openxmlformats.org/officeDocument/2006/relationships/tags" Target="../tags/tag143.xml"/><Relationship Id="rId15" Type="http://schemas.openxmlformats.org/officeDocument/2006/relationships/tags" Target="../tags/tag153.xml"/><Relationship Id="rId23" Type="http://schemas.openxmlformats.org/officeDocument/2006/relationships/tags" Target="../tags/tag161.xml"/><Relationship Id="rId28" Type="http://schemas.openxmlformats.org/officeDocument/2006/relationships/tags" Target="../tags/tag166.xml"/><Relationship Id="rId10" Type="http://schemas.openxmlformats.org/officeDocument/2006/relationships/tags" Target="../tags/tag148.xml"/><Relationship Id="rId19" Type="http://schemas.openxmlformats.org/officeDocument/2006/relationships/tags" Target="../tags/tag157.xml"/><Relationship Id="rId31" Type="http://schemas.openxmlformats.org/officeDocument/2006/relationships/slideLayout" Target="../slideLayouts/slideLayout12.xml"/><Relationship Id="rId4" Type="http://schemas.openxmlformats.org/officeDocument/2006/relationships/tags" Target="../tags/tag142.xml"/><Relationship Id="rId9" Type="http://schemas.openxmlformats.org/officeDocument/2006/relationships/tags" Target="../tags/tag147.xml"/><Relationship Id="rId14" Type="http://schemas.openxmlformats.org/officeDocument/2006/relationships/tags" Target="../tags/tag152.xml"/><Relationship Id="rId22" Type="http://schemas.openxmlformats.org/officeDocument/2006/relationships/tags" Target="../tags/tag160.xml"/><Relationship Id="rId27" Type="http://schemas.openxmlformats.org/officeDocument/2006/relationships/tags" Target="../tags/tag165.xml"/><Relationship Id="rId30" Type="http://schemas.openxmlformats.org/officeDocument/2006/relationships/tags" Target="../tags/tag168.xml"/><Relationship Id="rId8" Type="http://schemas.openxmlformats.org/officeDocument/2006/relationships/tags" Target="../tags/tag1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tags" Target="../tags/tag194.xml"/><Relationship Id="rId39" Type="http://schemas.openxmlformats.org/officeDocument/2006/relationships/slideLayout" Target="../slideLayouts/slideLayout12.xml"/><Relationship Id="rId21" Type="http://schemas.openxmlformats.org/officeDocument/2006/relationships/tags" Target="../tags/tag189.xml"/><Relationship Id="rId34" Type="http://schemas.openxmlformats.org/officeDocument/2006/relationships/tags" Target="../tags/tag202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29" Type="http://schemas.openxmlformats.org/officeDocument/2006/relationships/tags" Target="../tags/tag197.xml"/><Relationship Id="rId41" Type="http://schemas.openxmlformats.org/officeDocument/2006/relationships/image" Target="../media/image17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37" Type="http://schemas.openxmlformats.org/officeDocument/2006/relationships/tags" Target="../tags/tag205.xml"/><Relationship Id="rId40" Type="http://schemas.openxmlformats.org/officeDocument/2006/relationships/image" Target="../media/image15.png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36" Type="http://schemas.openxmlformats.org/officeDocument/2006/relationships/tags" Target="../tags/tag204.xml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31" Type="http://schemas.openxmlformats.org/officeDocument/2006/relationships/tags" Target="../tags/tag199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Relationship Id="rId35" Type="http://schemas.openxmlformats.org/officeDocument/2006/relationships/tags" Target="../tags/tag203.xml"/><Relationship Id="rId8" Type="http://schemas.openxmlformats.org/officeDocument/2006/relationships/tags" Target="../tags/tag176.xml"/><Relationship Id="rId3" Type="http://schemas.openxmlformats.org/officeDocument/2006/relationships/tags" Target="../tags/tag171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38" Type="http://schemas.openxmlformats.org/officeDocument/2006/relationships/tags" Target="../tags/tag20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tags" Target="../tags/tag219.xml"/><Relationship Id="rId18" Type="http://schemas.openxmlformats.org/officeDocument/2006/relationships/tags" Target="../tags/tag224.xml"/><Relationship Id="rId26" Type="http://schemas.openxmlformats.org/officeDocument/2006/relationships/tags" Target="../tags/tag232.xml"/><Relationship Id="rId3" Type="http://schemas.openxmlformats.org/officeDocument/2006/relationships/tags" Target="../tags/tag209.xml"/><Relationship Id="rId21" Type="http://schemas.openxmlformats.org/officeDocument/2006/relationships/tags" Target="../tags/tag227.xml"/><Relationship Id="rId7" Type="http://schemas.openxmlformats.org/officeDocument/2006/relationships/tags" Target="../tags/tag213.xml"/><Relationship Id="rId12" Type="http://schemas.openxmlformats.org/officeDocument/2006/relationships/tags" Target="../tags/tag218.xml"/><Relationship Id="rId17" Type="http://schemas.openxmlformats.org/officeDocument/2006/relationships/tags" Target="../tags/tag223.xml"/><Relationship Id="rId25" Type="http://schemas.openxmlformats.org/officeDocument/2006/relationships/tags" Target="../tags/tag231.xml"/><Relationship Id="rId2" Type="http://schemas.openxmlformats.org/officeDocument/2006/relationships/tags" Target="../tags/tag208.xml"/><Relationship Id="rId16" Type="http://schemas.openxmlformats.org/officeDocument/2006/relationships/tags" Target="../tags/tag222.xml"/><Relationship Id="rId20" Type="http://schemas.openxmlformats.org/officeDocument/2006/relationships/tags" Target="../tags/tag226.xml"/><Relationship Id="rId29" Type="http://schemas.openxmlformats.org/officeDocument/2006/relationships/slideLayout" Target="../slideLayouts/slideLayout12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tags" Target="../tags/tag217.xml"/><Relationship Id="rId24" Type="http://schemas.openxmlformats.org/officeDocument/2006/relationships/tags" Target="../tags/tag230.xml"/><Relationship Id="rId32" Type="http://schemas.openxmlformats.org/officeDocument/2006/relationships/image" Target="../media/image19.png"/><Relationship Id="rId5" Type="http://schemas.openxmlformats.org/officeDocument/2006/relationships/tags" Target="../tags/tag211.xml"/><Relationship Id="rId15" Type="http://schemas.openxmlformats.org/officeDocument/2006/relationships/tags" Target="../tags/tag221.xml"/><Relationship Id="rId23" Type="http://schemas.openxmlformats.org/officeDocument/2006/relationships/tags" Target="../tags/tag229.xml"/><Relationship Id="rId28" Type="http://schemas.openxmlformats.org/officeDocument/2006/relationships/tags" Target="../tags/tag234.xml"/><Relationship Id="rId10" Type="http://schemas.openxmlformats.org/officeDocument/2006/relationships/tags" Target="../tags/tag216.xml"/><Relationship Id="rId19" Type="http://schemas.openxmlformats.org/officeDocument/2006/relationships/tags" Target="../tags/tag225.xml"/><Relationship Id="rId31" Type="http://schemas.openxmlformats.org/officeDocument/2006/relationships/image" Target="../media/image18.png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tags" Target="../tags/tag220.xml"/><Relationship Id="rId22" Type="http://schemas.openxmlformats.org/officeDocument/2006/relationships/tags" Target="../tags/tag228.xml"/><Relationship Id="rId27" Type="http://schemas.openxmlformats.org/officeDocument/2006/relationships/tags" Target="../tags/tag233.xml"/><Relationship Id="rId30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260.xml"/><Relationship Id="rId21" Type="http://schemas.openxmlformats.org/officeDocument/2006/relationships/tags" Target="../tags/tag255.xml"/><Relationship Id="rId42" Type="http://schemas.openxmlformats.org/officeDocument/2006/relationships/tags" Target="../tags/tag276.xml"/><Relationship Id="rId47" Type="http://schemas.openxmlformats.org/officeDocument/2006/relationships/tags" Target="../tags/tag281.xml"/><Relationship Id="rId63" Type="http://schemas.openxmlformats.org/officeDocument/2006/relationships/tags" Target="../tags/tag297.xml"/><Relationship Id="rId68" Type="http://schemas.openxmlformats.org/officeDocument/2006/relationships/tags" Target="../tags/tag302.xml"/><Relationship Id="rId16" Type="http://schemas.openxmlformats.org/officeDocument/2006/relationships/tags" Target="../tags/tag250.xml"/><Relationship Id="rId11" Type="http://schemas.openxmlformats.org/officeDocument/2006/relationships/tags" Target="../tags/tag245.xml"/><Relationship Id="rId24" Type="http://schemas.openxmlformats.org/officeDocument/2006/relationships/tags" Target="../tags/tag258.xml"/><Relationship Id="rId32" Type="http://schemas.openxmlformats.org/officeDocument/2006/relationships/tags" Target="../tags/tag266.xml"/><Relationship Id="rId37" Type="http://schemas.openxmlformats.org/officeDocument/2006/relationships/tags" Target="../tags/tag271.xml"/><Relationship Id="rId40" Type="http://schemas.openxmlformats.org/officeDocument/2006/relationships/tags" Target="../tags/tag274.xml"/><Relationship Id="rId45" Type="http://schemas.openxmlformats.org/officeDocument/2006/relationships/tags" Target="../tags/tag279.xml"/><Relationship Id="rId53" Type="http://schemas.openxmlformats.org/officeDocument/2006/relationships/tags" Target="../tags/tag287.xml"/><Relationship Id="rId58" Type="http://schemas.openxmlformats.org/officeDocument/2006/relationships/tags" Target="../tags/tag292.xml"/><Relationship Id="rId66" Type="http://schemas.openxmlformats.org/officeDocument/2006/relationships/tags" Target="../tags/tag300.xml"/><Relationship Id="rId74" Type="http://schemas.openxmlformats.org/officeDocument/2006/relationships/tags" Target="../tags/tag308.xml"/><Relationship Id="rId79" Type="http://schemas.openxmlformats.org/officeDocument/2006/relationships/slideLayout" Target="../slideLayouts/slideLayout12.xml"/><Relationship Id="rId5" Type="http://schemas.openxmlformats.org/officeDocument/2006/relationships/tags" Target="../tags/tag239.xml"/><Relationship Id="rId61" Type="http://schemas.openxmlformats.org/officeDocument/2006/relationships/tags" Target="../tags/tag295.xml"/><Relationship Id="rId19" Type="http://schemas.openxmlformats.org/officeDocument/2006/relationships/tags" Target="../tags/tag253.xml"/><Relationship Id="rId14" Type="http://schemas.openxmlformats.org/officeDocument/2006/relationships/tags" Target="../tags/tag248.xml"/><Relationship Id="rId22" Type="http://schemas.openxmlformats.org/officeDocument/2006/relationships/tags" Target="../tags/tag256.xml"/><Relationship Id="rId27" Type="http://schemas.openxmlformats.org/officeDocument/2006/relationships/tags" Target="../tags/tag261.xml"/><Relationship Id="rId30" Type="http://schemas.openxmlformats.org/officeDocument/2006/relationships/tags" Target="../tags/tag264.xml"/><Relationship Id="rId35" Type="http://schemas.openxmlformats.org/officeDocument/2006/relationships/tags" Target="../tags/tag269.xml"/><Relationship Id="rId43" Type="http://schemas.openxmlformats.org/officeDocument/2006/relationships/tags" Target="../tags/tag277.xml"/><Relationship Id="rId48" Type="http://schemas.openxmlformats.org/officeDocument/2006/relationships/tags" Target="../tags/tag282.xml"/><Relationship Id="rId56" Type="http://schemas.openxmlformats.org/officeDocument/2006/relationships/tags" Target="../tags/tag290.xml"/><Relationship Id="rId64" Type="http://schemas.openxmlformats.org/officeDocument/2006/relationships/tags" Target="../tags/tag298.xml"/><Relationship Id="rId69" Type="http://schemas.openxmlformats.org/officeDocument/2006/relationships/tags" Target="../tags/tag303.xml"/><Relationship Id="rId77" Type="http://schemas.openxmlformats.org/officeDocument/2006/relationships/tags" Target="../tags/tag311.xml"/><Relationship Id="rId8" Type="http://schemas.openxmlformats.org/officeDocument/2006/relationships/tags" Target="../tags/tag242.xml"/><Relationship Id="rId51" Type="http://schemas.openxmlformats.org/officeDocument/2006/relationships/tags" Target="../tags/tag285.xml"/><Relationship Id="rId72" Type="http://schemas.openxmlformats.org/officeDocument/2006/relationships/tags" Target="../tags/tag306.xml"/><Relationship Id="rId80" Type="http://schemas.openxmlformats.org/officeDocument/2006/relationships/image" Target="../media/image15.png"/><Relationship Id="rId3" Type="http://schemas.openxmlformats.org/officeDocument/2006/relationships/tags" Target="../tags/tag237.xml"/><Relationship Id="rId12" Type="http://schemas.openxmlformats.org/officeDocument/2006/relationships/tags" Target="../tags/tag246.xml"/><Relationship Id="rId17" Type="http://schemas.openxmlformats.org/officeDocument/2006/relationships/tags" Target="../tags/tag251.xml"/><Relationship Id="rId25" Type="http://schemas.openxmlformats.org/officeDocument/2006/relationships/tags" Target="../tags/tag259.xml"/><Relationship Id="rId33" Type="http://schemas.openxmlformats.org/officeDocument/2006/relationships/tags" Target="../tags/tag267.xml"/><Relationship Id="rId38" Type="http://schemas.openxmlformats.org/officeDocument/2006/relationships/tags" Target="../tags/tag272.xml"/><Relationship Id="rId46" Type="http://schemas.openxmlformats.org/officeDocument/2006/relationships/tags" Target="../tags/tag280.xml"/><Relationship Id="rId59" Type="http://schemas.openxmlformats.org/officeDocument/2006/relationships/tags" Target="../tags/tag293.xml"/><Relationship Id="rId67" Type="http://schemas.openxmlformats.org/officeDocument/2006/relationships/tags" Target="../tags/tag301.xml"/><Relationship Id="rId20" Type="http://schemas.openxmlformats.org/officeDocument/2006/relationships/tags" Target="../tags/tag254.xml"/><Relationship Id="rId41" Type="http://schemas.openxmlformats.org/officeDocument/2006/relationships/tags" Target="../tags/tag275.xml"/><Relationship Id="rId54" Type="http://schemas.openxmlformats.org/officeDocument/2006/relationships/tags" Target="../tags/tag288.xml"/><Relationship Id="rId62" Type="http://schemas.openxmlformats.org/officeDocument/2006/relationships/tags" Target="../tags/tag296.xml"/><Relationship Id="rId70" Type="http://schemas.openxmlformats.org/officeDocument/2006/relationships/tags" Target="../tags/tag304.xml"/><Relationship Id="rId75" Type="http://schemas.openxmlformats.org/officeDocument/2006/relationships/tags" Target="../tags/tag309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5" Type="http://schemas.openxmlformats.org/officeDocument/2006/relationships/tags" Target="../tags/tag249.xml"/><Relationship Id="rId23" Type="http://schemas.openxmlformats.org/officeDocument/2006/relationships/tags" Target="../tags/tag257.xml"/><Relationship Id="rId28" Type="http://schemas.openxmlformats.org/officeDocument/2006/relationships/tags" Target="../tags/tag262.xml"/><Relationship Id="rId36" Type="http://schemas.openxmlformats.org/officeDocument/2006/relationships/tags" Target="../tags/tag270.xml"/><Relationship Id="rId49" Type="http://schemas.openxmlformats.org/officeDocument/2006/relationships/tags" Target="../tags/tag283.xml"/><Relationship Id="rId57" Type="http://schemas.openxmlformats.org/officeDocument/2006/relationships/tags" Target="../tags/tag291.xml"/><Relationship Id="rId10" Type="http://schemas.openxmlformats.org/officeDocument/2006/relationships/tags" Target="../tags/tag244.xml"/><Relationship Id="rId31" Type="http://schemas.openxmlformats.org/officeDocument/2006/relationships/tags" Target="../tags/tag265.xml"/><Relationship Id="rId44" Type="http://schemas.openxmlformats.org/officeDocument/2006/relationships/tags" Target="../tags/tag278.xml"/><Relationship Id="rId52" Type="http://schemas.openxmlformats.org/officeDocument/2006/relationships/tags" Target="../tags/tag286.xml"/><Relationship Id="rId60" Type="http://schemas.openxmlformats.org/officeDocument/2006/relationships/tags" Target="../tags/tag294.xml"/><Relationship Id="rId65" Type="http://schemas.openxmlformats.org/officeDocument/2006/relationships/tags" Target="../tags/tag299.xml"/><Relationship Id="rId73" Type="http://schemas.openxmlformats.org/officeDocument/2006/relationships/tags" Target="../tags/tag307.xml"/><Relationship Id="rId78" Type="http://schemas.openxmlformats.org/officeDocument/2006/relationships/tags" Target="../tags/tag312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3" Type="http://schemas.openxmlformats.org/officeDocument/2006/relationships/tags" Target="../tags/tag247.xml"/><Relationship Id="rId18" Type="http://schemas.openxmlformats.org/officeDocument/2006/relationships/tags" Target="../tags/tag252.xml"/><Relationship Id="rId39" Type="http://schemas.openxmlformats.org/officeDocument/2006/relationships/tags" Target="../tags/tag273.xml"/><Relationship Id="rId34" Type="http://schemas.openxmlformats.org/officeDocument/2006/relationships/tags" Target="../tags/tag268.xml"/><Relationship Id="rId50" Type="http://schemas.openxmlformats.org/officeDocument/2006/relationships/tags" Target="../tags/tag284.xml"/><Relationship Id="rId55" Type="http://schemas.openxmlformats.org/officeDocument/2006/relationships/tags" Target="../tags/tag289.xml"/><Relationship Id="rId76" Type="http://schemas.openxmlformats.org/officeDocument/2006/relationships/tags" Target="../tags/tag310.xml"/><Relationship Id="rId7" Type="http://schemas.openxmlformats.org/officeDocument/2006/relationships/tags" Target="../tags/tag241.xml"/><Relationship Id="rId71" Type="http://schemas.openxmlformats.org/officeDocument/2006/relationships/tags" Target="../tags/tag305.xml"/><Relationship Id="rId2" Type="http://schemas.openxmlformats.org/officeDocument/2006/relationships/tags" Target="../tags/tag236.xml"/><Relationship Id="rId29" Type="http://schemas.openxmlformats.org/officeDocument/2006/relationships/tags" Target="../tags/tag2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7953375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" name="TextBox 22"/>
          <p:cNvSpPr txBox="1"/>
          <p:nvPr/>
        </p:nvSpPr>
        <p:spPr>
          <a:xfrm>
            <a:off x="1464945" y="748030"/>
            <a:ext cx="9261475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三年级上册  第三单元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</a:t>
            </a:r>
            <a:r>
              <a:rPr 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大数加与减（二）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22070" y="2367915"/>
            <a:ext cx="663130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小小养殖场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" y="763905"/>
            <a:ext cx="2164080" cy="1044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917" y="1912223"/>
            <a:ext cx="748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6E8D5B"/>
                </a:solidFill>
                <a:latin typeface="方正粗圆_GBK" panose="03000509000000000000" charset="-122"/>
                <a:ea typeface="方正粗圆_GBK" panose="03000509000000000000" charset="-122"/>
                <a:sym typeface="方正科技符号" panose="02000502000000000000" pitchFamily="2" charset="-122"/>
              </a:rPr>
              <a:t>4.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50975" y="1804035"/>
            <a:ext cx="103936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科技符号" panose="02000502000000000000" pitchFamily="2" charset="-122"/>
                <a:ea typeface="微软雅黑" panose="020B0503020204020204" pitchFamily="34" charset="-122"/>
                <a:sym typeface="方正科技符号" panose="02000502000000000000" pitchFamily="2" charset="-122"/>
              </a:rPr>
              <a:t>张老师不小心把下面的表格弄脏了，你能将表格填完整吗？与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科技符号" panose="02000502000000000000" pitchFamily="2" charset="-122"/>
                <a:ea typeface="微软雅黑" panose="020B0503020204020204" pitchFamily="34" charset="-122"/>
                <a:sym typeface="方正科技符号" panose="02000502000000000000" pitchFamily="2" charset="-122"/>
              </a:rPr>
              <a:t>同伴交流你的方法。</a:t>
            </a:r>
          </a:p>
        </p:txBody>
      </p:sp>
      <p:graphicFrame>
        <p:nvGraphicFramePr>
          <p:cNvPr id="23" name="表格 22"/>
          <p:cNvGraphicFramePr/>
          <p:nvPr>
            <p:custDataLst>
              <p:tags r:id="rId1"/>
            </p:custDataLst>
          </p:nvPr>
        </p:nvGraphicFramePr>
        <p:xfrm>
          <a:off x="2437765" y="3461385"/>
          <a:ext cx="729107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2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1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文学类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科普类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传记类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原有本数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315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280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190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785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借出本数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105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118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80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30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剩余本数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210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162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110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482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495" y="3865245"/>
            <a:ext cx="1531620" cy="191960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4353560"/>
            <a:ext cx="818515" cy="102552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0000">
            <a:off x="7106920" y="4428490"/>
            <a:ext cx="1528445" cy="107505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240" y="5031740"/>
            <a:ext cx="1528445" cy="107505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200390" y="4292600"/>
            <a:ext cx="1528445" cy="10750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副本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645795" y="763905"/>
            <a:ext cx="2164080" cy="1044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4917" y="1804273"/>
            <a:ext cx="748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6E8D5B"/>
                </a:solidFill>
                <a:latin typeface="方正粗圆_GBK" panose="03000509000000000000" charset="-122"/>
                <a:ea typeface="方正粗圆_GBK" panose="03000509000000000000" charset="-122"/>
                <a:sym typeface="方正科技符号" panose="02000502000000000000" pitchFamily="2" charset="-122"/>
              </a:rPr>
              <a:t>4.</a:t>
            </a:r>
          </a:p>
        </p:txBody>
      </p:sp>
      <p:graphicFrame>
        <p:nvGraphicFramePr>
          <p:cNvPr id="23" name="表格 22"/>
          <p:cNvGraphicFramePr/>
          <p:nvPr>
            <p:custDataLst>
              <p:tags r:id="rId1"/>
            </p:custDataLst>
          </p:nvPr>
        </p:nvGraphicFramePr>
        <p:xfrm>
          <a:off x="4053205" y="890905"/>
          <a:ext cx="5568950" cy="160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文学类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科普类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传记类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原有本数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315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280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190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785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借出本数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105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118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80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30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剩余本数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8DC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210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162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110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482</a:t>
                      </a:r>
                    </a:p>
                  </a:txBody>
                  <a:tcPr anchor="ctr" anchorCtr="1">
                    <a:lnL w="19050" cmpd="sng">
                      <a:solidFill>
                        <a:srgbClr val="FFC000"/>
                      </a:solidFill>
                      <a:prstDash val="solid"/>
                    </a:lnL>
                    <a:lnR w="19050" cmpd="sng">
                      <a:solidFill>
                        <a:srgbClr val="FFC000"/>
                      </a:solidFill>
                      <a:prstDash val="solid"/>
                    </a:lnR>
                    <a:lnT w="19050" cmpd="sng">
                      <a:solidFill>
                        <a:srgbClr val="FFC000"/>
                      </a:solidFill>
                      <a:prstDash val="solid"/>
                    </a:lnT>
                    <a:lnB w="1905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5335270" y="1974850"/>
            <a:ext cx="1320800" cy="929005"/>
          </a:xfrm>
          <a:prstGeom prst="rect">
            <a:avLst/>
          </a:prstGeom>
        </p:spPr>
      </p:pic>
      <p:pic>
        <p:nvPicPr>
          <p:cNvPr id="26" name="图片 25" descr="墨记1_副本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 rot="5400000">
            <a:off x="8611870" y="1266190"/>
            <a:ext cx="815975" cy="11684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6492875" y="1035050"/>
            <a:ext cx="1257300" cy="1574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 rot="20940000">
            <a:off x="7573645" y="1541145"/>
            <a:ext cx="1320800" cy="9290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7601585" y="1556385"/>
            <a:ext cx="537845" cy="673735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1155065" y="287782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31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105</a:t>
            </a:r>
          </a:p>
        </p:txBody>
      </p:sp>
      <p:sp>
        <p:nvSpPr>
          <p:cNvPr id="104" name="文本框 103"/>
          <p:cNvSpPr txBox="1"/>
          <p:nvPr>
            <p:custDataLst>
              <p:tags r:id="rId2"/>
            </p:custDataLst>
          </p:nvPr>
        </p:nvSpPr>
        <p:spPr>
          <a:xfrm>
            <a:off x="2080578" y="333914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315</a:t>
            </a:r>
          </a:p>
        </p:txBody>
      </p:sp>
      <p:cxnSp>
        <p:nvCxnSpPr>
          <p:cNvPr id="105" name="直接连接符 104"/>
          <p:cNvCxnSpPr/>
          <p:nvPr>
            <p:custDataLst>
              <p:tags r:id="rId3"/>
            </p:custDataLst>
          </p:nvPr>
        </p:nvCxnSpPr>
        <p:spPr>
          <a:xfrm>
            <a:off x="1620838" y="41078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/>
          <p:cNvSpPr txBox="1"/>
          <p:nvPr>
            <p:custDataLst>
              <p:tags r:id="rId4"/>
            </p:custDataLst>
          </p:nvPr>
        </p:nvSpPr>
        <p:spPr>
          <a:xfrm>
            <a:off x="2535873" y="40643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108" name="文本框 107"/>
          <p:cNvSpPr txBox="1"/>
          <p:nvPr>
            <p:custDataLst>
              <p:tags r:id="rId5"/>
            </p:custDataLst>
          </p:nvPr>
        </p:nvSpPr>
        <p:spPr>
          <a:xfrm>
            <a:off x="2312353" y="40633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09" name="文本框 108"/>
          <p:cNvSpPr txBox="1"/>
          <p:nvPr>
            <p:custDataLst>
              <p:tags r:id="rId6"/>
            </p:custDataLst>
          </p:nvPr>
        </p:nvSpPr>
        <p:spPr>
          <a:xfrm>
            <a:off x="2082800" y="40633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111" name="文本框 110"/>
          <p:cNvSpPr txBox="1"/>
          <p:nvPr>
            <p:custDataLst>
              <p:tags r:id="rId7"/>
            </p:custDataLst>
          </p:nvPr>
        </p:nvSpPr>
        <p:spPr>
          <a:xfrm>
            <a:off x="1619250" y="3698240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105</a:t>
            </a:r>
          </a:p>
        </p:txBody>
      </p:sp>
      <p:sp>
        <p:nvSpPr>
          <p:cNvPr id="112" name="文本框 111"/>
          <p:cNvSpPr txBox="1"/>
          <p:nvPr>
            <p:custDataLst>
              <p:tags r:id="rId8"/>
            </p:custDataLst>
          </p:nvPr>
        </p:nvSpPr>
        <p:spPr>
          <a:xfrm>
            <a:off x="2548890" y="2877820"/>
            <a:ext cx="1913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210</a:t>
            </a: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（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本）</a:t>
            </a:r>
            <a:endParaRPr lang="en-US" altLang="zh-CN" sz="240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22520" y="287782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19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110</a:t>
            </a: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5871528" y="333152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190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5415598" y="41078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6331903" y="40643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6088063" y="40633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5412740" y="3698240"/>
            <a:ext cx="1536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110</a:t>
            </a: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6311900" y="2877820"/>
            <a:ext cx="1557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80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（本）</a:t>
            </a:r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5523230" y="2052320"/>
            <a:ext cx="757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5400">
                    <a:srgbClr val="FF0000">
                      <a:alpha val="100000"/>
                    </a:srgbClr>
                  </a:glow>
                </a:effectLst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210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397875" y="287782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78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482</a:t>
            </a:r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9360853" y="333152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785</a:t>
            </a:r>
          </a:p>
        </p:txBody>
      </p:sp>
      <p:cxnSp>
        <p:nvCxnSpPr>
          <p:cNvPr id="41" name="直接连接符 40"/>
          <p:cNvCxnSpPr/>
          <p:nvPr>
            <p:custDataLst>
              <p:tags r:id="rId17"/>
            </p:custDataLst>
          </p:nvPr>
        </p:nvCxnSpPr>
        <p:spPr>
          <a:xfrm>
            <a:off x="8885238" y="41078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>
            <p:custDataLst>
              <p:tags r:id="rId18"/>
            </p:custDataLst>
          </p:nvPr>
        </p:nvSpPr>
        <p:spPr>
          <a:xfrm>
            <a:off x="9825038" y="40643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43" name="文本框 42"/>
          <p:cNvSpPr txBox="1"/>
          <p:nvPr>
            <p:custDataLst>
              <p:tags r:id="rId19"/>
            </p:custDataLst>
          </p:nvPr>
        </p:nvSpPr>
        <p:spPr>
          <a:xfrm>
            <a:off x="9588183" y="40633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44" name="文本框 43"/>
          <p:cNvSpPr txBox="1"/>
          <p:nvPr>
            <p:custDataLst>
              <p:tags r:id="rId20"/>
            </p:custDataLst>
          </p:nvPr>
        </p:nvSpPr>
        <p:spPr>
          <a:xfrm>
            <a:off x="9351010" y="40633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45" name="文本框 44"/>
          <p:cNvSpPr txBox="1"/>
          <p:nvPr>
            <p:custDataLst>
              <p:tags r:id="rId21"/>
            </p:custDataLst>
          </p:nvPr>
        </p:nvSpPr>
        <p:spPr>
          <a:xfrm>
            <a:off x="8900160" y="3697923"/>
            <a:ext cx="2044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482</a:t>
            </a:r>
          </a:p>
        </p:txBody>
      </p:sp>
      <p:sp>
        <p:nvSpPr>
          <p:cNvPr id="46" name="文本框 45"/>
          <p:cNvSpPr txBox="1"/>
          <p:nvPr>
            <p:custDataLst>
              <p:tags r:id="rId22"/>
            </p:custDataLst>
          </p:nvPr>
        </p:nvSpPr>
        <p:spPr>
          <a:xfrm>
            <a:off x="9799320" y="2877820"/>
            <a:ext cx="1852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303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（本）</a:t>
            </a:r>
          </a:p>
        </p:txBody>
      </p:sp>
      <p:sp>
        <p:nvSpPr>
          <p:cNvPr id="47" name="文本框 46"/>
          <p:cNvSpPr txBox="1"/>
          <p:nvPr>
            <p:custDataLst>
              <p:tags r:id="rId23"/>
            </p:custDataLst>
          </p:nvPr>
        </p:nvSpPr>
        <p:spPr>
          <a:xfrm>
            <a:off x="7668895" y="1661160"/>
            <a:ext cx="757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5400">
                    <a:srgbClr val="FF0000">
                      <a:alpha val="100000"/>
                    </a:srgbClr>
                  </a:glow>
                </a:effectLst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80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488950" y="474472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78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19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315</a:t>
            </a:r>
          </a:p>
        </p:txBody>
      </p:sp>
      <p:sp>
        <p:nvSpPr>
          <p:cNvPr id="49" name="文本框 48"/>
          <p:cNvSpPr txBox="1"/>
          <p:nvPr>
            <p:custDataLst>
              <p:tags r:id="rId24"/>
            </p:custDataLst>
          </p:nvPr>
        </p:nvSpPr>
        <p:spPr>
          <a:xfrm>
            <a:off x="1197928" y="519842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785</a:t>
            </a:r>
          </a:p>
        </p:txBody>
      </p:sp>
      <p:cxnSp>
        <p:nvCxnSpPr>
          <p:cNvPr id="50" name="直接连接符 49"/>
          <p:cNvCxnSpPr/>
          <p:nvPr>
            <p:custDataLst>
              <p:tags r:id="rId25"/>
            </p:custDataLst>
          </p:nvPr>
        </p:nvCxnSpPr>
        <p:spPr>
          <a:xfrm>
            <a:off x="747078" y="59747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>
            <p:custDataLst>
              <p:tags r:id="rId26"/>
            </p:custDataLst>
          </p:nvPr>
        </p:nvSpPr>
        <p:spPr>
          <a:xfrm>
            <a:off x="1653223" y="59312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52" name="文本框 51"/>
          <p:cNvSpPr txBox="1"/>
          <p:nvPr>
            <p:custDataLst>
              <p:tags r:id="rId27"/>
            </p:custDataLst>
          </p:nvPr>
        </p:nvSpPr>
        <p:spPr>
          <a:xfrm>
            <a:off x="1431608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9</a:t>
            </a:r>
          </a:p>
        </p:txBody>
      </p:sp>
      <p:sp>
        <p:nvSpPr>
          <p:cNvPr id="53" name="文本框 52"/>
          <p:cNvSpPr txBox="1"/>
          <p:nvPr>
            <p:custDataLst>
              <p:tags r:id="rId28"/>
            </p:custDataLst>
          </p:nvPr>
        </p:nvSpPr>
        <p:spPr>
          <a:xfrm>
            <a:off x="1197610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54" name="文本框 53"/>
          <p:cNvSpPr txBox="1"/>
          <p:nvPr>
            <p:custDataLst>
              <p:tags r:id="rId29"/>
            </p:custDataLst>
          </p:nvPr>
        </p:nvSpPr>
        <p:spPr>
          <a:xfrm>
            <a:off x="739140" y="5565140"/>
            <a:ext cx="1482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190</a:t>
            </a:r>
          </a:p>
        </p:txBody>
      </p:sp>
      <p:sp>
        <p:nvSpPr>
          <p:cNvPr id="55" name="文本框 54"/>
          <p:cNvSpPr txBox="1"/>
          <p:nvPr>
            <p:custDataLst>
              <p:tags r:id="rId30"/>
            </p:custDataLst>
          </p:nvPr>
        </p:nvSpPr>
        <p:spPr>
          <a:xfrm>
            <a:off x="2782570" y="4744720"/>
            <a:ext cx="1649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280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（本）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  <a:p>
            <a:endParaRPr lang="en-US" altLang="zh-CN" sz="24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31"/>
            </p:custDataLst>
          </p:nvPr>
        </p:nvSpPr>
        <p:spPr>
          <a:xfrm>
            <a:off x="1223328" y="496633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58" name="矩形 57"/>
          <p:cNvSpPr/>
          <p:nvPr/>
        </p:nvSpPr>
        <p:spPr>
          <a:xfrm>
            <a:off x="5335905" y="1297940"/>
            <a:ext cx="1080135" cy="1195070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497445" y="1297305"/>
            <a:ext cx="1043940" cy="1195705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8535035" y="1297305"/>
            <a:ext cx="1087120" cy="1195705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>
            <p:custDataLst>
              <p:tags r:id="rId32"/>
            </p:custDataLst>
          </p:nvPr>
        </p:nvSpPr>
        <p:spPr>
          <a:xfrm>
            <a:off x="8717915" y="1646555"/>
            <a:ext cx="757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5400">
                    <a:srgbClr val="FF0000">
                      <a:alpha val="100000"/>
                    </a:srgbClr>
                  </a:glow>
                </a:effectLst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303</a:t>
            </a:r>
          </a:p>
        </p:txBody>
      </p:sp>
      <p:sp>
        <p:nvSpPr>
          <p:cNvPr id="68" name="矩形 67"/>
          <p:cNvSpPr/>
          <p:nvPr/>
        </p:nvSpPr>
        <p:spPr>
          <a:xfrm>
            <a:off x="5335270" y="1297305"/>
            <a:ext cx="4286885" cy="396240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>
            <p:custDataLst>
              <p:tags r:id="rId33"/>
            </p:custDataLst>
          </p:nvPr>
        </p:nvSpPr>
        <p:spPr>
          <a:xfrm>
            <a:off x="2687320" y="5198745"/>
            <a:ext cx="1023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595</a:t>
            </a:r>
          </a:p>
        </p:txBody>
      </p:sp>
      <p:cxnSp>
        <p:nvCxnSpPr>
          <p:cNvPr id="61" name="直接连接符 60"/>
          <p:cNvCxnSpPr/>
          <p:nvPr>
            <p:custDataLst>
              <p:tags r:id="rId34"/>
            </p:custDataLst>
          </p:nvPr>
        </p:nvCxnSpPr>
        <p:spPr>
          <a:xfrm>
            <a:off x="2239328" y="59747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>
            <p:custDataLst>
              <p:tags r:id="rId35"/>
            </p:custDataLst>
          </p:nvPr>
        </p:nvSpPr>
        <p:spPr>
          <a:xfrm>
            <a:off x="3151188" y="59312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82" name="文本框 81"/>
          <p:cNvSpPr txBox="1"/>
          <p:nvPr>
            <p:custDataLst>
              <p:tags r:id="rId36"/>
            </p:custDataLst>
          </p:nvPr>
        </p:nvSpPr>
        <p:spPr>
          <a:xfrm>
            <a:off x="2916238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83" name="文本框 82"/>
          <p:cNvSpPr txBox="1"/>
          <p:nvPr>
            <p:custDataLst>
              <p:tags r:id="rId37"/>
            </p:custDataLst>
          </p:nvPr>
        </p:nvSpPr>
        <p:spPr>
          <a:xfrm>
            <a:off x="2687955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84" name="文本框 83"/>
          <p:cNvSpPr txBox="1"/>
          <p:nvPr>
            <p:custDataLst>
              <p:tags r:id="rId38"/>
            </p:custDataLst>
          </p:nvPr>
        </p:nvSpPr>
        <p:spPr>
          <a:xfrm>
            <a:off x="2231390" y="5565140"/>
            <a:ext cx="1482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315</a:t>
            </a:r>
          </a:p>
        </p:txBody>
      </p:sp>
      <p:sp>
        <p:nvSpPr>
          <p:cNvPr id="95" name="文本框 94"/>
          <p:cNvSpPr txBox="1"/>
          <p:nvPr>
            <p:custDataLst>
              <p:tags r:id="rId39"/>
            </p:custDataLst>
          </p:nvPr>
        </p:nvSpPr>
        <p:spPr>
          <a:xfrm>
            <a:off x="6589395" y="1259840"/>
            <a:ext cx="757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5400">
                    <a:srgbClr val="FF0000">
                      <a:alpha val="100000"/>
                    </a:srgbClr>
                  </a:glow>
                </a:effectLst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280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4570095" y="474472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30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105</a:t>
            </a:r>
          </a:p>
        </p:txBody>
      </p:sp>
      <p:sp>
        <p:nvSpPr>
          <p:cNvPr id="98" name="文本框 97"/>
          <p:cNvSpPr txBox="1"/>
          <p:nvPr>
            <p:custDataLst>
              <p:tags r:id="rId40"/>
            </p:custDataLst>
          </p:nvPr>
        </p:nvSpPr>
        <p:spPr>
          <a:xfrm>
            <a:off x="5183188" y="519842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303</a:t>
            </a:r>
          </a:p>
        </p:txBody>
      </p:sp>
      <p:cxnSp>
        <p:nvCxnSpPr>
          <p:cNvPr id="99" name="直接连接符 98"/>
          <p:cNvCxnSpPr/>
          <p:nvPr>
            <p:custDataLst>
              <p:tags r:id="rId41"/>
            </p:custDataLst>
          </p:nvPr>
        </p:nvCxnSpPr>
        <p:spPr>
          <a:xfrm>
            <a:off x="4709478" y="59747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>
            <p:custDataLst>
              <p:tags r:id="rId42"/>
            </p:custDataLst>
          </p:nvPr>
        </p:nvSpPr>
        <p:spPr>
          <a:xfrm>
            <a:off x="5641023" y="59312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101" name="文本框 100"/>
          <p:cNvSpPr txBox="1"/>
          <p:nvPr>
            <p:custDataLst>
              <p:tags r:id="rId43"/>
            </p:custDataLst>
          </p:nvPr>
        </p:nvSpPr>
        <p:spPr>
          <a:xfrm>
            <a:off x="5413058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102" name="文本框 101"/>
          <p:cNvSpPr txBox="1"/>
          <p:nvPr>
            <p:custDataLst>
              <p:tags r:id="rId44"/>
            </p:custDataLst>
          </p:nvPr>
        </p:nvSpPr>
        <p:spPr>
          <a:xfrm>
            <a:off x="5182235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103" name="文本框 102"/>
          <p:cNvSpPr txBox="1"/>
          <p:nvPr>
            <p:custDataLst>
              <p:tags r:id="rId45"/>
            </p:custDataLst>
          </p:nvPr>
        </p:nvSpPr>
        <p:spPr>
          <a:xfrm>
            <a:off x="4645660" y="5565140"/>
            <a:ext cx="1482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 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80</a:t>
            </a:r>
          </a:p>
        </p:txBody>
      </p:sp>
      <p:sp>
        <p:nvSpPr>
          <p:cNvPr id="107" name="文本框 106"/>
          <p:cNvSpPr txBox="1"/>
          <p:nvPr>
            <p:custDataLst>
              <p:tags r:id="rId46"/>
            </p:custDataLst>
          </p:nvPr>
        </p:nvSpPr>
        <p:spPr>
          <a:xfrm>
            <a:off x="6691630" y="4744720"/>
            <a:ext cx="1715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11</a:t>
            </a: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（本）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  <a:p>
            <a:endParaRPr lang="en-US" altLang="zh-CN" sz="24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10" name="文本框 109"/>
          <p:cNvSpPr txBox="1"/>
          <p:nvPr>
            <p:custDataLst>
              <p:tags r:id="rId47"/>
            </p:custDataLst>
          </p:nvPr>
        </p:nvSpPr>
        <p:spPr>
          <a:xfrm>
            <a:off x="5200968" y="496633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15" name="文本框 114"/>
          <p:cNvSpPr txBox="1"/>
          <p:nvPr>
            <p:custDataLst>
              <p:tags r:id="rId48"/>
            </p:custDataLst>
          </p:nvPr>
        </p:nvSpPr>
        <p:spPr>
          <a:xfrm>
            <a:off x="6642735" y="5198745"/>
            <a:ext cx="1023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223</a:t>
            </a:r>
          </a:p>
        </p:txBody>
      </p:sp>
      <p:cxnSp>
        <p:nvCxnSpPr>
          <p:cNvPr id="116" name="直接连接符 115"/>
          <p:cNvCxnSpPr/>
          <p:nvPr>
            <p:custDataLst>
              <p:tags r:id="rId49"/>
            </p:custDataLst>
          </p:nvPr>
        </p:nvCxnSpPr>
        <p:spPr>
          <a:xfrm>
            <a:off x="6201728" y="59747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本框 116"/>
          <p:cNvSpPr txBox="1"/>
          <p:nvPr>
            <p:custDataLst>
              <p:tags r:id="rId50"/>
            </p:custDataLst>
          </p:nvPr>
        </p:nvSpPr>
        <p:spPr>
          <a:xfrm>
            <a:off x="7104698" y="59312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118" name="文本框 117"/>
          <p:cNvSpPr txBox="1"/>
          <p:nvPr>
            <p:custDataLst>
              <p:tags r:id="rId51"/>
            </p:custDataLst>
          </p:nvPr>
        </p:nvSpPr>
        <p:spPr>
          <a:xfrm>
            <a:off x="6879908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19" name="文本框 118"/>
          <p:cNvSpPr txBox="1"/>
          <p:nvPr>
            <p:custDataLst>
              <p:tags r:id="rId52"/>
            </p:custDataLst>
          </p:nvPr>
        </p:nvSpPr>
        <p:spPr>
          <a:xfrm>
            <a:off x="6648450" y="593026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20" name="文本框 119"/>
          <p:cNvSpPr txBox="1"/>
          <p:nvPr>
            <p:custDataLst>
              <p:tags r:id="rId53"/>
            </p:custDataLst>
          </p:nvPr>
        </p:nvSpPr>
        <p:spPr>
          <a:xfrm>
            <a:off x="6193790" y="5565140"/>
            <a:ext cx="1482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105</a:t>
            </a:r>
          </a:p>
        </p:txBody>
      </p:sp>
      <p:sp>
        <p:nvSpPr>
          <p:cNvPr id="121" name="矩形 120"/>
          <p:cNvSpPr/>
          <p:nvPr/>
        </p:nvSpPr>
        <p:spPr>
          <a:xfrm>
            <a:off x="5335905" y="1703705"/>
            <a:ext cx="4285615" cy="396240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文本框 121"/>
          <p:cNvSpPr txBox="1"/>
          <p:nvPr>
            <p:custDataLst>
              <p:tags r:id="rId54"/>
            </p:custDataLst>
          </p:nvPr>
        </p:nvSpPr>
        <p:spPr>
          <a:xfrm>
            <a:off x="6878638" y="496633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23" name="文本框 122"/>
          <p:cNvSpPr txBox="1"/>
          <p:nvPr>
            <p:custDataLst>
              <p:tags r:id="rId55"/>
            </p:custDataLst>
          </p:nvPr>
        </p:nvSpPr>
        <p:spPr>
          <a:xfrm>
            <a:off x="6589395" y="1661160"/>
            <a:ext cx="757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5400">
                    <a:srgbClr val="FF0000">
                      <a:alpha val="100000"/>
                    </a:srgbClr>
                  </a:glow>
                </a:effectLst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118</a:t>
            </a:r>
          </a:p>
        </p:txBody>
      </p:sp>
      <p:sp>
        <p:nvSpPr>
          <p:cNvPr id="124" name="矩形 123"/>
          <p:cNvSpPr/>
          <p:nvPr/>
        </p:nvSpPr>
        <p:spPr>
          <a:xfrm>
            <a:off x="6416675" y="1298575"/>
            <a:ext cx="1080770" cy="1197610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文本框 124"/>
          <p:cNvSpPr txBox="1"/>
          <p:nvPr/>
        </p:nvSpPr>
        <p:spPr>
          <a:xfrm>
            <a:off x="8397875" y="4744720"/>
            <a:ext cx="280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28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118</a:t>
            </a:r>
          </a:p>
        </p:txBody>
      </p:sp>
      <p:sp>
        <p:nvSpPr>
          <p:cNvPr id="126" name="文本框 125"/>
          <p:cNvSpPr txBox="1"/>
          <p:nvPr>
            <p:custDataLst>
              <p:tags r:id="rId56"/>
            </p:custDataLst>
          </p:nvPr>
        </p:nvSpPr>
        <p:spPr>
          <a:xfrm>
            <a:off x="9351328" y="5198745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280</a:t>
            </a:r>
          </a:p>
        </p:txBody>
      </p:sp>
      <p:cxnSp>
        <p:nvCxnSpPr>
          <p:cNvPr id="127" name="直接连接符 126"/>
          <p:cNvCxnSpPr/>
          <p:nvPr>
            <p:custDataLst>
              <p:tags r:id="rId57"/>
            </p:custDataLst>
          </p:nvPr>
        </p:nvCxnSpPr>
        <p:spPr>
          <a:xfrm>
            <a:off x="8905558" y="5974715"/>
            <a:ext cx="126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>
            <p:custDataLst>
              <p:tags r:id="rId58"/>
            </p:custDataLst>
          </p:nvPr>
        </p:nvSpPr>
        <p:spPr>
          <a:xfrm>
            <a:off x="9815513" y="5931218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129" name="文本框 128"/>
          <p:cNvSpPr txBox="1"/>
          <p:nvPr>
            <p:custDataLst>
              <p:tags r:id="rId59"/>
            </p:custDataLst>
          </p:nvPr>
        </p:nvSpPr>
        <p:spPr>
          <a:xfrm>
            <a:off x="9581833" y="5931218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130" name="文本框 129"/>
          <p:cNvSpPr txBox="1"/>
          <p:nvPr>
            <p:custDataLst>
              <p:tags r:id="rId60"/>
            </p:custDataLst>
          </p:nvPr>
        </p:nvSpPr>
        <p:spPr>
          <a:xfrm>
            <a:off x="9351010" y="5931218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31" name="文本框 130"/>
          <p:cNvSpPr txBox="1"/>
          <p:nvPr>
            <p:custDataLst>
              <p:tags r:id="rId61"/>
            </p:custDataLst>
          </p:nvPr>
        </p:nvSpPr>
        <p:spPr>
          <a:xfrm>
            <a:off x="8900160" y="5565140"/>
            <a:ext cx="2044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118</a:t>
            </a:r>
          </a:p>
        </p:txBody>
      </p:sp>
      <p:sp>
        <p:nvSpPr>
          <p:cNvPr id="132" name="文本框 131"/>
          <p:cNvSpPr txBox="1"/>
          <p:nvPr>
            <p:custDataLst>
              <p:tags r:id="rId62"/>
            </p:custDataLst>
          </p:nvPr>
        </p:nvSpPr>
        <p:spPr>
          <a:xfrm>
            <a:off x="9792970" y="4744720"/>
            <a:ext cx="1903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4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162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（本）</a:t>
            </a:r>
          </a:p>
        </p:txBody>
      </p:sp>
      <p:sp>
        <p:nvSpPr>
          <p:cNvPr id="133" name="文本框 132"/>
          <p:cNvSpPr txBox="1"/>
          <p:nvPr>
            <p:custDataLst>
              <p:tags r:id="rId63"/>
            </p:custDataLst>
          </p:nvPr>
        </p:nvSpPr>
        <p:spPr>
          <a:xfrm>
            <a:off x="9601518" y="497141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34" name="文本框 133"/>
          <p:cNvSpPr txBox="1"/>
          <p:nvPr>
            <p:custDataLst>
              <p:tags r:id="rId64"/>
            </p:custDataLst>
          </p:nvPr>
        </p:nvSpPr>
        <p:spPr>
          <a:xfrm>
            <a:off x="6589395" y="2062480"/>
            <a:ext cx="757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5400">
                    <a:srgbClr val="FF0000">
                      <a:alpha val="100000"/>
                    </a:srgbClr>
                  </a:glow>
                </a:effectLst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162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104" grpId="0"/>
      <p:bldP spid="106" grpId="0"/>
      <p:bldP spid="108" grpId="0"/>
      <p:bldP spid="109" grpId="0"/>
      <p:bldP spid="111" grpId="0"/>
      <p:bldP spid="112" grpId="0"/>
      <p:bldP spid="112" grpId="1"/>
      <p:bldP spid="31" grpId="0"/>
      <p:bldP spid="31" grpId="1"/>
      <p:bldP spid="32" grpId="0"/>
      <p:bldP spid="34" grpId="0"/>
      <p:bldP spid="35" grpId="0"/>
      <p:bldP spid="36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2" grpId="0"/>
      <p:bldP spid="43" grpId="0"/>
      <p:bldP spid="44" grpId="0"/>
      <p:bldP spid="45" grpId="0"/>
      <p:bldP spid="46" grpId="0"/>
      <p:bldP spid="46" grpId="1"/>
      <p:bldP spid="47" grpId="0"/>
      <p:bldP spid="47" grpId="1"/>
      <p:bldP spid="48" grpId="0"/>
      <p:bldP spid="48" grpId="1"/>
      <p:bldP spid="49" grpId="0"/>
      <p:bldP spid="51" grpId="0"/>
      <p:bldP spid="52" grpId="0"/>
      <p:bldP spid="53" grpId="0"/>
      <p:bldP spid="54" grpId="0"/>
      <p:bldP spid="55" grpId="0"/>
      <p:bldP spid="55" grpId="1"/>
      <p:bldP spid="57" grpId="0"/>
      <p:bldP spid="57" grpId="1"/>
      <p:bldP spid="58" grpId="0" bldLvl="0" animBg="1"/>
      <p:bldP spid="58" grpId="1" animBg="1"/>
      <p:bldP spid="58" grpId="2" bldLvl="0" animBg="1"/>
      <p:bldP spid="59" grpId="0" bldLvl="0" animBg="1"/>
      <p:bldP spid="59" grpId="1" animBg="1"/>
      <p:bldP spid="59" grpId="2" bldLvl="0" animBg="1"/>
      <p:bldP spid="60" grpId="0" bldLvl="0" animBg="1"/>
      <p:bldP spid="60" grpId="1" animBg="1"/>
      <p:bldP spid="60" grpId="2" bldLvl="0" animBg="1"/>
      <p:bldP spid="62" grpId="0"/>
      <p:bldP spid="62" grpId="1"/>
      <p:bldP spid="68" grpId="0" bldLvl="0" animBg="1"/>
      <p:bldP spid="68" grpId="1" animBg="1"/>
      <p:bldP spid="68" grpId="2" bldLvl="0" animBg="1"/>
      <p:bldP spid="56" grpId="0"/>
      <p:bldP spid="63" grpId="0"/>
      <p:bldP spid="82" grpId="0"/>
      <p:bldP spid="83" grpId="0"/>
      <p:bldP spid="84" grpId="0"/>
      <p:bldP spid="95" grpId="0"/>
      <p:bldP spid="95" grpId="1"/>
      <p:bldP spid="97" grpId="0"/>
      <p:bldP spid="97" grpId="1"/>
      <p:bldP spid="98" grpId="0"/>
      <p:bldP spid="100" grpId="0"/>
      <p:bldP spid="101" grpId="0"/>
      <p:bldP spid="102" grpId="0"/>
      <p:bldP spid="103" grpId="0"/>
      <p:bldP spid="107" grpId="0"/>
      <p:bldP spid="107" grpId="1"/>
      <p:bldP spid="110" grpId="0"/>
      <p:bldP spid="110" grpId="1"/>
      <p:bldP spid="115" grpId="0"/>
      <p:bldP spid="117" grpId="0"/>
      <p:bldP spid="118" grpId="0"/>
      <p:bldP spid="119" grpId="0"/>
      <p:bldP spid="120" grpId="0"/>
      <p:bldP spid="121" grpId="0" bldLvl="0" animBg="1"/>
      <p:bldP spid="121" grpId="1" animBg="1"/>
      <p:bldP spid="121" grpId="2" bldLvl="0" animBg="1"/>
      <p:bldP spid="122" grpId="0"/>
      <p:bldP spid="122" grpId="1"/>
      <p:bldP spid="123" grpId="0"/>
      <p:bldP spid="123" grpId="1"/>
      <p:bldP spid="124" grpId="0" bldLvl="0" animBg="1"/>
      <p:bldP spid="124" grpId="1" animBg="1"/>
      <p:bldP spid="124" grpId="2" bldLvl="0" animBg="1"/>
      <p:bldP spid="125" grpId="0"/>
      <p:bldP spid="125" grpId="1"/>
      <p:bldP spid="126" grpId="0"/>
      <p:bldP spid="128" grpId="0"/>
      <p:bldP spid="129" grpId="0"/>
      <p:bldP spid="130" grpId="0"/>
      <p:bldP spid="131" grpId="0"/>
      <p:bldP spid="132" grpId="0"/>
      <p:bldP spid="132" grpId="1"/>
      <p:bldP spid="133" grpId="0"/>
      <p:bldP spid="133" grpId="1"/>
      <p:bldP spid="134" grpId="0"/>
      <p:bldP spid="13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02628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 descr="三上 3-2-1小小养殖场0910"/>
          <p:cNvPicPr>
            <a:picLocks noChangeAspect="1"/>
          </p:cNvPicPr>
          <p:nvPr/>
        </p:nvPicPr>
        <p:blipFill>
          <a:blip r:embed="rId3"/>
          <a:srcRect t="41022" b="17537"/>
          <a:stretch>
            <a:fillRect/>
          </a:stretch>
        </p:blipFill>
        <p:spPr>
          <a:xfrm>
            <a:off x="861695" y="1793240"/>
            <a:ext cx="10831195" cy="4488815"/>
          </a:xfrm>
          <a:prstGeom prst="rect">
            <a:avLst/>
          </a:prstGeom>
        </p:spPr>
      </p:pic>
      <p:sp>
        <p:nvSpPr>
          <p:cNvPr id="51" name="圆角矩形标注 50"/>
          <p:cNvSpPr/>
          <p:nvPr/>
        </p:nvSpPr>
        <p:spPr bwMode="auto">
          <a:xfrm>
            <a:off x="6924040" y="889635"/>
            <a:ext cx="2653030" cy="663575"/>
          </a:xfrm>
          <a:prstGeom prst="wedgeRoundRectCallout">
            <a:avLst>
              <a:gd name="adj1" fmla="val 33090"/>
              <a:gd name="adj2" fmla="val 94391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0" bIns="10795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一共</a:t>
            </a:r>
            <a:r>
              <a:rPr lang="zh-CN" altLang="en-US" sz="2000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有</a:t>
            </a:r>
            <a:r>
              <a:rPr lang="en-US" altLang="zh-CN" sz="2000" b="1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85</a:t>
            </a:r>
            <a:r>
              <a:rPr lang="en-US" altLang="zh-CN" sz="20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0</a:t>
            </a: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个鸡蛋。</a:t>
            </a:r>
          </a:p>
        </p:txBody>
      </p:sp>
      <p:sp>
        <p:nvSpPr>
          <p:cNvPr id="52" name="圆角矩形标注 51"/>
          <p:cNvSpPr/>
          <p:nvPr/>
        </p:nvSpPr>
        <p:spPr bwMode="auto">
          <a:xfrm>
            <a:off x="3038475" y="1709420"/>
            <a:ext cx="2806700" cy="1027430"/>
          </a:xfrm>
          <a:prstGeom prst="wedgeRoundRectCallout">
            <a:avLst>
              <a:gd name="adj1" fmla="val 64230"/>
              <a:gd name="adj2" fmla="val -7663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0" bIns="10795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上午孵</a:t>
            </a:r>
            <a:r>
              <a:rPr lang="zh-CN" altLang="en-US" sz="2000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出</a:t>
            </a:r>
            <a:r>
              <a:rPr lang="en-US" altLang="zh-CN" sz="20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Times New Roman" panose="02020603050405020304" charset="0"/>
                <a:sym typeface="方正科技符号" panose="02000502000000000000" pitchFamily="2" charset="-122"/>
              </a:rPr>
              <a:t>25</a:t>
            </a:r>
            <a:r>
              <a:rPr lang="en-US" altLang="zh-CN" sz="20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Times New Roman" panose="02020603050405020304" charset="0"/>
                <a:sym typeface="方正科技符号" panose="02000502000000000000" pitchFamily="2" charset="-122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只小鸡，</a:t>
            </a:r>
          </a:p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下午孵</a:t>
            </a:r>
            <a:r>
              <a:rPr lang="zh-CN" altLang="en-US" sz="2000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出</a:t>
            </a:r>
            <a:r>
              <a:rPr lang="en-US" altLang="zh-CN" sz="2000" b="1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28</a:t>
            </a:r>
            <a:r>
              <a:rPr lang="en-US" altLang="zh-CN" sz="20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0</a:t>
            </a: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只小鸡。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" y="3707130"/>
            <a:ext cx="5581015" cy="2622550"/>
          </a:xfrm>
          <a:prstGeom prst="rect">
            <a:avLst/>
          </a:prstGeom>
        </p:spPr>
      </p:pic>
      <p:pic>
        <p:nvPicPr>
          <p:cNvPr id="55" name="图片 54" descr="图片1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5" y="3429000"/>
            <a:ext cx="1551940" cy="621030"/>
          </a:xfrm>
          <a:prstGeom prst="rect">
            <a:avLst/>
          </a:prstGeom>
        </p:spPr>
      </p:pic>
      <p:graphicFrame>
        <p:nvGraphicFramePr>
          <p:cNvPr id="57" name="表格 56"/>
          <p:cNvGraphicFramePr/>
          <p:nvPr>
            <p:custDataLst>
              <p:tags r:id="rId1"/>
            </p:custDataLst>
          </p:nvPr>
        </p:nvGraphicFramePr>
        <p:xfrm>
          <a:off x="1489075" y="4676140"/>
          <a:ext cx="4053840" cy="104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鸡</a:t>
                      </a:r>
                    </a:p>
                  </a:txBody>
                  <a:tcPr marL="0" marR="0" marT="0" marB="0" anchor="ctr" anchorCtr="1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鸭</a:t>
                      </a:r>
                    </a:p>
                  </a:txBody>
                  <a:tcPr marL="0" marR="0" marT="0" marB="0" anchor="ctr" anchorCtr="1">
                    <a:lnL w="12700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鹅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2</a:t>
                      </a:r>
                      <a:r>
                        <a:rPr lang="en-US" altLang="zh-CN" sz="2800" b="1" spc="500">
                          <a:solidFill>
                            <a:schemeClr val="tx1"/>
                          </a:solidFill>
                          <a:uFillTx/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</a:t>
                      </a:r>
                      <a:r>
                        <a:rPr lang="zh-CN" altLang="en-US" sz="2800"/>
                        <a:t>天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2</a:t>
                      </a:r>
                      <a:r>
                        <a:rPr lang="en-US" altLang="zh-CN" sz="2800" b="1" spc="500">
                          <a:solidFill>
                            <a:schemeClr val="tx1"/>
                          </a:solidFill>
                          <a:uFillTx/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8</a:t>
                      </a:r>
                      <a:r>
                        <a:rPr lang="zh-CN" altLang="en-US" sz="2800"/>
                        <a:t>天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3</a:t>
                      </a:r>
                      <a:r>
                        <a:rPr lang="en-US" altLang="zh-CN" sz="2800" b="1" spc="500">
                          <a:solidFill>
                            <a:schemeClr val="tx1"/>
                          </a:solidFill>
                          <a:uFillTx/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</a:t>
                      </a:r>
                      <a:r>
                        <a:rPr lang="zh-CN" altLang="en-US" sz="2800"/>
                        <a:t>天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文本框 57"/>
          <p:cNvSpPr txBox="1"/>
          <p:nvPr/>
        </p:nvSpPr>
        <p:spPr>
          <a:xfrm>
            <a:off x="2509203" y="4095115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家禽孵化期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1" grpId="1" animBg="1"/>
      <p:bldP spid="52" grpId="0" bldLvl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93800" y="255905"/>
            <a:ext cx="51358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ym typeface="+mn-ea"/>
              </a:rPr>
              <a:t>还有多少个鸡蛋没有孵出小鸡？</a:t>
            </a:r>
            <a:endParaRPr lang="zh-CN" altLang="en-US" sz="2800" dirty="0">
              <a:latin typeface="方正科技符号" panose="02000502000000000000" pitchFamily="2" charset="-122"/>
              <a:ea typeface="微软雅黑" panose="020B0503020204020204" pitchFamily="34" charset="-122"/>
              <a:sym typeface="方正科技符号" panose="02000502000000000000" pitchFamily="2" charset="-122"/>
            </a:endParaRPr>
          </a:p>
        </p:txBody>
      </p:sp>
      <p:pic>
        <p:nvPicPr>
          <p:cNvPr id="50" name="图片 49" descr="图片1_副本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44220" y="360800"/>
            <a:ext cx="324000" cy="324000"/>
          </a:xfrm>
          <a:prstGeom prst="rect">
            <a:avLst/>
          </a:prstGeom>
        </p:spPr>
      </p:pic>
      <p:pic>
        <p:nvPicPr>
          <p:cNvPr id="48" name="图片 47" descr="图片2_副本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04480" y="1160780"/>
            <a:ext cx="3874770" cy="1504950"/>
          </a:xfrm>
          <a:prstGeom prst="rect">
            <a:avLst/>
          </a:prstGeom>
        </p:spPr>
      </p:pic>
      <p:sp>
        <p:nvSpPr>
          <p:cNvPr id="55" name="文本框 54"/>
          <p:cNvSpPr txBox="1"/>
          <p:nvPr>
            <p:custDataLst>
              <p:tags r:id="rId2"/>
            </p:custDataLst>
          </p:nvPr>
        </p:nvSpPr>
        <p:spPr>
          <a:xfrm>
            <a:off x="1232853" y="2298383"/>
            <a:ext cx="30956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85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25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6－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280</a:t>
            </a:r>
          </a:p>
        </p:txBody>
      </p:sp>
      <p:sp>
        <p:nvSpPr>
          <p:cNvPr id="56" name="文本框 55"/>
          <p:cNvSpPr txBox="1"/>
          <p:nvPr>
            <p:custDataLst>
              <p:tags r:id="rId3"/>
            </p:custDataLst>
          </p:nvPr>
        </p:nvSpPr>
        <p:spPr>
          <a:xfrm>
            <a:off x="815975" y="2814638"/>
            <a:ext cx="24336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59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</a:t>
            </a:r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280</a:t>
            </a:r>
          </a:p>
        </p:txBody>
      </p:sp>
      <p:sp>
        <p:nvSpPr>
          <p:cNvPr id="57" name="文本框 56"/>
          <p:cNvSpPr txBox="1"/>
          <p:nvPr>
            <p:custDataLst>
              <p:tags r:id="rId4"/>
            </p:custDataLst>
          </p:nvPr>
        </p:nvSpPr>
        <p:spPr>
          <a:xfrm>
            <a:off x="815975" y="3269933"/>
            <a:ext cx="24336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314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</a:rPr>
              <a:t>（个）</a:t>
            </a:r>
          </a:p>
        </p:txBody>
      </p:sp>
      <p:cxnSp>
        <p:nvCxnSpPr>
          <p:cNvPr id="63" name="直接连接符 62"/>
          <p:cNvCxnSpPr/>
          <p:nvPr>
            <p:custDataLst>
              <p:tags r:id="rId5"/>
            </p:custDataLst>
          </p:nvPr>
        </p:nvCxnSpPr>
        <p:spPr>
          <a:xfrm>
            <a:off x="4484211" y="2361883"/>
            <a:ext cx="0" cy="29520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>
            <p:custDataLst>
              <p:tags r:id="rId6"/>
            </p:custDataLst>
          </p:nvPr>
        </p:nvSpPr>
        <p:spPr>
          <a:xfrm>
            <a:off x="1307783" y="402113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850</a:t>
            </a:r>
          </a:p>
        </p:txBody>
      </p:sp>
      <p:sp>
        <p:nvSpPr>
          <p:cNvPr id="59" name="文本框 58"/>
          <p:cNvSpPr txBox="1"/>
          <p:nvPr>
            <p:custDataLst>
              <p:tags r:id="rId7"/>
            </p:custDataLst>
          </p:nvPr>
        </p:nvSpPr>
        <p:spPr>
          <a:xfrm>
            <a:off x="691516" y="4448175"/>
            <a:ext cx="1756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256</a:t>
            </a:r>
          </a:p>
        </p:txBody>
      </p:sp>
      <p:cxnSp>
        <p:nvCxnSpPr>
          <p:cNvPr id="60" name="直接连接符 59"/>
          <p:cNvCxnSpPr/>
          <p:nvPr>
            <p:custDataLst>
              <p:tags r:id="rId8"/>
            </p:custDataLst>
          </p:nvPr>
        </p:nvCxnSpPr>
        <p:spPr>
          <a:xfrm>
            <a:off x="599758" y="4951095"/>
            <a:ext cx="16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9"/>
            </p:custDataLst>
          </p:nvPr>
        </p:nvSpPr>
        <p:spPr>
          <a:xfrm>
            <a:off x="1770698" y="488632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62" name="文本框 61"/>
          <p:cNvSpPr txBox="1"/>
          <p:nvPr>
            <p:custDataLst>
              <p:tags r:id="rId10"/>
            </p:custDataLst>
          </p:nvPr>
        </p:nvSpPr>
        <p:spPr>
          <a:xfrm>
            <a:off x="1526858" y="488632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9</a:t>
            </a:r>
          </a:p>
        </p:txBody>
      </p:sp>
      <p:sp>
        <p:nvSpPr>
          <p:cNvPr id="64" name="文本框 63"/>
          <p:cNvSpPr txBox="1"/>
          <p:nvPr>
            <p:custDataLst>
              <p:tags r:id="rId11"/>
            </p:custDataLst>
          </p:nvPr>
        </p:nvSpPr>
        <p:spPr>
          <a:xfrm>
            <a:off x="1299845" y="488632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65" name="文本框 64"/>
          <p:cNvSpPr txBox="1"/>
          <p:nvPr>
            <p:custDataLst>
              <p:tags r:id="rId12"/>
            </p:custDataLst>
          </p:nvPr>
        </p:nvSpPr>
        <p:spPr>
          <a:xfrm>
            <a:off x="3256280" y="4044950"/>
            <a:ext cx="1386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594</a:t>
            </a:r>
          </a:p>
        </p:txBody>
      </p:sp>
      <p:sp>
        <p:nvSpPr>
          <p:cNvPr id="66" name="文本框 65"/>
          <p:cNvSpPr txBox="1"/>
          <p:nvPr>
            <p:custDataLst>
              <p:tags r:id="rId13"/>
            </p:custDataLst>
          </p:nvPr>
        </p:nvSpPr>
        <p:spPr>
          <a:xfrm>
            <a:off x="2647315" y="4448175"/>
            <a:ext cx="1536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280</a:t>
            </a:r>
          </a:p>
        </p:txBody>
      </p:sp>
      <p:cxnSp>
        <p:nvCxnSpPr>
          <p:cNvPr id="67" name="直接连接符 66"/>
          <p:cNvCxnSpPr/>
          <p:nvPr>
            <p:custDataLst>
              <p:tags r:id="rId14"/>
            </p:custDataLst>
          </p:nvPr>
        </p:nvCxnSpPr>
        <p:spPr>
          <a:xfrm>
            <a:off x="2551748" y="4951095"/>
            <a:ext cx="15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>
            <p:custDataLst>
              <p:tags r:id="rId15"/>
            </p:custDataLst>
          </p:nvPr>
        </p:nvSpPr>
        <p:spPr>
          <a:xfrm>
            <a:off x="3715068" y="4886325"/>
            <a:ext cx="360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69" name="文本框 68"/>
          <p:cNvSpPr txBox="1"/>
          <p:nvPr>
            <p:custDataLst>
              <p:tags r:id="rId16"/>
            </p:custDataLst>
          </p:nvPr>
        </p:nvSpPr>
        <p:spPr>
          <a:xfrm>
            <a:off x="3487103" y="488632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70" name="文本框 69"/>
          <p:cNvSpPr txBox="1"/>
          <p:nvPr>
            <p:custDataLst>
              <p:tags r:id="rId17"/>
            </p:custDataLst>
          </p:nvPr>
        </p:nvSpPr>
        <p:spPr>
          <a:xfrm>
            <a:off x="3259138" y="488632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71" name="文本框 70"/>
          <p:cNvSpPr txBox="1"/>
          <p:nvPr>
            <p:custDataLst>
              <p:tags r:id="rId18"/>
            </p:custDataLst>
          </p:nvPr>
        </p:nvSpPr>
        <p:spPr>
          <a:xfrm>
            <a:off x="862965" y="5554345"/>
            <a:ext cx="56769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答：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还</a:t>
            </a:r>
            <a:r>
              <a:rPr lang="zh-CN" altLang="en-US" sz="2400" spc="500">
                <a:solidFill>
                  <a:schemeClr val="tx1"/>
                </a:solidFill>
                <a:uFillTx/>
                <a:sym typeface="+mn-ea"/>
              </a:rPr>
              <a:t>有</a:t>
            </a:r>
            <a:r>
              <a:rPr lang="en-US" altLang="zh-CN" sz="2400" b="1" noProof="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31</a:t>
            </a:r>
            <a:r>
              <a:rPr lang="en-US" altLang="zh-CN" sz="2400" b="1" spc="500" noProof="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4</a:t>
            </a:r>
            <a:r>
              <a:rPr lang="en-US" altLang="zh-CN" sz="2400" noProof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鸡蛋没有孵出小鸡。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sym typeface="+mn-ea"/>
            </a:endParaRPr>
          </a:p>
        </p:txBody>
      </p:sp>
      <p:cxnSp>
        <p:nvCxnSpPr>
          <p:cNvPr id="72" name="直接连接符 71"/>
          <p:cNvCxnSpPr/>
          <p:nvPr>
            <p:custDataLst>
              <p:tags r:id="rId19"/>
            </p:custDataLst>
          </p:nvPr>
        </p:nvCxnSpPr>
        <p:spPr>
          <a:xfrm>
            <a:off x="1337945" y="2785428"/>
            <a:ext cx="1368000" cy="0"/>
          </a:xfrm>
          <a:prstGeom prst="line">
            <a:avLst/>
          </a:prstGeom>
          <a:ln w="3810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>
            <p:custDataLst>
              <p:tags r:id="rId20"/>
            </p:custDataLst>
          </p:nvPr>
        </p:nvSpPr>
        <p:spPr>
          <a:xfrm>
            <a:off x="1556068" y="380809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74" name="文本框 73"/>
          <p:cNvSpPr txBox="1"/>
          <p:nvPr>
            <p:custDataLst>
              <p:tags r:id="rId21"/>
            </p:custDataLst>
          </p:nvPr>
        </p:nvSpPr>
        <p:spPr>
          <a:xfrm>
            <a:off x="1305878" y="380809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75" name="文本框 74"/>
          <p:cNvSpPr txBox="1"/>
          <p:nvPr>
            <p:custDataLst>
              <p:tags r:id="rId22"/>
            </p:custDataLst>
          </p:nvPr>
        </p:nvSpPr>
        <p:spPr>
          <a:xfrm>
            <a:off x="5231765" y="2373630"/>
            <a:ext cx="3829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85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25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6</a:t>
            </a:r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28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）</a:t>
            </a:r>
          </a:p>
        </p:txBody>
      </p:sp>
      <p:sp>
        <p:nvSpPr>
          <p:cNvPr id="76" name="文本框 75"/>
          <p:cNvSpPr txBox="1"/>
          <p:nvPr>
            <p:custDataLst>
              <p:tags r:id="rId23"/>
            </p:custDataLst>
          </p:nvPr>
        </p:nvSpPr>
        <p:spPr>
          <a:xfrm>
            <a:off x="4830445" y="2889568"/>
            <a:ext cx="24336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85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536</a:t>
            </a:r>
          </a:p>
        </p:txBody>
      </p:sp>
      <p:sp>
        <p:nvSpPr>
          <p:cNvPr id="77" name="文本框 76"/>
          <p:cNvSpPr txBox="1"/>
          <p:nvPr>
            <p:custDataLst>
              <p:tags r:id="rId24"/>
            </p:custDataLst>
          </p:nvPr>
        </p:nvSpPr>
        <p:spPr>
          <a:xfrm>
            <a:off x="4830445" y="3344863"/>
            <a:ext cx="24336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4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314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  <a:sym typeface="+mn-ea"/>
              </a:rPr>
              <a:t>（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</a:rPr>
              <a:t>个）</a:t>
            </a:r>
          </a:p>
        </p:txBody>
      </p:sp>
      <p:sp>
        <p:nvSpPr>
          <p:cNvPr id="78" name="文本框 77"/>
          <p:cNvSpPr txBox="1"/>
          <p:nvPr>
            <p:custDataLst>
              <p:tags r:id="rId25"/>
            </p:custDataLst>
          </p:nvPr>
        </p:nvSpPr>
        <p:spPr>
          <a:xfrm>
            <a:off x="5287328" y="4115118"/>
            <a:ext cx="107791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256</a:t>
            </a:r>
          </a:p>
        </p:txBody>
      </p:sp>
      <p:sp>
        <p:nvSpPr>
          <p:cNvPr id="79" name="文本框 78"/>
          <p:cNvSpPr txBox="1"/>
          <p:nvPr>
            <p:custDataLst>
              <p:tags r:id="rId26"/>
            </p:custDataLst>
          </p:nvPr>
        </p:nvSpPr>
        <p:spPr>
          <a:xfrm>
            <a:off x="4665345" y="4542155"/>
            <a:ext cx="1756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280</a:t>
            </a:r>
          </a:p>
        </p:txBody>
      </p:sp>
      <p:cxnSp>
        <p:nvCxnSpPr>
          <p:cNvPr id="80" name="直接连接符 79"/>
          <p:cNvCxnSpPr/>
          <p:nvPr>
            <p:custDataLst>
              <p:tags r:id="rId27"/>
            </p:custDataLst>
          </p:nvPr>
        </p:nvCxnSpPr>
        <p:spPr>
          <a:xfrm>
            <a:off x="4582478" y="5045075"/>
            <a:ext cx="16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>
            <p:custDataLst>
              <p:tags r:id="rId28"/>
            </p:custDataLst>
          </p:nvPr>
        </p:nvSpPr>
        <p:spPr>
          <a:xfrm>
            <a:off x="5740718" y="498030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82" name="文本框 81"/>
          <p:cNvSpPr txBox="1"/>
          <p:nvPr>
            <p:custDataLst>
              <p:tags r:id="rId29"/>
            </p:custDataLst>
          </p:nvPr>
        </p:nvSpPr>
        <p:spPr>
          <a:xfrm>
            <a:off x="5503228" y="498030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83" name="文本框 82"/>
          <p:cNvSpPr txBox="1"/>
          <p:nvPr>
            <p:custDataLst>
              <p:tags r:id="rId30"/>
            </p:custDataLst>
          </p:nvPr>
        </p:nvSpPr>
        <p:spPr>
          <a:xfrm>
            <a:off x="5288915" y="498030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84" name="文本框 83"/>
          <p:cNvSpPr txBox="1"/>
          <p:nvPr>
            <p:custDataLst>
              <p:tags r:id="rId31"/>
            </p:custDataLst>
          </p:nvPr>
        </p:nvSpPr>
        <p:spPr>
          <a:xfrm>
            <a:off x="7192010" y="4115118"/>
            <a:ext cx="1386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850</a:t>
            </a:r>
          </a:p>
        </p:txBody>
      </p:sp>
      <p:sp>
        <p:nvSpPr>
          <p:cNvPr id="85" name="文本框 84"/>
          <p:cNvSpPr txBox="1"/>
          <p:nvPr>
            <p:custDataLst>
              <p:tags r:id="rId32"/>
            </p:custDataLst>
          </p:nvPr>
        </p:nvSpPr>
        <p:spPr>
          <a:xfrm>
            <a:off x="6569075" y="4542155"/>
            <a:ext cx="2183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536</a:t>
            </a:r>
          </a:p>
        </p:txBody>
      </p:sp>
      <p:cxnSp>
        <p:nvCxnSpPr>
          <p:cNvPr id="86" name="直接连接符 85"/>
          <p:cNvCxnSpPr/>
          <p:nvPr>
            <p:custDataLst>
              <p:tags r:id="rId33"/>
            </p:custDataLst>
          </p:nvPr>
        </p:nvCxnSpPr>
        <p:spPr>
          <a:xfrm>
            <a:off x="6610668" y="5045075"/>
            <a:ext cx="15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>
            <p:custDataLst>
              <p:tags r:id="rId34"/>
            </p:custDataLst>
          </p:nvPr>
        </p:nvSpPr>
        <p:spPr>
          <a:xfrm>
            <a:off x="7653973" y="498030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88" name="文本框 87"/>
          <p:cNvSpPr txBox="1"/>
          <p:nvPr>
            <p:custDataLst>
              <p:tags r:id="rId35"/>
            </p:custDataLst>
          </p:nvPr>
        </p:nvSpPr>
        <p:spPr>
          <a:xfrm>
            <a:off x="7421563" y="498030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89" name="文本框 88"/>
          <p:cNvSpPr txBox="1"/>
          <p:nvPr>
            <p:custDataLst>
              <p:tags r:id="rId36"/>
            </p:custDataLst>
          </p:nvPr>
        </p:nvSpPr>
        <p:spPr>
          <a:xfrm>
            <a:off x="7188518" y="4980305"/>
            <a:ext cx="358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cxnSp>
        <p:nvCxnSpPr>
          <p:cNvPr id="90" name="直接连接符 89"/>
          <p:cNvCxnSpPr/>
          <p:nvPr>
            <p:custDataLst>
              <p:tags r:id="rId37"/>
            </p:custDataLst>
          </p:nvPr>
        </p:nvCxnSpPr>
        <p:spPr>
          <a:xfrm>
            <a:off x="6316345" y="2814638"/>
            <a:ext cx="1764000" cy="0"/>
          </a:xfrm>
          <a:prstGeom prst="line">
            <a:avLst/>
          </a:prstGeom>
          <a:ln w="3810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>
            <p:custDataLst>
              <p:tags r:id="rId38"/>
            </p:custDataLst>
          </p:nvPr>
        </p:nvSpPr>
        <p:spPr>
          <a:xfrm>
            <a:off x="7450773" y="3921125"/>
            <a:ext cx="3603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6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92" name="文本框 91"/>
          <p:cNvSpPr txBox="1"/>
          <p:nvPr>
            <p:custDataLst>
              <p:tags r:id="rId39"/>
            </p:custDataLst>
          </p:nvPr>
        </p:nvSpPr>
        <p:spPr>
          <a:xfrm>
            <a:off x="5331778" y="485775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62305" y="980440"/>
            <a:ext cx="4175760" cy="1151890"/>
            <a:chOff x="987" y="2201"/>
            <a:chExt cx="6576" cy="1814"/>
          </a:xfrm>
        </p:grpSpPr>
        <p:sp>
          <p:nvSpPr>
            <p:cNvPr id="93" name="圆角矩形 92"/>
            <p:cNvSpPr/>
            <p:nvPr/>
          </p:nvSpPr>
          <p:spPr>
            <a:xfrm>
              <a:off x="1825" y="2201"/>
              <a:ext cx="5738" cy="1814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tIns="71755" bIns="71755" rtlCol="0" anchor="ctr"/>
            <a:lstStyle/>
            <a:p>
              <a:pPr algn="l">
                <a:lnSpc>
                  <a:spcPct val="100000"/>
                </a:lnSpc>
              </a:pPr>
              <a:r>
                <a:rPr lang="en-US" altLang="zh-CN"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en-US" altLang="zh-CN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</a:t>
              </a:r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先算上午还剩多少只小鸡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zh-CN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</a:t>
              </a:r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没有孵出来</a:t>
              </a:r>
              <a:r>
                <a:rPr lang="en-US" altLang="zh-CN"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94" name="图片 93" descr="图片4_副本"/>
            <p:cNvPicPr/>
            <p:nvPr>
              <p:custDataLst>
                <p:tags r:id="rId41"/>
              </p:custDataLst>
            </p:nvPr>
          </p:nvPicPr>
          <p:blipFill>
            <a:blip r:embed="rId46"/>
            <a:stretch>
              <a:fillRect/>
            </a:stretch>
          </p:blipFill>
          <p:spPr>
            <a:xfrm>
              <a:off x="987" y="2269"/>
              <a:ext cx="1701" cy="1701"/>
            </a:xfrm>
            <a:prstGeom prst="rect">
              <a:avLst/>
            </a:prstGeom>
          </p:spPr>
        </p:pic>
      </p:grpSp>
      <p:sp>
        <p:nvSpPr>
          <p:cNvPr id="95" name="圆角矩形标注 94"/>
          <p:cNvSpPr/>
          <p:nvPr/>
        </p:nvSpPr>
        <p:spPr bwMode="auto">
          <a:xfrm>
            <a:off x="8559165" y="360680"/>
            <a:ext cx="2653030" cy="663575"/>
          </a:xfrm>
          <a:prstGeom prst="wedgeRoundRectCallout">
            <a:avLst>
              <a:gd name="adj1" fmla="val 33090"/>
              <a:gd name="adj2" fmla="val 94391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0" bIns="10795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一共</a:t>
            </a:r>
            <a:r>
              <a:rPr lang="zh-CN" altLang="en-US" sz="2000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有</a:t>
            </a:r>
            <a:r>
              <a:rPr lang="en-US" altLang="zh-CN" sz="2000" b="1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85</a:t>
            </a:r>
            <a:r>
              <a:rPr lang="en-US" altLang="zh-CN" sz="20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0</a:t>
            </a: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个鸡蛋。</a:t>
            </a:r>
          </a:p>
        </p:txBody>
      </p:sp>
      <p:sp>
        <p:nvSpPr>
          <p:cNvPr id="96" name="圆角矩形标注 95"/>
          <p:cNvSpPr/>
          <p:nvPr/>
        </p:nvSpPr>
        <p:spPr bwMode="auto">
          <a:xfrm>
            <a:off x="6539865" y="1233170"/>
            <a:ext cx="2806700" cy="1027430"/>
          </a:xfrm>
          <a:prstGeom prst="wedgeRoundRectCallout">
            <a:avLst>
              <a:gd name="adj1" fmla="val 64230"/>
              <a:gd name="adj2" fmla="val -7663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0" bIns="10795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上午孵</a:t>
            </a:r>
            <a:r>
              <a:rPr lang="zh-CN" altLang="en-US" sz="2000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出</a:t>
            </a:r>
            <a:r>
              <a:rPr lang="en-US" altLang="zh-CN" sz="20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Times New Roman" panose="02020603050405020304" charset="0"/>
                <a:sym typeface="方正科技符号" panose="02000502000000000000" pitchFamily="2" charset="-122"/>
              </a:rPr>
              <a:t>25</a:t>
            </a:r>
            <a:r>
              <a:rPr lang="en-US" altLang="zh-CN" sz="20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Times New Roman" panose="02020603050405020304" charset="0"/>
                <a:sym typeface="方正科技符号" panose="02000502000000000000" pitchFamily="2" charset="-122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只小鸡，</a:t>
            </a:r>
          </a:p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下午孵</a:t>
            </a:r>
            <a:r>
              <a:rPr lang="zh-CN" altLang="en-US" sz="2000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出</a:t>
            </a:r>
            <a:r>
              <a:rPr lang="en-US" altLang="zh-CN" sz="2000" b="1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28</a:t>
            </a:r>
            <a:r>
              <a:rPr lang="en-US" altLang="zh-CN" sz="20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0</a:t>
            </a:r>
            <a:r>
              <a:rPr lang="zh-CN" altLang="en-US" sz="2000" dirty="0">
                <a:solidFill>
                  <a:schemeClr val="tx1"/>
                </a:solidFill>
                <a:latin typeface="方正科技符号" panose="02000502000000000000" pitchFamily="2" charset="-122"/>
                <a:ea typeface="微软雅黑" panose="020B0503020204020204" pitchFamily="34" charset="-122"/>
                <a:cs typeface="Times New Roman" panose="02020603050405020304" charset="0"/>
                <a:sym typeface="方正科技符号" panose="02000502000000000000" pitchFamily="2" charset="-122"/>
              </a:rPr>
              <a:t>只小鸡。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279765" y="2858770"/>
            <a:ext cx="3480435" cy="1151890"/>
            <a:chOff x="12983" y="5159"/>
            <a:chExt cx="5481" cy="1814"/>
          </a:xfrm>
        </p:grpSpPr>
        <p:sp>
          <p:nvSpPr>
            <p:cNvPr id="98" name="流程图: 可选过程 97"/>
            <p:cNvSpPr/>
            <p:nvPr/>
          </p:nvSpPr>
          <p:spPr>
            <a:xfrm flipH="1">
              <a:off x="12983" y="5159"/>
              <a:ext cx="4771" cy="1814"/>
            </a:xfrm>
            <a:prstGeom prst="flowChartAlternateProcess">
              <a:avLst/>
            </a:prstGeom>
            <a:solidFill>
              <a:srgbClr val="FEF9E9"/>
            </a:solidFill>
            <a:ln w="19050" cmpd="sng">
              <a:solidFill>
                <a:srgbClr val="F1C06F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215900" tIns="0" rIns="0" bIns="107950" numCol="1" spcCol="0" rtlCol="0" fromWordArt="0" anchor="ctr" anchorCtr="0" forceAA="0" compatLnSpc="1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dirty="0">
                  <a:solidFill>
                    <a:schemeClr val="tx1"/>
                  </a:solidFill>
                  <a:latin typeface="方正科技符号" panose="02000502000000000000" pitchFamily="2" charset="-122"/>
                  <a:ea typeface="微软雅黑" panose="020B0503020204020204" pitchFamily="34" charset="-122"/>
                  <a:cs typeface="微软雅黑" panose="020B0503020204020204" pitchFamily="34" charset="-122"/>
                  <a:sym typeface="方正科技符号" panose="02000502000000000000" pitchFamily="2" charset="-122"/>
                </a:rPr>
                <a:t>先算上午和下午一</a:t>
              </a:r>
            </a:p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dirty="0">
                  <a:solidFill>
                    <a:schemeClr val="tx1"/>
                  </a:solidFill>
                  <a:latin typeface="方正科技符号" panose="02000502000000000000" pitchFamily="2" charset="-122"/>
                  <a:ea typeface="微软雅黑" panose="020B0503020204020204" pitchFamily="34" charset="-122"/>
                  <a:cs typeface="微软雅黑" panose="020B0503020204020204" pitchFamily="34" charset="-122"/>
                  <a:sym typeface="方正科技符号" panose="02000502000000000000" pitchFamily="2" charset="-122"/>
                </a:rPr>
                <a:t>共孵出</a:t>
              </a:r>
              <a:r>
                <a:rPr lang="en-US" altLang="zh-CN" sz="20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  <a:sym typeface="方正科技符号" panose="02000502000000000000" pitchFamily="2" charset="-122"/>
                </a:rPr>
                <a:t>……</a:t>
              </a:r>
            </a:p>
          </p:txBody>
        </p:sp>
        <p:pic>
          <p:nvPicPr>
            <p:cNvPr id="99" name="图片 98" descr="正常-淘气1"/>
            <p:cNvPicPr/>
            <p:nvPr>
              <p:custDataLst>
                <p:tags r:id="rId40"/>
              </p:custDataLst>
            </p:nvPr>
          </p:nvPicPr>
          <p:blipFill>
            <a:blip r:embed="rId47"/>
            <a:srcRect l="6010" t="-445" r="13084" b="56209"/>
            <a:stretch>
              <a:fillRect/>
            </a:stretch>
          </p:blipFill>
          <p:spPr>
            <a:xfrm>
              <a:off x="16764" y="5216"/>
              <a:ext cx="1701" cy="1701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F1C06F"/>
              </a:solidFill>
              <a:prstDash val="solid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1" grpId="0"/>
      <p:bldP spid="62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3" grpId="0"/>
      <p:bldP spid="73" grpId="1"/>
      <p:bldP spid="74" grpId="0"/>
      <p:bldP spid="74" grpId="1"/>
      <p:bldP spid="75" grpId="0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1" grpId="0"/>
      <p:bldP spid="91" grpId="1"/>
      <p:bldP spid="92" grpId="0"/>
      <p:bldP spid="92" grpId="1"/>
      <p:bldP spid="95" grpId="1" animBg="1"/>
      <p:bldP spid="9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-2554605" y="-24009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schemeClr val="tx1"/>
              </a:solidFill>
              <a:latin typeface="方正科技符号" panose="02000502000000000000" pitchFamily="2" charset="-122"/>
              <a:ea typeface="微软雅黑" panose="020B0503020204020204" pitchFamily="34" charset="-122"/>
              <a:sym typeface="方正科技符号" panose="02000502000000000000" pitchFamily="2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1"/>
            </p:custDataLst>
          </p:nvPr>
        </p:nvSpPr>
        <p:spPr>
          <a:xfrm>
            <a:off x="1104265" y="794385"/>
            <a:ext cx="9849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</a:rPr>
              <a:t>下面的错误，你能帮他们改过来吗？</a:t>
            </a:r>
          </a:p>
        </p:txBody>
      </p:sp>
      <p:cxnSp>
        <p:nvCxnSpPr>
          <p:cNvPr id="63" name="直接连接符 62"/>
          <p:cNvCxnSpPr/>
          <p:nvPr>
            <p:custDataLst>
              <p:tags r:id="rId2"/>
            </p:custDataLst>
          </p:nvPr>
        </p:nvCxnSpPr>
        <p:spPr>
          <a:xfrm>
            <a:off x="6079331" y="1862138"/>
            <a:ext cx="0" cy="21240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>
            <p:custDataLst>
              <p:tags r:id="rId3"/>
            </p:custDataLst>
          </p:nvPr>
        </p:nvSpPr>
        <p:spPr>
          <a:xfrm>
            <a:off x="2027238" y="2072958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850</a:t>
            </a:r>
          </a:p>
        </p:txBody>
      </p:sp>
      <p:sp>
        <p:nvSpPr>
          <p:cNvPr id="51" name="文本框 50"/>
          <p:cNvSpPr txBox="1"/>
          <p:nvPr>
            <p:custDataLst>
              <p:tags r:id="rId4"/>
            </p:custDataLst>
          </p:nvPr>
        </p:nvSpPr>
        <p:spPr>
          <a:xfrm>
            <a:off x="1303655" y="2648268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</a:rPr>
              <a:t>－</a:t>
            </a:r>
          </a:p>
        </p:txBody>
      </p:sp>
      <p:cxnSp>
        <p:nvCxnSpPr>
          <p:cNvPr id="52" name="直接连接符 51"/>
          <p:cNvCxnSpPr/>
          <p:nvPr>
            <p:custDataLst>
              <p:tags r:id="rId5"/>
            </p:custDataLst>
          </p:nvPr>
        </p:nvCxnSpPr>
        <p:spPr>
          <a:xfrm>
            <a:off x="1220788" y="3212465"/>
            <a:ext cx="16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2018665" y="3223895"/>
            <a:ext cx="1098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585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3903345" y="209677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585</a:t>
            </a:r>
          </a:p>
        </p:txBody>
      </p:sp>
      <p:sp>
        <p:nvSpPr>
          <p:cNvPr id="55" name="文本框 54"/>
          <p:cNvSpPr txBox="1"/>
          <p:nvPr>
            <p:custDataLst>
              <p:tags r:id="rId6"/>
            </p:custDataLst>
          </p:nvPr>
        </p:nvSpPr>
        <p:spPr>
          <a:xfrm>
            <a:off x="3207385" y="2660650"/>
            <a:ext cx="2183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280</a:t>
            </a:r>
          </a:p>
        </p:txBody>
      </p:sp>
      <p:cxnSp>
        <p:nvCxnSpPr>
          <p:cNvPr id="56" name="直接连接符 55"/>
          <p:cNvCxnSpPr/>
          <p:nvPr>
            <p:custDataLst>
              <p:tags r:id="rId7"/>
            </p:custDataLst>
          </p:nvPr>
        </p:nvCxnSpPr>
        <p:spPr>
          <a:xfrm>
            <a:off x="3248978" y="3212465"/>
            <a:ext cx="15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3907790" y="3223895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305</a:t>
            </a:r>
          </a:p>
        </p:txBody>
      </p:sp>
      <p:sp>
        <p:nvSpPr>
          <p:cNvPr id="58" name="文本框 57"/>
          <p:cNvSpPr txBox="1"/>
          <p:nvPr>
            <p:custDataLst>
              <p:tags r:id="rId8"/>
            </p:custDataLst>
          </p:nvPr>
        </p:nvSpPr>
        <p:spPr>
          <a:xfrm>
            <a:off x="2339023" y="180594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59" name="文本框 58"/>
          <p:cNvSpPr txBox="1"/>
          <p:nvPr>
            <p:custDataLst>
              <p:tags r:id="rId9"/>
            </p:custDataLst>
          </p:nvPr>
        </p:nvSpPr>
        <p:spPr>
          <a:xfrm>
            <a:off x="2050733" y="180594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60" name="文本框 59"/>
          <p:cNvSpPr txBox="1"/>
          <p:nvPr>
            <p:custDataLst>
              <p:tags r:id="rId10"/>
            </p:custDataLst>
          </p:nvPr>
        </p:nvSpPr>
        <p:spPr>
          <a:xfrm>
            <a:off x="7653338" y="2096770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256</a:t>
            </a:r>
          </a:p>
        </p:txBody>
      </p:sp>
      <p:sp>
        <p:nvSpPr>
          <p:cNvPr id="61" name="文本框 60"/>
          <p:cNvSpPr txBox="1"/>
          <p:nvPr>
            <p:custDataLst>
              <p:tags r:id="rId11"/>
            </p:custDataLst>
          </p:nvPr>
        </p:nvSpPr>
        <p:spPr>
          <a:xfrm>
            <a:off x="6960235" y="2660015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280</a:t>
            </a:r>
          </a:p>
        </p:txBody>
      </p:sp>
      <p:cxnSp>
        <p:nvCxnSpPr>
          <p:cNvPr id="62" name="直接连接符 61"/>
          <p:cNvCxnSpPr/>
          <p:nvPr>
            <p:custDataLst>
              <p:tags r:id="rId12"/>
            </p:custDataLst>
          </p:nvPr>
        </p:nvCxnSpPr>
        <p:spPr>
          <a:xfrm>
            <a:off x="6902768" y="3288030"/>
            <a:ext cx="16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>
            <p:custDataLst>
              <p:tags r:id="rId13"/>
            </p:custDataLst>
          </p:nvPr>
        </p:nvSpPr>
        <p:spPr>
          <a:xfrm>
            <a:off x="8167688" y="322326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65" name="文本框 64"/>
          <p:cNvSpPr txBox="1"/>
          <p:nvPr>
            <p:custDataLst>
              <p:tags r:id="rId14"/>
            </p:custDataLst>
          </p:nvPr>
        </p:nvSpPr>
        <p:spPr>
          <a:xfrm>
            <a:off x="7907973" y="322326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66" name="文本框 65"/>
          <p:cNvSpPr txBox="1"/>
          <p:nvPr>
            <p:custDataLst>
              <p:tags r:id="rId15"/>
            </p:custDataLst>
          </p:nvPr>
        </p:nvSpPr>
        <p:spPr>
          <a:xfrm>
            <a:off x="7649210" y="322326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67" name="文本框 66"/>
          <p:cNvSpPr txBox="1"/>
          <p:nvPr>
            <p:custDataLst>
              <p:tags r:id="rId16"/>
            </p:custDataLst>
          </p:nvPr>
        </p:nvSpPr>
        <p:spPr>
          <a:xfrm>
            <a:off x="9571990" y="209677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850</a:t>
            </a:r>
          </a:p>
        </p:txBody>
      </p:sp>
      <p:sp>
        <p:nvSpPr>
          <p:cNvPr id="68" name="文本框 67"/>
          <p:cNvSpPr txBox="1"/>
          <p:nvPr>
            <p:custDataLst>
              <p:tags r:id="rId17"/>
            </p:custDataLst>
          </p:nvPr>
        </p:nvSpPr>
        <p:spPr>
          <a:xfrm>
            <a:off x="8889365" y="2660015"/>
            <a:ext cx="2183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536</a:t>
            </a:r>
          </a:p>
        </p:txBody>
      </p:sp>
      <p:cxnSp>
        <p:nvCxnSpPr>
          <p:cNvPr id="69" name="直接连接符 68"/>
          <p:cNvCxnSpPr/>
          <p:nvPr>
            <p:custDataLst>
              <p:tags r:id="rId18"/>
            </p:custDataLst>
          </p:nvPr>
        </p:nvCxnSpPr>
        <p:spPr>
          <a:xfrm>
            <a:off x="8930958" y="3288030"/>
            <a:ext cx="15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9578975" y="3223260"/>
            <a:ext cx="1232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326</a:t>
            </a:r>
          </a:p>
        </p:txBody>
      </p:sp>
      <p:sp>
        <p:nvSpPr>
          <p:cNvPr id="71" name="文本框 70"/>
          <p:cNvSpPr txBox="1"/>
          <p:nvPr>
            <p:custDataLst>
              <p:tags r:id="rId19"/>
            </p:custDataLst>
          </p:nvPr>
        </p:nvSpPr>
        <p:spPr>
          <a:xfrm>
            <a:off x="9845993" y="183261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72" name="文本框 71"/>
          <p:cNvSpPr txBox="1"/>
          <p:nvPr>
            <p:custDataLst>
              <p:tags r:id="rId20"/>
            </p:custDataLst>
          </p:nvPr>
        </p:nvSpPr>
        <p:spPr>
          <a:xfrm>
            <a:off x="7751763" y="3053715"/>
            <a:ext cx="36036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1750060" y="2660650"/>
            <a:ext cx="1229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600" noProof="0" dirty="0"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  <a:sym typeface="+mn-ea"/>
              </a:rPr>
              <a:t> 265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750060" y="2660650"/>
            <a:ext cx="1229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600" noProof="0" dirty="0"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  <a:sym typeface="+mn-ea"/>
              </a:rPr>
              <a:t> </a:t>
            </a:r>
            <a:r>
              <a:rPr lang="en-US" altLang="zh-CN" sz="2800" b="1" spc="60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  <a:sym typeface="+mn-ea"/>
              </a:rPr>
              <a:t>256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1769110" y="3223895"/>
            <a:ext cx="1229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60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  <a:sym typeface="+mn-ea"/>
              </a:rPr>
              <a:t> 594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3903345" y="209677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594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3907790" y="3223895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314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9578975" y="3223260"/>
            <a:ext cx="1232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314</a:t>
            </a:r>
          </a:p>
        </p:txBody>
      </p:sp>
      <p:pic>
        <p:nvPicPr>
          <p:cNvPr id="79" name="图片 78" descr="图片1_副本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8660" y="886580"/>
            <a:ext cx="324000" cy="324000"/>
          </a:xfrm>
          <a:prstGeom prst="rect">
            <a:avLst/>
          </a:prstGeom>
        </p:spPr>
      </p:pic>
      <p:grpSp>
        <p:nvGrpSpPr>
          <p:cNvPr id="80" name="组合 79"/>
          <p:cNvGrpSpPr/>
          <p:nvPr>
            <p:custDataLst>
              <p:tags r:id="rId21"/>
            </p:custDataLst>
          </p:nvPr>
        </p:nvGrpSpPr>
        <p:grpSpPr>
          <a:xfrm>
            <a:off x="1283970" y="4818023"/>
            <a:ext cx="4227281" cy="785495"/>
            <a:chOff x="3346" y="5598"/>
            <a:chExt cx="6751" cy="1237"/>
          </a:xfrm>
        </p:grpSpPr>
        <p:sp>
          <p:nvSpPr>
            <p:cNvPr id="81" name="圆角矩形 80"/>
            <p:cNvSpPr/>
            <p:nvPr>
              <p:custDataLst>
                <p:tags r:id="rId26"/>
              </p:custDataLst>
            </p:nvPr>
          </p:nvSpPr>
          <p:spPr>
            <a:xfrm>
              <a:off x="4036" y="5598"/>
              <a:ext cx="6061" cy="1237"/>
            </a:xfrm>
            <a:prstGeom prst="roundRect">
              <a:avLst/>
            </a:prstGeom>
            <a:solidFill>
              <a:srgbClr val="FEF9E9"/>
            </a:solidFill>
            <a:ln w="19050" cmpd="sng">
              <a:solidFill>
                <a:srgbClr val="F1C274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bIns="107950" rtlCol="0" anchor="ctr"/>
            <a:lstStyle/>
            <a:p>
              <a:pPr algn="l">
                <a:lnSpc>
                  <a:spcPct val="150000"/>
                </a:lnSpc>
              </a:pPr>
              <a:r>
                <a:rPr lang="en-US" altLang="zh-CN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</a:t>
              </a:r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计算时，一定要小心</a:t>
              </a:r>
              <a:r>
                <a:rPr lang="en-US" altLang="zh-CN"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sp>
          <p:nvSpPr>
            <p:cNvPr id="82" name="椭圆 81"/>
            <p:cNvSpPr/>
            <p:nvPr>
              <p:custDataLst>
                <p:tags r:id="rId27"/>
              </p:custDataLst>
            </p:nvPr>
          </p:nvSpPr>
          <p:spPr>
            <a:xfrm>
              <a:off x="3766" y="6092"/>
              <a:ext cx="519" cy="567"/>
            </a:xfrm>
            <a:prstGeom prst="ellipse">
              <a:avLst/>
            </a:prstGeom>
            <a:solidFill>
              <a:srgbClr val="FEF9E9"/>
            </a:solidFill>
            <a:ln w="19050" cmpd="sng">
              <a:solidFill>
                <a:srgbClr val="F1C274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sym typeface="+mn-ea"/>
              </a:endParaRPr>
            </a:p>
          </p:txBody>
        </p:sp>
        <p:sp>
          <p:nvSpPr>
            <p:cNvPr id="83" name="椭圆 82"/>
            <p:cNvSpPr/>
            <p:nvPr>
              <p:custDataLst>
                <p:tags r:id="rId28"/>
              </p:custDataLst>
            </p:nvPr>
          </p:nvSpPr>
          <p:spPr>
            <a:xfrm>
              <a:off x="3346" y="6410"/>
              <a:ext cx="311" cy="340"/>
            </a:xfrm>
            <a:prstGeom prst="ellipse">
              <a:avLst/>
            </a:prstGeom>
            <a:solidFill>
              <a:srgbClr val="FEF9E9"/>
            </a:solidFill>
            <a:ln w="19050" cmpd="sng">
              <a:solidFill>
                <a:srgbClr val="F1C274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sym typeface="+mn-ea"/>
              </a:endParaRPr>
            </a:p>
          </p:txBody>
        </p:sp>
      </p:grpSp>
      <p:grpSp>
        <p:nvGrpSpPr>
          <p:cNvPr id="84" name="组合 83"/>
          <p:cNvGrpSpPr/>
          <p:nvPr>
            <p:custDataLst>
              <p:tags r:id="rId22"/>
            </p:custDataLst>
          </p:nvPr>
        </p:nvGrpSpPr>
        <p:grpSpPr>
          <a:xfrm>
            <a:off x="6902663" y="4818043"/>
            <a:ext cx="4051141" cy="688925"/>
            <a:chOff x="3803" y="5233"/>
            <a:chExt cx="5837" cy="1085"/>
          </a:xfrm>
        </p:grpSpPr>
        <p:sp>
          <p:nvSpPr>
            <p:cNvPr id="85" name="圆角矩形 84"/>
            <p:cNvSpPr/>
            <p:nvPr>
              <p:custDataLst>
                <p:tags r:id="rId23"/>
              </p:custDataLst>
            </p:nvPr>
          </p:nvSpPr>
          <p:spPr>
            <a:xfrm>
              <a:off x="3803" y="5233"/>
              <a:ext cx="5152" cy="1061"/>
            </a:xfrm>
            <a:prstGeom prst="roundRect">
              <a:avLst/>
            </a:prstGeom>
            <a:solidFill>
              <a:srgbClr val="FEF9E9"/>
            </a:solidFill>
            <a:ln w="19050" cmpd="sng">
              <a:solidFill>
                <a:srgbClr val="F1C274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bIns="179705" rtlCol="0" anchor="ctr"/>
            <a:lstStyle/>
            <a:p>
              <a:pPr algn="l">
                <a:lnSpc>
                  <a:spcPct val="150000"/>
                </a:lnSpc>
              </a:pPr>
              <a:r>
                <a:rPr lang="en-US" altLang="zh-CN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</a:t>
              </a:r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算出结果后，要进行验算。</a:t>
              </a:r>
            </a:p>
          </p:txBody>
        </p:sp>
        <p:sp>
          <p:nvSpPr>
            <p:cNvPr id="86" name="椭圆 85"/>
            <p:cNvSpPr/>
            <p:nvPr>
              <p:custDataLst>
                <p:tags r:id="rId24"/>
              </p:custDataLst>
            </p:nvPr>
          </p:nvSpPr>
          <p:spPr>
            <a:xfrm>
              <a:off x="8683" y="5580"/>
              <a:ext cx="519" cy="567"/>
            </a:xfrm>
            <a:prstGeom prst="ellipse">
              <a:avLst/>
            </a:prstGeom>
            <a:solidFill>
              <a:srgbClr val="FEF9E9"/>
            </a:solidFill>
            <a:ln w="19050" cmpd="sng">
              <a:solidFill>
                <a:srgbClr val="F1C274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sym typeface="+mn-ea"/>
              </a:endParaRPr>
            </a:p>
          </p:txBody>
        </p:sp>
        <p:sp>
          <p:nvSpPr>
            <p:cNvPr id="87" name="椭圆 86"/>
            <p:cNvSpPr/>
            <p:nvPr>
              <p:custDataLst>
                <p:tags r:id="rId25"/>
              </p:custDataLst>
            </p:nvPr>
          </p:nvSpPr>
          <p:spPr>
            <a:xfrm>
              <a:off x="9329" y="5978"/>
              <a:ext cx="311" cy="340"/>
            </a:xfrm>
            <a:prstGeom prst="ellipse">
              <a:avLst/>
            </a:prstGeom>
            <a:solidFill>
              <a:srgbClr val="FEF9E9"/>
            </a:solidFill>
            <a:ln w="19050" cmpd="sng">
              <a:solidFill>
                <a:srgbClr val="F1C274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4" grpId="0"/>
      <p:bldP spid="54" grpId="1"/>
      <p:bldP spid="57" grpId="0"/>
      <p:bldP spid="57" grpId="1"/>
      <p:bldP spid="58" grpId="1"/>
      <p:bldP spid="59" grpId="1"/>
      <p:bldP spid="70" grpId="0"/>
      <p:bldP spid="70" grpId="1"/>
      <p:bldP spid="71" grpId="1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263015" y="795855"/>
            <a:ext cx="98494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ym typeface="+mn-ea"/>
              </a:rPr>
              <a:t>算一算，再进行验算。</a:t>
            </a:r>
            <a:endParaRPr lang="zh-CN" altLang="en-US" sz="2800" dirty="0">
              <a:solidFill>
                <a:schemeClr val="tx1"/>
              </a:solidFill>
              <a:latin typeface="方正科技符号" panose="02000502000000000000" pitchFamily="2" charset="-122"/>
              <a:ea typeface="微软雅黑" panose="020B0503020204020204" pitchFamily="34" charset="-122"/>
              <a:sym typeface="方正科技符号" panose="02000502000000000000" pitchFamily="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004570" y="1972945"/>
            <a:ext cx="36417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100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37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</a:t>
            </a:r>
            <a:r>
              <a:rPr lang="zh-CN" altLang="en-US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210</a:t>
            </a:r>
          </a:p>
        </p:txBody>
      </p:sp>
      <p:sp>
        <p:nvSpPr>
          <p:cNvPr id="44" name="文本框 43"/>
          <p:cNvSpPr txBox="1"/>
          <p:nvPr>
            <p:custDataLst>
              <p:tags r:id="rId3"/>
            </p:custDataLst>
          </p:nvPr>
        </p:nvSpPr>
        <p:spPr>
          <a:xfrm>
            <a:off x="1308735" y="3053080"/>
            <a:ext cx="1358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1000</a:t>
            </a:r>
          </a:p>
        </p:txBody>
      </p: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883920" y="3546475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372</a:t>
            </a:r>
          </a:p>
        </p:txBody>
      </p:sp>
      <p:cxnSp>
        <p:nvCxnSpPr>
          <p:cNvPr id="49" name="直接连接符 48"/>
          <p:cNvCxnSpPr/>
          <p:nvPr>
            <p:custDataLst>
              <p:tags r:id="rId5"/>
            </p:custDataLst>
          </p:nvPr>
        </p:nvCxnSpPr>
        <p:spPr>
          <a:xfrm>
            <a:off x="924878" y="4087495"/>
            <a:ext cx="151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>
            <p:custDataLst>
              <p:tags r:id="rId6"/>
            </p:custDataLst>
          </p:nvPr>
        </p:nvSpPr>
        <p:spPr>
          <a:xfrm>
            <a:off x="2068830" y="4079875"/>
            <a:ext cx="360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53" name="文本框 52"/>
          <p:cNvSpPr txBox="1"/>
          <p:nvPr>
            <p:custDataLst>
              <p:tags r:id="rId7"/>
            </p:custDataLst>
          </p:nvPr>
        </p:nvSpPr>
        <p:spPr>
          <a:xfrm>
            <a:off x="1819910" y="40798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54" name="文本框 53"/>
          <p:cNvSpPr txBox="1"/>
          <p:nvPr>
            <p:custDataLst>
              <p:tags r:id="rId8"/>
            </p:custDataLst>
          </p:nvPr>
        </p:nvSpPr>
        <p:spPr>
          <a:xfrm>
            <a:off x="1570990" y="40798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55" name="文本框 54"/>
          <p:cNvSpPr txBox="1"/>
          <p:nvPr>
            <p:custDataLst>
              <p:tags r:id="rId9"/>
            </p:custDataLst>
          </p:nvPr>
        </p:nvSpPr>
        <p:spPr>
          <a:xfrm>
            <a:off x="3474085" y="3076575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628</a:t>
            </a:r>
          </a:p>
        </p:txBody>
      </p:sp>
      <p:sp>
        <p:nvSpPr>
          <p:cNvPr id="56" name="文本框 55"/>
          <p:cNvSpPr txBox="1"/>
          <p:nvPr>
            <p:custDataLst>
              <p:tags r:id="rId10"/>
            </p:custDataLst>
          </p:nvPr>
        </p:nvSpPr>
        <p:spPr>
          <a:xfrm>
            <a:off x="2787650" y="3546475"/>
            <a:ext cx="2183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210</a:t>
            </a:r>
          </a:p>
        </p:txBody>
      </p:sp>
      <p:cxnSp>
        <p:nvCxnSpPr>
          <p:cNvPr id="57" name="直接连接符 56"/>
          <p:cNvCxnSpPr/>
          <p:nvPr>
            <p:custDataLst>
              <p:tags r:id="rId11"/>
            </p:custDataLst>
          </p:nvPr>
        </p:nvCxnSpPr>
        <p:spPr>
          <a:xfrm>
            <a:off x="2829243" y="4087495"/>
            <a:ext cx="154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>
            <p:custDataLst>
              <p:tags r:id="rId12"/>
            </p:custDataLst>
          </p:nvPr>
        </p:nvSpPr>
        <p:spPr>
          <a:xfrm>
            <a:off x="3978593" y="4079875"/>
            <a:ext cx="360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59" name="文本框 58"/>
          <p:cNvSpPr txBox="1"/>
          <p:nvPr>
            <p:custDataLst>
              <p:tags r:id="rId13"/>
            </p:custDataLst>
          </p:nvPr>
        </p:nvSpPr>
        <p:spPr>
          <a:xfrm>
            <a:off x="3732848" y="40798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60" name="文本框 59"/>
          <p:cNvSpPr txBox="1"/>
          <p:nvPr>
            <p:custDataLst>
              <p:tags r:id="rId14"/>
            </p:custDataLst>
          </p:nvPr>
        </p:nvSpPr>
        <p:spPr>
          <a:xfrm>
            <a:off x="3487103" y="40798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61" name="文本框 60"/>
          <p:cNvSpPr txBox="1"/>
          <p:nvPr>
            <p:custDataLst>
              <p:tags r:id="rId15"/>
            </p:custDataLst>
          </p:nvPr>
        </p:nvSpPr>
        <p:spPr>
          <a:xfrm>
            <a:off x="1839913" y="278574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62" name="文本框 61"/>
          <p:cNvSpPr txBox="1"/>
          <p:nvPr>
            <p:custDataLst>
              <p:tags r:id="rId16"/>
            </p:custDataLst>
          </p:nvPr>
        </p:nvSpPr>
        <p:spPr>
          <a:xfrm>
            <a:off x="1584643" y="278574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63" name="文本框 62"/>
          <p:cNvSpPr txBox="1"/>
          <p:nvPr>
            <p:custDataLst>
              <p:tags r:id="rId17"/>
            </p:custDataLst>
          </p:nvPr>
        </p:nvSpPr>
        <p:spPr>
          <a:xfrm>
            <a:off x="1317943" y="278574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64" name="文本框 63"/>
          <p:cNvSpPr txBox="1"/>
          <p:nvPr>
            <p:custDataLst>
              <p:tags r:id="rId18"/>
            </p:custDataLst>
          </p:nvPr>
        </p:nvSpPr>
        <p:spPr>
          <a:xfrm>
            <a:off x="3850005" y="1972945"/>
            <a:ext cx="19951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418</a:t>
            </a:r>
          </a:p>
        </p:txBody>
      </p:sp>
      <p:sp>
        <p:nvSpPr>
          <p:cNvPr id="65" name="文本框 64"/>
          <p:cNvSpPr txBox="1"/>
          <p:nvPr>
            <p:custDataLst>
              <p:tags r:id="rId19"/>
            </p:custDataLst>
          </p:nvPr>
        </p:nvSpPr>
        <p:spPr>
          <a:xfrm>
            <a:off x="6581775" y="2689543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418</a:t>
            </a:r>
          </a:p>
        </p:txBody>
      </p:sp>
      <p:sp>
        <p:nvSpPr>
          <p:cNvPr id="66" name="文本框 65"/>
          <p:cNvSpPr txBox="1"/>
          <p:nvPr>
            <p:custDataLst>
              <p:tags r:id="rId20"/>
            </p:custDataLst>
          </p:nvPr>
        </p:nvSpPr>
        <p:spPr>
          <a:xfrm>
            <a:off x="6583363" y="3146743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210</a:t>
            </a:r>
          </a:p>
        </p:txBody>
      </p:sp>
      <p:sp>
        <p:nvSpPr>
          <p:cNvPr id="67" name="文本框 66"/>
          <p:cNvSpPr txBox="1"/>
          <p:nvPr>
            <p:custDataLst>
              <p:tags r:id="rId21"/>
            </p:custDataLst>
          </p:nvPr>
        </p:nvSpPr>
        <p:spPr>
          <a:xfrm>
            <a:off x="5895975" y="3632835"/>
            <a:ext cx="213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372</a:t>
            </a:r>
          </a:p>
        </p:txBody>
      </p:sp>
      <p:cxnSp>
        <p:nvCxnSpPr>
          <p:cNvPr id="68" name="直接连接符 67"/>
          <p:cNvCxnSpPr/>
          <p:nvPr>
            <p:custDataLst>
              <p:tags r:id="rId22"/>
            </p:custDataLst>
          </p:nvPr>
        </p:nvCxnSpPr>
        <p:spPr>
          <a:xfrm>
            <a:off x="5936615" y="4154805"/>
            <a:ext cx="16208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>
            <p:custDataLst>
              <p:tags r:id="rId23"/>
            </p:custDataLst>
          </p:nvPr>
        </p:nvSpPr>
        <p:spPr>
          <a:xfrm>
            <a:off x="7099300" y="4154805"/>
            <a:ext cx="355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70" name="文本框 69"/>
          <p:cNvSpPr txBox="1"/>
          <p:nvPr>
            <p:custDataLst>
              <p:tags r:id="rId24"/>
            </p:custDataLst>
          </p:nvPr>
        </p:nvSpPr>
        <p:spPr>
          <a:xfrm>
            <a:off x="4864100" y="2920365"/>
            <a:ext cx="1415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验算：</a:t>
            </a:r>
          </a:p>
        </p:txBody>
      </p:sp>
      <p:sp>
        <p:nvSpPr>
          <p:cNvPr id="71" name="文本框 70"/>
          <p:cNvSpPr txBox="1"/>
          <p:nvPr>
            <p:custDataLst>
              <p:tags r:id="rId25"/>
            </p:custDataLst>
          </p:nvPr>
        </p:nvSpPr>
        <p:spPr>
          <a:xfrm>
            <a:off x="6898323" y="396494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72" name="文本框 71"/>
          <p:cNvSpPr txBox="1"/>
          <p:nvPr>
            <p:custDataLst>
              <p:tags r:id="rId26"/>
            </p:custDataLst>
          </p:nvPr>
        </p:nvSpPr>
        <p:spPr>
          <a:xfrm>
            <a:off x="6664008" y="396494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73" name="文本框 72"/>
          <p:cNvSpPr txBox="1"/>
          <p:nvPr>
            <p:custDataLst>
              <p:tags r:id="rId27"/>
            </p:custDataLst>
          </p:nvPr>
        </p:nvSpPr>
        <p:spPr>
          <a:xfrm>
            <a:off x="6378258" y="396494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74" name="文本框 73"/>
          <p:cNvSpPr txBox="1"/>
          <p:nvPr>
            <p:custDataLst>
              <p:tags r:id="rId28"/>
            </p:custDataLst>
          </p:nvPr>
        </p:nvSpPr>
        <p:spPr>
          <a:xfrm>
            <a:off x="6583680" y="4154805"/>
            <a:ext cx="41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75" name="文本框 74"/>
          <p:cNvSpPr txBox="1"/>
          <p:nvPr>
            <p:custDataLst>
              <p:tags r:id="rId29"/>
            </p:custDataLst>
          </p:nvPr>
        </p:nvSpPr>
        <p:spPr>
          <a:xfrm>
            <a:off x="6828155" y="4154805"/>
            <a:ext cx="41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76" name="文本框 75"/>
          <p:cNvSpPr txBox="1"/>
          <p:nvPr>
            <p:custDataLst>
              <p:tags r:id="rId30"/>
            </p:custDataLst>
          </p:nvPr>
        </p:nvSpPr>
        <p:spPr>
          <a:xfrm>
            <a:off x="6314440" y="4154805"/>
            <a:ext cx="41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pic>
        <p:nvPicPr>
          <p:cNvPr id="79" name="图片 78" descr="图片1_副本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5660" y="904995"/>
            <a:ext cx="324000" cy="324000"/>
          </a:xfrm>
          <a:prstGeom prst="rect">
            <a:avLst/>
          </a:prstGeom>
        </p:spPr>
      </p:pic>
      <p:pic>
        <p:nvPicPr>
          <p:cNvPr id="81" name="图片 80" descr="图片3_副本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9893300" y="847725"/>
            <a:ext cx="1756364" cy="3240000"/>
          </a:xfrm>
          <a:prstGeom prst="rect">
            <a:avLst/>
          </a:prstGeom>
        </p:spPr>
      </p:pic>
      <p:sp>
        <p:nvSpPr>
          <p:cNvPr id="82" name="圆角矩形标注 81"/>
          <p:cNvSpPr/>
          <p:nvPr/>
        </p:nvSpPr>
        <p:spPr>
          <a:xfrm>
            <a:off x="7558405" y="1155700"/>
            <a:ext cx="2157095" cy="1211580"/>
          </a:xfrm>
          <a:prstGeom prst="wedgeRoundRectCallout">
            <a:avLst>
              <a:gd name="adj1" fmla="val 64177"/>
              <a:gd name="adj2" fmla="val -8493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145" tIns="0" rIns="0" bIns="107950"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 spc="500">
                <a:solidFill>
                  <a:schemeClr val="tx1"/>
                </a:solidFill>
                <a:uFillTx/>
                <a:sym typeface="+mn-ea"/>
              </a:rPr>
              <a:t>把</a:t>
            </a:r>
            <a:r>
              <a:rPr lang="en-US" altLang="zh-CN" sz="20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100</a:t>
            </a:r>
            <a:r>
              <a:rPr lang="en-US" altLang="zh-CN" sz="20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0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看</a:t>
            </a:r>
            <a:r>
              <a:rPr lang="zh-CN" altLang="en-US" sz="2000" spc="500">
                <a:solidFill>
                  <a:schemeClr val="tx1"/>
                </a:solidFill>
                <a:uFillTx/>
                <a:sym typeface="+mn-ea"/>
              </a:rPr>
              <a:t>成</a:t>
            </a:r>
            <a:endParaRPr lang="zh-CN" altLang="en-US" sz="20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99</a:t>
            </a:r>
            <a:r>
              <a:rPr lang="en-US" altLang="zh-CN" sz="20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9</a:t>
            </a:r>
            <a:r>
              <a:rPr lang="zh-CN" altLang="en-US" sz="20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0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更好算！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48" grpId="0"/>
      <p:bldP spid="51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6" grpId="0"/>
      <p:bldP spid="67" grpId="0"/>
      <p:bldP spid="69" grpId="0"/>
      <p:bldP spid="70" grpId="0"/>
      <p:bldP spid="71" grpId="0"/>
      <p:bldP spid="71" grpId="1"/>
      <p:bldP spid="72" grpId="0"/>
      <p:bldP spid="72" grpId="1"/>
      <p:bldP spid="73" grpId="0"/>
      <p:bldP spid="73" grpId="1"/>
      <p:bldP spid="74" grpId="0"/>
      <p:bldP spid="75" grpId="0"/>
      <p:bldP spid="76" grpId="0"/>
      <p:bldP spid="82" grpId="0" bldLvl="0" animBg="1"/>
      <p:bldP spid="8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" y="515620"/>
            <a:ext cx="2164080" cy="104457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30317" y="1860788"/>
            <a:ext cx="748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6E8D5B"/>
                </a:solidFill>
                <a:latin typeface="方正粗圆_GBK" panose="03000509000000000000" charset="-122"/>
                <a:ea typeface="方正粗圆_GBK" panose="03000509000000000000" charset="-122"/>
                <a:sym typeface="方正科技符号" panose="02000502000000000000" pitchFamily="2" charset="-122"/>
              </a:rPr>
              <a:t>1.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38580" y="1943418"/>
            <a:ext cx="5080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运走两车后还剩多少棵白菜？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948180" y="2700655"/>
            <a:ext cx="8676005" cy="3434715"/>
            <a:chOff x="3068" y="4644"/>
            <a:chExt cx="13663" cy="5409"/>
          </a:xfrm>
        </p:grpSpPr>
        <p:pic>
          <p:nvPicPr>
            <p:cNvPr id="19" name="图片 18" descr="6tp19主题图（0813改）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8" y="5073"/>
              <a:ext cx="13348" cy="4981"/>
            </a:xfrm>
            <a:prstGeom prst="rect">
              <a:avLst/>
            </a:prstGeom>
          </p:spPr>
        </p:pic>
        <p:sp>
          <p:nvSpPr>
            <p:cNvPr id="82" name="圆角矩形标注 81"/>
            <p:cNvSpPr/>
            <p:nvPr/>
          </p:nvSpPr>
          <p:spPr>
            <a:xfrm>
              <a:off x="6217" y="4644"/>
              <a:ext cx="3162" cy="1058"/>
            </a:xfrm>
            <a:prstGeom prst="wedgeRoundRectCallout">
              <a:avLst>
                <a:gd name="adj1" fmla="val 33111"/>
                <a:gd name="adj2" fmla="val 81001"/>
                <a:gd name="adj3" fmla="val 16667"/>
              </a:avLst>
            </a:prstGeom>
            <a:solidFill>
              <a:srgbClr val="FEF9E9"/>
            </a:solidFill>
            <a:ln w="19050" cmpd="sng">
              <a:solidFill>
                <a:srgbClr val="F1C06F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15900" tIns="0" rIns="0" bIns="107950" rtlCol="0" anchor="ctr"/>
            <a:lstStyle/>
            <a:p>
              <a:pPr algn="l">
                <a:lnSpc>
                  <a:spcPct val="150000"/>
                </a:lnSpc>
              </a:pPr>
              <a:r>
                <a:rPr lang="zh-CN" altLang="en-US" sz="2000">
                  <a:solidFill>
                    <a:schemeClr val="tx1"/>
                  </a:solidFill>
                  <a:uFillTx/>
                  <a:sym typeface="+mn-ea"/>
                </a:rPr>
                <a:t>运</a:t>
              </a:r>
              <a:r>
                <a:rPr lang="zh-CN" altLang="en-US" sz="2000" spc="500">
                  <a:solidFill>
                    <a:schemeClr val="tx1"/>
                  </a:solidFill>
                  <a:uFillTx/>
                  <a:sym typeface="+mn-ea"/>
                </a:rPr>
                <a:t>走</a:t>
              </a:r>
              <a:r>
                <a:rPr lang="en-US" altLang="zh-CN" sz="2000" b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27</a:t>
              </a:r>
              <a:r>
                <a:rPr lang="en-US" altLang="zh-CN" sz="2000" b="1" spc="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5</a:t>
              </a:r>
              <a:r>
                <a:rPr lang="zh-CN" altLang="en-US" sz="2000">
                  <a:solidFill>
                    <a:schemeClr val="tx1"/>
                  </a:solidFill>
                  <a:uFillTx/>
                  <a:sym typeface="+mn-ea"/>
                </a:rPr>
                <a:t>棵。</a:t>
              </a:r>
            </a:p>
          </p:txBody>
        </p:sp>
        <p:sp>
          <p:nvSpPr>
            <p:cNvPr id="25" name="圆角矩形标注 24"/>
            <p:cNvSpPr/>
            <p:nvPr/>
          </p:nvSpPr>
          <p:spPr>
            <a:xfrm>
              <a:off x="10676" y="4644"/>
              <a:ext cx="3162" cy="1058"/>
            </a:xfrm>
            <a:prstGeom prst="wedgeRoundRectCallout">
              <a:avLst>
                <a:gd name="adj1" fmla="val -33396"/>
                <a:gd name="adj2" fmla="val 83270"/>
                <a:gd name="adj3" fmla="val 16667"/>
              </a:avLst>
            </a:prstGeom>
            <a:solidFill>
              <a:srgbClr val="FEF9E9"/>
            </a:solidFill>
            <a:ln w="19050" cmpd="sng">
              <a:solidFill>
                <a:srgbClr val="F1C06F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15900" tIns="0" rIns="0" bIns="107950" rtlCol="0" anchor="ctr"/>
            <a:lstStyle/>
            <a:p>
              <a:pPr algn="l">
                <a:lnSpc>
                  <a:spcPct val="150000"/>
                </a:lnSpc>
              </a:pPr>
              <a:r>
                <a:rPr lang="zh-CN" altLang="en-US" sz="2000">
                  <a:solidFill>
                    <a:schemeClr val="tx1"/>
                  </a:solidFill>
                  <a:uFillTx/>
                  <a:sym typeface="+mn-ea"/>
                </a:rPr>
                <a:t>运</a:t>
              </a:r>
              <a:r>
                <a:rPr lang="zh-CN" altLang="en-US" sz="2000" spc="500">
                  <a:solidFill>
                    <a:schemeClr val="tx1"/>
                  </a:solidFill>
                  <a:uFillTx/>
                  <a:sym typeface="+mn-ea"/>
                </a:rPr>
                <a:t>走</a:t>
              </a:r>
              <a:r>
                <a:rPr lang="en-US" altLang="zh-CN" sz="2000" b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26</a:t>
              </a:r>
              <a:r>
                <a:rPr lang="en-US" altLang="zh-CN" sz="2000" b="1" spc="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0</a:t>
              </a:r>
              <a:r>
                <a:rPr lang="zh-CN" altLang="en-US" sz="2000">
                  <a:solidFill>
                    <a:schemeClr val="tx1"/>
                  </a:solidFill>
                  <a:uFillTx/>
                  <a:sym typeface="+mn-ea"/>
                </a:rPr>
                <a:t>棵。</a:t>
              </a:r>
            </a:p>
          </p:txBody>
        </p:sp>
        <p:sp>
          <p:nvSpPr>
            <p:cNvPr id="27" name="圆角矩形标注 26"/>
            <p:cNvSpPr/>
            <p:nvPr/>
          </p:nvSpPr>
          <p:spPr>
            <a:xfrm>
              <a:off x="13373" y="5914"/>
              <a:ext cx="3358" cy="1058"/>
            </a:xfrm>
            <a:prstGeom prst="wedgeRoundRectCallout">
              <a:avLst>
                <a:gd name="adj1" fmla="val -33396"/>
                <a:gd name="adj2" fmla="val 83270"/>
                <a:gd name="adj3" fmla="val 16667"/>
              </a:avLst>
            </a:prstGeom>
            <a:solidFill>
              <a:srgbClr val="FEF9E9"/>
            </a:solidFill>
            <a:ln w="19050" cmpd="sng">
              <a:solidFill>
                <a:srgbClr val="F1C06F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15900" tIns="0" rIns="0" bIns="107950" rtlCol="0" anchor="ctr"/>
            <a:lstStyle/>
            <a:p>
              <a:pPr algn="l">
                <a:lnSpc>
                  <a:spcPct val="150000"/>
                </a:lnSpc>
              </a:pPr>
              <a:r>
                <a:rPr lang="zh-CN" altLang="en-US" sz="2000" spc="500">
                  <a:solidFill>
                    <a:schemeClr val="tx1"/>
                  </a:solidFill>
                  <a:uFillTx/>
                  <a:sym typeface="+mn-ea"/>
                </a:rPr>
                <a:t>共</a:t>
              </a:r>
              <a:r>
                <a:rPr lang="en-US" altLang="zh-CN" sz="2000" b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94</a:t>
              </a:r>
              <a:r>
                <a:rPr lang="en-US" altLang="zh-CN" sz="2000" b="1" spc="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0</a:t>
              </a:r>
              <a:r>
                <a:rPr lang="zh-CN" altLang="en-US" sz="2000">
                  <a:solidFill>
                    <a:schemeClr val="tx1"/>
                  </a:solidFill>
                  <a:uFillTx/>
                  <a:sym typeface="+mn-ea"/>
                </a:rPr>
                <a:t>棵白菜。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3_副本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5795" y="357505"/>
            <a:ext cx="2164080" cy="104457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30317" y="1702673"/>
            <a:ext cx="748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6E8D5B"/>
                </a:solidFill>
                <a:latin typeface="方正粗圆_GBK" panose="03000509000000000000" charset="-122"/>
                <a:ea typeface="方正粗圆_GBK" panose="03000509000000000000" charset="-122"/>
                <a:sym typeface="方正科技符号" panose="02000502000000000000" pitchFamily="2" charset="-122"/>
              </a:rPr>
              <a:t>1.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38580" y="1785303"/>
            <a:ext cx="5080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运走两车后还剩多少棵白菜？</a:t>
            </a:r>
          </a:p>
        </p:txBody>
      </p:sp>
      <p:pic>
        <p:nvPicPr>
          <p:cNvPr id="2" name="图片 1" descr="图片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499225" y="398145"/>
            <a:ext cx="5177790" cy="205676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278698" y="2493328"/>
            <a:ext cx="30956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94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27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</a:t>
            </a:r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260</a:t>
            </a:r>
          </a:p>
        </p:txBody>
      </p:sp>
      <p:sp>
        <p:nvSpPr>
          <p:cNvPr id="32" name="文本框 31"/>
          <p:cNvSpPr txBox="1"/>
          <p:nvPr>
            <p:custDataLst>
              <p:tags r:id="rId2"/>
            </p:custDataLst>
          </p:nvPr>
        </p:nvSpPr>
        <p:spPr>
          <a:xfrm>
            <a:off x="1826260" y="3009583"/>
            <a:ext cx="24336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66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</a:t>
            </a:r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260</a:t>
            </a: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1826260" y="3464878"/>
            <a:ext cx="24336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405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</a:rPr>
              <a:t>（棵）</a:t>
            </a:r>
          </a:p>
        </p:txBody>
      </p:sp>
      <p:cxnSp>
        <p:nvCxnSpPr>
          <p:cNvPr id="63" name="直接连接符 62"/>
          <p:cNvCxnSpPr/>
          <p:nvPr>
            <p:custDataLst>
              <p:tags r:id="rId4"/>
            </p:custDataLst>
          </p:nvPr>
        </p:nvCxnSpPr>
        <p:spPr>
          <a:xfrm>
            <a:off x="6079331" y="2514918"/>
            <a:ext cx="0" cy="29520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2014538" y="4118928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940</a:t>
            </a:r>
          </a:p>
        </p:txBody>
      </p:sp>
      <p:sp>
        <p:nvSpPr>
          <p:cNvPr id="41" name="文本框 40"/>
          <p:cNvSpPr txBox="1"/>
          <p:nvPr>
            <p:custDataLst>
              <p:tags r:id="rId6"/>
            </p:custDataLst>
          </p:nvPr>
        </p:nvSpPr>
        <p:spPr>
          <a:xfrm>
            <a:off x="1336041" y="4545965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275</a:t>
            </a:r>
          </a:p>
        </p:txBody>
      </p:sp>
      <p:cxnSp>
        <p:nvCxnSpPr>
          <p:cNvPr id="44" name="直接连接符 43"/>
          <p:cNvCxnSpPr/>
          <p:nvPr>
            <p:custDataLst>
              <p:tags r:id="rId7"/>
            </p:custDataLst>
          </p:nvPr>
        </p:nvCxnSpPr>
        <p:spPr>
          <a:xfrm>
            <a:off x="1303338" y="5048885"/>
            <a:ext cx="162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>
            <p:custDataLst>
              <p:tags r:id="rId8"/>
            </p:custDataLst>
          </p:nvPr>
        </p:nvSpPr>
        <p:spPr>
          <a:xfrm>
            <a:off x="2531428" y="498411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47" name="文本框 46"/>
          <p:cNvSpPr txBox="1"/>
          <p:nvPr>
            <p:custDataLst>
              <p:tags r:id="rId9"/>
            </p:custDataLst>
          </p:nvPr>
        </p:nvSpPr>
        <p:spPr>
          <a:xfrm>
            <a:off x="2268538" y="498411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48" name="文本框 47"/>
          <p:cNvSpPr txBox="1"/>
          <p:nvPr>
            <p:custDataLst>
              <p:tags r:id="rId10"/>
            </p:custDataLst>
          </p:nvPr>
        </p:nvSpPr>
        <p:spPr>
          <a:xfrm>
            <a:off x="2016125" y="498411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49" name="文本框 48"/>
          <p:cNvSpPr txBox="1"/>
          <p:nvPr>
            <p:custDataLst>
              <p:tags r:id="rId11"/>
            </p:custDataLst>
          </p:nvPr>
        </p:nvSpPr>
        <p:spPr>
          <a:xfrm>
            <a:off x="3896360" y="414274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665</a:t>
            </a:r>
          </a:p>
        </p:txBody>
      </p:sp>
      <p:sp>
        <p:nvSpPr>
          <p:cNvPr id="50" name="文本框 49"/>
          <p:cNvSpPr txBox="1"/>
          <p:nvPr>
            <p:custDataLst>
              <p:tags r:id="rId12"/>
            </p:custDataLst>
          </p:nvPr>
        </p:nvSpPr>
        <p:spPr>
          <a:xfrm>
            <a:off x="3207385" y="4545965"/>
            <a:ext cx="2183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260</a:t>
            </a:r>
          </a:p>
        </p:txBody>
      </p:sp>
      <p:cxnSp>
        <p:nvCxnSpPr>
          <p:cNvPr id="51" name="直接连接符 50"/>
          <p:cNvCxnSpPr/>
          <p:nvPr>
            <p:custDataLst>
              <p:tags r:id="rId13"/>
            </p:custDataLst>
          </p:nvPr>
        </p:nvCxnSpPr>
        <p:spPr>
          <a:xfrm>
            <a:off x="3248978" y="5048885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>
            <p:custDataLst>
              <p:tags r:id="rId14"/>
            </p:custDataLst>
          </p:nvPr>
        </p:nvSpPr>
        <p:spPr>
          <a:xfrm>
            <a:off x="4416743" y="498411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4155123" y="498411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55" name="文本框 54"/>
          <p:cNvSpPr txBox="1"/>
          <p:nvPr>
            <p:custDataLst>
              <p:tags r:id="rId16"/>
            </p:custDataLst>
          </p:nvPr>
        </p:nvSpPr>
        <p:spPr>
          <a:xfrm>
            <a:off x="3896678" y="498411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65" name="文本框 64"/>
          <p:cNvSpPr txBox="1"/>
          <p:nvPr>
            <p:custDataLst>
              <p:tags r:id="rId17"/>
            </p:custDataLst>
          </p:nvPr>
        </p:nvSpPr>
        <p:spPr>
          <a:xfrm>
            <a:off x="3107690" y="5640705"/>
            <a:ext cx="5950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答：</a:t>
            </a:r>
            <a:r>
              <a:rPr lang="zh-CN" altLang="en-US" sz="2800" kern="0">
                <a:solidFill>
                  <a:srgbClr val="7030A0"/>
                </a:solidFill>
                <a:uFillTx/>
                <a:sym typeface="+mn-ea"/>
              </a:rPr>
              <a:t>运走两车后还</a:t>
            </a:r>
            <a:r>
              <a:rPr lang="zh-CN" altLang="en-US" sz="2800" kern="0" spc="500">
                <a:solidFill>
                  <a:srgbClr val="7030A0"/>
                </a:solidFill>
                <a:uFillTx/>
                <a:sym typeface="+mn-ea"/>
              </a:rPr>
              <a:t>剩</a:t>
            </a:r>
            <a:r>
              <a:rPr lang="en-US" altLang="zh-CN" sz="2800" b="1" kern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40</a:t>
            </a:r>
            <a:r>
              <a:rPr lang="en-US" altLang="zh-CN" sz="2800" b="1" kern="0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5</a:t>
            </a:r>
            <a:r>
              <a:rPr lang="zh-CN" altLang="en-US" sz="2800" kern="0">
                <a:solidFill>
                  <a:srgbClr val="7030A0"/>
                </a:solidFill>
                <a:uFillTx/>
                <a:sym typeface="+mn-ea"/>
              </a:rPr>
              <a:t>棵白菜。</a:t>
            </a:r>
            <a:endParaRPr lang="zh-CN" altLang="en-US" sz="2800" kern="0" dirty="0">
              <a:solidFill>
                <a:srgbClr val="7030A0"/>
              </a:solidFill>
              <a:uFillTx/>
              <a:latin typeface="Arial" panose="020B0604020202020204" pitchFamily="34" charset="0"/>
              <a:sym typeface="+mn-ea"/>
            </a:endParaRPr>
          </a:p>
        </p:txBody>
      </p:sp>
      <p:cxnSp>
        <p:nvCxnSpPr>
          <p:cNvPr id="66" name="直接连接符 65"/>
          <p:cNvCxnSpPr/>
          <p:nvPr>
            <p:custDataLst>
              <p:tags r:id="rId18"/>
            </p:custDataLst>
          </p:nvPr>
        </p:nvCxnSpPr>
        <p:spPr>
          <a:xfrm>
            <a:off x="2395855" y="2965768"/>
            <a:ext cx="1548000" cy="0"/>
          </a:xfrm>
          <a:prstGeom prst="line">
            <a:avLst/>
          </a:prstGeom>
          <a:ln w="38100" cap="rnd">
            <a:solidFill>
              <a:srgbClr val="FF0000"/>
            </a:solidFill>
            <a:miter lim="8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2288223" y="385191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8" name="文本框 17"/>
          <p:cNvSpPr txBox="1"/>
          <p:nvPr>
            <p:custDataLst>
              <p:tags r:id="rId20"/>
            </p:custDataLst>
          </p:nvPr>
        </p:nvSpPr>
        <p:spPr>
          <a:xfrm>
            <a:off x="2031683" y="385191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7833678" y="2492693"/>
            <a:ext cx="30956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94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－（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27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</a:t>
            </a:r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260</a:t>
            </a:r>
            <a:r>
              <a:rPr lang="zh-CN" altLang="en-US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）</a:t>
            </a:r>
          </a:p>
        </p:txBody>
      </p:sp>
      <p:sp>
        <p:nvSpPr>
          <p:cNvPr id="20" name="文本框 19"/>
          <p:cNvSpPr txBox="1"/>
          <p:nvPr>
            <p:custDataLst>
              <p:tags r:id="rId22"/>
            </p:custDataLst>
          </p:nvPr>
        </p:nvSpPr>
        <p:spPr>
          <a:xfrm>
            <a:off x="7508240" y="3008948"/>
            <a:ext cx="24336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94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0</a:t>
            </a:r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535</a:t>
            </a:r>
          </a:p>
        </p:txBody>
      </p:sp>
      <p:sp>
        <p:nvSpPr>
          <p:cNvPr id="21" name="文本框 20"/>
          <p:cNvSpPr txBox="1"/>
          <p:nvPr>
            <p:custDataLst>
              <p:tags r:id="rId23"/>
            </p:custDataLst>
          </p:nvPr>
        </p:nvSpPr>
        <p:spPr>
          <a:xfrm>
            <a:off x="7508240" y="3464243"/>
            <a:ext cx="24336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405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科技符号" panose="02000502000000000000" pitchFamily="2" charset="-122"/>
              </a:rPr>
              <a:t>（棵）</a:t>
            </a: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7905432" y="4118293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275</a:t>
            </a:r>
          </a:p>
        </p:txBody>
      </p:sp>
      <p:sp>
        <p:nvSpPr>
          <p:cNvPr id="23" name="文本框 22"/>
          <p:cNvSpPr txBox="1"/>
          <p:nvPr>
            <p:custDataLst>
              <p:tags r:id="rId25"/>
            </p:custDataLst>
          </p:nvPr>
        </p:nvSpPr>
        <p:spPr>
          <a:xfrm>
            <a:off x="7226935" y="4545330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260</a:t>
            </a:r>
          </a:p>
        </p:txBody>
      </p:sp>
      <p:cxnSp>
        <p:nvCxnSpPr>
          <p:cNvPr id="24" name="直接连接符 23"/>
          <p:cNvCxnSpPr/>
          <p:nvPr>
            <p:custDataLst>
              <p:tags r:id="rId26"/>
            </p:custDataLst>
          </p:nvPr>
        </p:nvCxnSpPr>
        <p:spPr>
          <a:xfrm>
            <a:off x="7144068" y="5048250"/>
            <a:ext cx="162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27"/>
            </p:custDataLst>
          </p:nvPr>
        </p:nvSpPr>
        <p:spPr>
          <a:xfrm>
            <a:off x="8410258" y="498348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26" name="文本框 25"/>
          <p:cNvSpPr txBox="1"/>
          <p:nvPr>
            <p:custDataLst>
              <p:tags r:id="rId28"/>
            </p:custDataLst>
          </p:nvPr>
        </p:nvSpPr>
        <p:spPr>
          <a:xfrm>
            <a:off x="8177848" y="498348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5" name="文本框 4"/>
          <p:cNvSpPr txBox="1"/>
          <p:nvPr>
            <p:custDataLst>
              <p:tags r:id="rId29"/>
            </p:custDataLst>
          </p:nvPr>
        </p:nvSpPr>
        <p:spPr>
          <a:xfrm>
            <a:off x="7900035" y="498348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28" name="文本框 27"/>
          <p:cNvSpPr txBox="1"/>
          <p:nvPr>
            <p:custDataLst>
              <p:tags r:id="rId30"/>
            </p:custDataLst>
          </p:nvPr>
        </p:nvSpPr>
        <p:spPr>
          <a:xfrm>
            <a:off x="9822815" y="4142105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940</a:t>
            </a:r>
          </a:p>
        </p:txBody>
      </p:sp>
      <p:sp>
        <p:nvSpPr>
          <p:cNvPr id="29" name="文本框 28"/>
          <p:cNvSpPr txBox="1"/>
          <p:nvPr>
            <p:custDataLst>
              <p:tags r:id="rId31"/>
            </p:custDataLst>
          </p:nvPr>
        </p:nvSpPr>
        <p:spPr>
          <a:xfrm>
            <a:off x="9130665" y="4545330"/>
            <a:ext cx="2183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 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535</a:t>
            </a:r>
          </a:p>
        </p:txBody>
      </p:sp>
      <p:cxnSp>
        <p:nvCxnSpPr>
          <p:cNvPr id="30" name="直接连接符 29"/>
          <p:cNvCxnSpPr/>
          <p:nvPr>
            <p:custDataLst>
              <p:tags r:id="rId32"/>
            </p:custDataLst>
          </p:nvPr>
        </p:nvCxnSpPr>
        <p:spPr>
          <a:xfrm>
            <a:off x="9172258" y="5048250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33"/>
            </p:custDataLst>
          </p:nvPr>
        </p:nvSpPr>
        <p:spPr>
          <a:xfrm>
            <a:off x="10320973" y="498348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34" name="文本框 33"/>
          <p:cNvSpPr txBox="1"/>
          <p:nvPr>
            <p:custDataLst>
              <p:tags r:id="rId34"/>
            </p:custDataLst>
          </p:nvPr>
        </p:nvSpPr>
        <p:spPr>
          <a:xfrm>
            <a:off x="10082213" y="498348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35" name="文本框 34"/>
          <p:cNvSpPr txBox="1"/>
          <p:nvPr>
            <p:custDataLst>
              <p:tags r:id="rId35"/>
            </p:custDataLst>
          </p:nvPr>
        </p:nvSpPr>
        <p:spPr>
          <a:xfrm>
            <a:off x="9811703" y="498348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cxnSp>
        <p:nvCxnSpPr>
          <p:cNvPr id="36" name="直接连接符 35"/>
          <p:cNvCxnSpPr/>
          <p:nvPr>
            <p:custDataLst>
              <p:tags r:id="rId36"/>
            </p:custDataLst>
          </p:nvPr>
        </p:nvCxnSpPr>
        <p:spPr>
          <a:xfrm>
            <a:off x="9124315" y="2965768"/>
            <a:ext cx="1800000" cy="0"/>
          </a:xfrm>
          <a:prstGeom prst="line">
            <a:avLst/>
          </a:prstGeom>
          <a:ln w="3810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37"/>
            </p:custDataLst>
          </p:nvPr>
        </p:nvSpPr>
        <p:spPr>
          <a:xfrm>
            <a:off x="10143173" y="400939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·</a:t>
            </a:r>
          </a:p>
        </p:txBody>
      </p:sp>
      <p:sp>
        <p:nvSpPr>
          <p:cNvPr id="38" name="文本框 37"/>
          <p:cNvSpPr txBox="1"/>
          <p:nvPr>
            <p:custDataLst>
              <p:tags r:id="rId38"/>
            </p:custDataLst>
          </p:nvPr>
        </p:nvSpPr>
        <p:spPr>
          <a:xfrm>
            <a:off x="8019733" y="487299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EE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33" grpId="0"/>
      <p:bldP spid="40" grpId="0"/>
      <p:bldP spid="41" grpId="0"/>
      <p:bldP spid="45" grpId="0"/>
      <p:bldP spid="47" grpId="0"/>
      <p:bldP spid="48" grpId="0"/>
      <p:bldP spid="49" grpId="0"/>
      <p:bldP spid="50" grpId="0"/>
      <p:bldP spid="52" grpId="0"/>
      <p:bldP spid="54" grpId="0"/>
      <p:bldP spid="55" grpId="0"/>
      <p:bldP spid="65" grpId="0"/>
      <p:bldP spid="17" grpId="0"/>
      <p:bldP spid="17" grpId="1"/>
      <p:bldP spid="18" grpId="0"/>
      <p:bldP spid="18" grpId="1"/>
      <p:bldP spid="3" grpId="0"/>
      <p:bldP spid="20" grpId="0"/>
      <p:bldP spid="21" grpId="0"/>
      <p:bldP spid="22" grpId="0"/>
      <p:bldP spid="23" grpId="0"/>
      <p:bldP spid="4" grpId="0"/>
      <p:bldP spid="26" grpId="0"/>
      <p:bldP spid="5" grpId="0"/>
      <p:bldP spid="28" grpId="0"/>
      <p:bldP spid="29" grpId="0"/>
      <p:bldP spid="6" grpId="0"/>
      <p:bldP spid="34" grpId="0"/>
      <p:bldP spid="35" grpId="0"/>
      <p:bldP spid="37" grpId="0"/>
      <p:bldP spid="37" grpId="1"/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副本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45795" y="763905"/>
            <a:ext cx="2164080" cy="1044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0317" y="2109073"/>
            <a:ext cx="748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6E8D5B"/>
                </a:solidFill>
                <a:latin typeface="方正粗圆_GBK" panose="03000509000000000000" charset="-122"/>
                <a:ea typeface="方正粗圆_GBK" panose="03000509000000000000" charset="-122"/>
                <a:sym typeface="方正科技符号" panose="02000502000000000000" pitchFamily="2" charset="-122"/>
              </a:rPr>
              <a:t>2.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81760" y="1994535"/>
            <a:ext cx="21443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科技符号" panose="02000502000000000000" pitchFamily="2" charset="-122"/>
                <a:ea typeface="微软雅黑" panose="020B0503020204020204" pitchFamily="34" charset="-122"/>
                <a:sym typeface="方正科技符号" panose="02000502000000000000" pitchFamily="2" charset="-122"/>
              </a:rPr>
              <a:t>森林医生。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292350" y="2748280"/>
            <a:ext cx="2933700" cy="304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526160" y="2731770"/>
            <a:ext cx="2933700" cy="304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5418470" y="2748280"/>
            <a:ext cx="2933700" cy="3048000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3264535" y="3110865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216</a:t>
            </a:r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3267710" y="3488690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109</a:t>
            </a:r>
          </a:p>
        </p:txBody>
      </p:sp>
      <p:sp>
        <p:nvSpPr>
          <p:cNvPr id="71" name="文本框 70"/>
          <p:cNvSpPr txBox="1"/>
          <p:nvPr>
            <p:custDataLst>
              <p:tags r:id="rId6"/>
            </p:custDataLst>
          </p:nvPr>
        </p:nvSpPr>
        <p:spPr>
          <a:xfrm>
            <a:off x="2837498" y="3893503"/>
            <a:ext cx="19192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182</a:t>
            </a:r>
          </a:p>
        </p:txBody>
      </p:sp>
      <p:cxnSp>
        <p:nvCxnSpPr>
          <p:cNvPr id="83" name="直接连接符 82"/>
          <p:cNvCxnSpPr/>
          <p:nvPr>
            <p:custDataLst>
              <p:tags r:id="rId7"/>
            </p:custDataLst>
          </p:nvPr>
        </p:nvCxnSpPr>
        <p:spPr>
          <a:xfrm>
            <a:off x="2820353" y="4425315"/>
            <a:ext cx="14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/>
          <p:cNvSpPr txBox="1"/>
          <p:nvPr>
            <p:custDataLst>
              <p:tags r:id="rId8"/>
            </p:custDataLst>
          </p:nvPr>
        </p:nvSpPr>
        <p:spPr>
          <a:xfrm>
            <a:off x="3526790" y="4396740"/>
            <a:ext cx="771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07</a:t>
            </a:r>
          </a:p>
        </p:txBody>
      </p:sp>
      <p:sp>
        <p:nvSpPr>
          <p:cNvPr id="85" name="文本框 84"/>
          <p:cNvSpPr txBox="1"/>
          <p:nvPr>
            <p:custDataLst>
              <p:tags r:id="rId9"/>
            </p:custDataLst>
          </p:nvPr>
        </p:nvSpPr>
        <p:spPr>
          <a:xfrm>
            <a:off x="3625215" y="4234498"/>
            <a:ext cx="344488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86" name="文本框 85"/>
          <p:cNvSpPr txBox="1"/>
          <p:nvPr>
            <p:custDataLst>
              <p:tags r:id="rId10"/>
            </p:custDataLst>
          </p:nvPr>
        </p:nvSpPr>
        <p:spPr>
          <a:xfrm>
            <a:off x="3255328" y="4396740"/>
            <a:ext cx="4524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87" name="文本框 86"/>
          <p:cNvSpPr txBox="1"/>
          <p:nvPr>
            <p:custDataLst>
              <p:tags r:id="rId11"/>
            </p:custDataLst>
          </p:nvPr>
        </p:nvSpPr>
        <p:spPr>
          <a:xfrm>
            <a:off x="3263265" y="4395153"/>
            <a:ext cx="4524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88" name="文本框 87"/>
          <p:cNvSpPr txBox="1"/>
          <p:nvPr>
            <p:custDataLst>
              <p:tags r:id="rId12"/>
            </p:custDataLst>
          </p:nvPr>
        </p:nvSpPr>
        <p:spPr>
          <a:xfrm>
            <a:off x="3372485" y="4234498"/>
            <a:ext cx="344488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89" name="文本框 88"/>
          <p:cNvSpPr txBox="1"/>
          <p:nvPr>
            <p:custDataLst>
              <p:tags r:id="rId13"/>
            </p:custDataLst>
          </p:nvPr>
        </p:nvSpPr>
        <p:spPr>
          <a:xfrm>
            <a:off x="6496050" y="3453448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805</a:t>
            </a:r>
          </a:p>
        </p:txBody>
      </p:sp>
      <p:sp>
        <p:nvSpPr>
          <p:cNvPr id="90" name="文本框 89"/>
          <p:cNvSpPr txBox="1"/>
          <p:nvPr>
            <p:custDataLst>
              <p:tags r:id="rId14"/>
            </p:custDataLst>
          </p:nvPr>
        </p:nvSpPr>
        <p:spPr>
          <a:xfrm>
            <a:off x="6059170" y="3834448"/>
            <a:ext cx="16335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273</a:t>
            </a:r>
          </a:p>
        </p:txBody>
      </p:sp>
      <p:cxnSp>
        <p:nvCxnSpPr>
          <p:cNvPr id="91" name="直接连接符 90"/>
          <p:cNvCxnSpPr/>
          <p:nvPr>
            <p:custDataLst>
              <p:tags r:id="rId15"/>
            </p:custDataLst>
          </p:nvPr>
        </p:nvCxnSpPr>
        <p:spPr>
          <a:xfrm>
            <a:off x="5973445" y="4329748"/>
            <a:ext cx="14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91"/>
          <p:cNvSpPr txBox="1"/>
          <p:nvPr>
            <p:custDataLst>
              <p:tags r:id="rId16"/>
            </p:custDataLst>
          </p:nvPr>
        </p:nvSpPr>
        <p:spPr>
          <a:xfrm>
            <a:off x="6759258" y="4347210"/>
            <a:ext cx="7731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32</a:t>
            </a:r>
          </a:p>
        </p:txBody>
      </p:sp>
      <p:sp>
        <p:nvSpPr>
          <p:cNvPr id="93" name="文本框 92"/>
          <p:cNvSpPr txBox="1"/>
          <p:nvPr>
            <p:custDataLst>
              <p:tags r:id="rId17"/>
            </p:custDataLst>
          </p:nvPr>
        </p:nvSpPr>
        <p:spPr>
          <a:xfrm>
            <a:off x="6506845" y="4347210"/>
            <a:ext cx="41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94" name="文本框 93"/>
          <p:cNvSpPr txBox="1"/>
          <p:nvPr>
            <p:custDataLst>
              <p:tags r:id="rId18"/>
            </p:custDataLst>
          </p:nvPr>
        </p:nvSpPr>
        <p:spPr>
          <a:xfrm>
            <a:off x="9603105" y="3426143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632</a:t>
            </a:r>
          </a:p>
        </p:txBody>
      </p:sp>
      <p:sp>
        <p:nvSpPr>
          <p:cNvPr id="95" name="文本框 94"/>
          <p:cNvSpPr txBox="1"/>
          <p:nvPr>
            <p:custDataLst>
              <p:tags r:id="rId19"/>
            </p:custDataLst>
          </p:nvPr>
        </p:nvSpPr>
        <p:spPr>
          <a:xfrm>
            <a:off x="9174798" y="3850005"/>
            <a:ext cx="16335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416</a:t>
            </a:r>
          </a:p>
        </p:txBody>
      </p:sp>
      <p:cxnSp>
        <p:nvCxnSpPr>
          <p:cNvPr id="96" name="直接连接符 95"/>
          <p:cNvCxnSpPr/>
          <p:nvPr>
            <p:custDataLst>
              <p:tags r:id="rId20"/>
            </p:custDataLst>
          </p:nvPr>
        </p:nvCxnSpPr>
        <p:spPr>
          <a:xfrm>
            <a:off x="9177655" y="4364355"/>
            <a:ext cx="14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1"/>
            </p:custDataLst>
          </p:nvPr>
        </p:nvSpPr>
        <p:spPr>
          <a:xfrm>
            <a:off x="10119043" y="4345305"/>
            <a:ext cx="4746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22"/>
            </p:custDataLst>
          </p:nvPr>
        </p:nvSpPr>
        <p:spPr>
          <a:xfrm>
            <a:off x="9859328" y="4340543"/>
            <a:ext cx="4746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7" name="文本框 6"/>
          <p:cNvSpPr txBox="1"/>
          <p:nvPr>
            <p:custDataLst>
              <p:tags r:id="rId23"/>
            </p:custDataLst>
          </p:nvPr>
        </p:nvSpPr>
        <p:spPr>
          <a:xfrm>
            <a:off x="9593263" y="4345305"/>
            <a:ext cx="4746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9" name="椭圆 8"/>
          <p:cNvSpPr/>
          <p:nvPr>
            <p:custDataLst>
              <p:tags r:id="rId24"/>
            </p:custDataLst>
          </p:nvPr>
        </p:nvSpPr>
        <p:spPr>
          <a:xfrm>
            <a:off x="6667183" y="3488373"/>
            <a:ext cx="36513" cy="365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25"/>
            </p:custDataLst>
          </p:nvPr>
        </p:nvSpPr>
        <p:spPr>
          <a:xfrm>
            <a:off x="6490970" y="4353560"/>
            <a:ext cx="41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12" name="椭圆 11"/>
          <p:cNvSpPr/>
          <p:nvPr>
            <p:custDataLst>
              <p:tags r:id="rId26"/>
            </p:custDataLst>
          </p:nvPr>
        </p:nvSpPr>
        <p:spPr>
          <a:xfrm>
            <a:off x="10028555" y="3435668"/>
            <a:ext cx="36513" cy="365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科技符号" panose="02000502000000000000" pitchFamily="2" charset="-122"/>
              <a:ea typeface="方正科技符号" panose="02000502000000000000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>
            <p:custDataLst>
              <p:tags r:id="rId27"/>
            </p:custDataLst>
          </p:nvPr>
        </p:nvSpPr>
        <p:spPr>
          <a:xfrm>
            <a:off x="10119043" y="4346893"/>
            <a:ext cx="4746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9859645" y="4347210"/>
            <a:ext cx="473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pic>
        <p:nvPicPr>
          <p:cNvPr id="18" name="图片 17" descr="森林医生P6_副本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2625" y="4267200"/>
            <a:ext cx="1455420" cy="137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93" grpId="0"/>
      <p:bldP spid="5" grpId="0"/>
      <p:bldP spid="6" grpId="0"/>
      <p:bldP spid="9" grpId="0" bldLvl="0" animBg="1"/>
      <p:bldP spid="10" grpId="0"/>
      <p:bldP spid="12" grpId="0" bldLvl="0" animBg="1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文本框 78"/>
          <p:cNvSpPr txBox="1"/>
          <p:nvPr>
            <p:custDataLst>
              <p:tags r:id="rId1"/>
            </p:custDataLst>
          </p:nvPr>
        </p:nvSpPr>
        <p:spPr>
          <a:xfrm>
            <a:off x="7851775" y="4135120"/>
            <a:ext cx="3144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100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18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5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145</a:t>
            </a:r>
          </a:p>
        </p:txBody>
      </p:sp>
      <p:pic>
        <p:nvPicPr>
          <p:cNvPr id="2" name="图片 1" descr="3_副本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45795" y="289560"/>
            <a:ext cx="2164080" cy="1044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0317" y="1634728"/>
            <a:ext cx="748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6E8D5B"/>
                </a:solidFill>
                <a:latin typeface="方正粗圆_GBK" panose="03000509000000000000" charset="-122"/>
                <a:ea typeface="方正粗圆_GBK" panose="03000509000000000000" charset="-122"/>
                <a:sym typeface="方正科技符号" panose="02000502000000000000" pitchFamily="2" charset="-122"/>
              </a:rPr>
              <a:t>3.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81955" y="1552473"/>
            <a:ext cx="34601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kern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科技符号" panose="02000502000000000000" pitchFamily="2" charset="-122"/>
              </a:rPr>
              <a:t>算一算。</a:t>
            </a:r>
          </a:p>
        </p:txBody>
      </p:sp>
      <p:sp>
        <p:nvSpPr>
          <p:cNvPr id="77" name="文本框 76"/>
          <p:cNvSpPr txBox="1"/>
          <p:nvPr>
            <p:custDataLst>
              <p:tags r:id="rId2"/>
            </p:custDataLst>
          </p:nvPr>
        </p:nvSpPr>
        <p:spPr>
          <a:xfrm>
            <a:off x="7818120" y="2244725"/>
            <a:ext cx="3061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3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6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(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16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12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2)</a:t>
            </a:r>
          </a:p>
        </p:txBody>
      </p:sp>
      <p:sp>
        <p:nvSpPr>
          <p:cNvPr id="78" name="文本框 77"/>
          <p:cNvSpPr txBox="1"/>
          <p:nvPr>
            <p:custDataLst>
              <p:tags r:id="rId3"/>
            </p:custDataLst>
          </p:nvPr>
        </p:nvSpPr>
        <p:spPr>
          <a:xfrm>
            <a:off x="3728085" y="2244725"/>
            <a:ext cx="2807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45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6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27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132</a:t>
            </a:r>
            <a:r>
              <a:rPr lang="zh-CN" altLang="en-US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endParaRPr lang="zh-CN" altLang="en-US" sz="2800" b="1"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</a:endParaRPr>
          </a:p>
        </p:txBody>
      </p:sp>
      <p:sp>
        <p:nvSpPr>
          <p:cNvPr id="80" name="文本框 79"/>
          <p:cNvSpPr txBox="1"/>
          <p:nvPr>
            <p:custDataLst>
              <p:tags r:id="rId4"/>
            </p:custDataLst>
          </p:nvPr>
        </p:nvSpPr>
        <p:spPr>
          <a:xfrm>
            <a:off x="3648075" y="4135120"/>
            <a:ext cx="3188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93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(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8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48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)</a:t>
            </a:r>
          </a:p>
        </p:txBody>
      </p:sp>
      <p:sp>
        <p:nvSpPr>
          <p:cNvPr id="81" name="文本框 80"/>
          <p:cNvSpPr txBox="1"/>
          <p:nvPr>
            <p:custDataLst>
              <p:tags r:id="rId5"/>
            </p:custDataLst>
          </p:nvPr>
        </p:nvSpPr>
        <p:spPr>
          <a:xfrm>
            <a:off x="4427538" y="2775268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456</a:t>
            </a:r>
          </a:p>
        </p:txBody>
      </p:sp>
      <p:sp>
        <p:nvSpPr>
          <p:cNvPr id="82" name="文本框 81"/>
          <p:cNvSpPr txBox="1"/>
          <p:nvPr>
            <p:custDataLst>
              <p:tags r:id="rId6"/>
            </p:custDataLst>
          </p:nvPr>
        </p:nvSpPr>
        <p:spPr>
          <a:xfrm>
            <a:off x="3728720" y="3202305"/>
            <a:ext cx="2044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278</a:t>
            </a:r>
          </a:p>
        </p:txBody>
      </p:sp>
      <p:cxnSp>
        <p:nvCxnSpPr>
          <p:cNvPr id="83" name="直接连接符 82"/>
          <p:cNvCxnSpPr/>
          <p:nvPr>
            <p:custDataLst>
              <p:tags r:id="rId7"/>
            </p:custDataLst>
          </p:nvPr>
        </p:nvCxnSpPr>
        <p:spPr>
          <a:xfrm>
            <a:off x="3828098" y="3684905"/>
            <a:ext cx="140493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/>
          <p:cNvSpPr txBox="1"/>
          <p:nvPr>
            <p:custDataLst>
              <p:tags r:id="rId8"/>
            </p:custDataLst>
          </p:nvPr>
        </p:nvSpPr>
        <p:spPr>
          <a:xfrm>
            <a:off x="4926013" y="364045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85" name="文本框 84"/>
          <p:cNvSpPr txBox="1"/>
          <p:nvPr>
            <p:custDataLst>
              <p:tags r:id="rId9"/>
            </p:custDataLst>
          </p:nvPr>
        </p:nvSpPr>
        <p:spPr>
          <a:xfrm>
            <a:off x="4678998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</a:t>
            </a:r>
          </a:p>
        </p:txBody>
      </p:sp>
      <p:sp>
        <p:nvSpPr>
          <p:cNvPr id="86" name="文本框 85"/>
          <p:cNvSpPr txBox="1"/>
          <p:nvPr>
            <p:custDataLst>
              <p:tags r:id="rId10"/>
            </p:custDataLst>
          </p:nvPr>
        </p:nvSpPr>
        <p:spPr>
          <a:xfrm>
            <a:off x="4420235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87" name="文本框 86"/>
          <p:cNvSpPr txBox="1"/>
          <p:nvPr>
            <p:custDataLst>
              <p:tags r:id="rId11"/>
            </p:custDataLst>
          </p:nvPr>
        </p:nvSpPr>
        <p:spPr>
          <a:xfrm>
            <a:off x="6084570" y="279908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178</a:t>
            </a:r>
          </a:p>
        </p:txBody>
      </p:sp>
      <p:cxnSp>
        <p:nvCxnSpPr>
          <p:cNvPr id="88" name="直接连接符 87"/>
          <p:cNvCxnSpPr/>
          <p:nvPr>
            <p:custDataLst>
              <p:tags r:id="rId12"/>
            </p:custDataLst>
          </p:nvPr>
        </p:nvCxnSpPr>
        <p:spPr>
          <a:xfrm>
            <a:off x="5504498" y="3684905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>
            <p:custDataLst>
              <p:tags r:id="rId13"/>
            </p:custDataLst>
          </p:nvPr>
        </p:nvSpPr>
        <p:spPr>
          <a:xfrm>
            <a:off x="6603683" y="364045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90" name="文本框 89"/>
          <p:cNvSpPr txBox="1"/>
          <p:nvPr>
            <p:custDataLst>
              <p:tags r:id="rId14"/>
            </p:custDataLst>
          </p:nvPr>
        </p:nvSpPr>
        <p:spPr>
          <a:xfrm>
            <a:off x="6319203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91" name="文本框 90"/>
          <p:cNvSpPr txBox="1"/>
          <p:nvPr>
            <p:custDataLst>
              <p:tags r:id="rId15"/>
            </p:custDataLst>
          </p:nvPr>
        </p:nvSpPr>
        <p:spPr>
          <a:xfrm>
            <a:off x="5653405" y="3202305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132</a:t>
            </a:r>
          </a:p>
        </p:txBody>
      </p:sp>
      <p:sp>
        <p:nvSpPr>
          <p:cNvPr id="92" name="文本框 91"/>
          <p:cNvSpPr txBox="1"/>
          <p:nvPr>
            <p:custDataLst>
              <p:tags r:id="rId16"/>
            </p:custDataLst>
          </p:nvPr>
        </p:nvSpPr>
        <p:spPr>
          <a:xfrm>
            <a:off x="8688388" y="2775268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168</a:t>
            </a:r>
          </a:p>
        </p:txBody>
      </p:sp>
      <p:sp>
        <p:nvSpPr>
          <p:cNvPr id="93" name="文本框 92"/>
          <p:cNvSpPr txBox="1"/>
          <p:nvPr>
            <p:custDataLst>
              <p:tags r:id="rId17"/>
            </p:custDataLst>
          </p:nvPr>
        </p:nvSpPr>
        <p:spPr>
          <a:xfrm>
            <a:off x="7987030" y="3202305"/>
            <a:ext cx="2044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122</a:t>
            </a:r>
          </a:p>
        </p:txBody>
      </p:sp>
      <p:cxnSp>
        <p:nvCxnSpPr>
          <p:cNvPr id="94" name="直接连接符 93"/>
          <p:cNvCxnSpPr/>
          <p:nvPr>
            <p:custDataLst>
              <p:tags r:id="rId18"/>
            </p:custDataLst>
          </p:nvPr>
        </p:nvCxnSpPr>
        <p:spPr>
          <a:xfrm>
            <a:off x="8066088" y="3684905"/>
            <a:ext cx="140493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本框 94"/>
          <p:cNvSpPr txBox="1"/>
          <p:nvPr>
            <p:custDataLst>
              <p:tags r:id="rId19"/>
            </p:custDataLst>
          </p:nvPr>
        </p:nvSpPr>
        <p:spPr>
          <a:xfrm>
            <a:off x="9199563" y="364045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96" name="文本框 95"/>
          <p:cNvSpPr txBox="1"/>
          <p:nvPr>
            <p:custDataLst>
              <p:tags r:id="rId20"/>
            </p:custDataLst>
          </p:nvPr>
        </p:nvSpPr>
        <p:spPr>
          <a:xfrm>
            <a:off x="9104313" y="3446145"/>
            <a:ext cx="36036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97" name="文本框 96"/>
          <p:cNvSpPr txBox="1"/>
          <p:nvPr>
            <p:custDataLst>
              <p:tags r:id="rId21"/>
            </p:custDataLst>
          </p:nvPr>
        </p:nvSpPr>
        <p:spPr>
          <a:xfrm>
            <a:off x="8936673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9</a:t>
            </a:r>
          </a:p>
        </p:txBody>
      </p:sp>
      <p:sp>
        <p:nvSpPr>
          <p:cNvPr id="98" name="文本框 97"/>
          <p:cNvSpPr txBox="1"/>
          <p:nvPr>
            <p:custDataLst>
              <p:tags r:id="rId22"/>
            </p:custDataLst>
          </p:nvPr>
        </p:nvSpPr>
        <p:spPr>
          <a:xfrm>
            <a:off x="8689340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2</a:t>
            </a:r>
          </a:p>
        </p:txBody>
      </p:sp>
      <p:sp>
        <p:nvSpPr>
          <p:cNvPr id="99" name="文本框 98"/>
          <p:cNvSpPr txBox="1"/>
          <p:nvPr>
            <p:custDataLst>
              <p:tags r:id="rId23"/>
            </p:custDataLst>
          </p:nvPr>
        </p:nvSpPr>
        <p:spPr>
          <a:xfrm>
            <a:off x="10344785" y="279908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368</a:t>
            </a:r>
          </a:p>
        </p:txBody>
      </p:sp>
      <p:cxnSp>
        <p:nvCxnSpPr>
          <p:cNvPr id="100" name="直接连接符 99"/>
          <p:cNvCxnSpPr/>
          <p:nvPr>
            <p:custDataLst>
              <p:tags r:id="rId24"/>
            </p:custDataLst>
          </p:nvPr>
        </p:nvCxnSpPr>
        <p:spPr>
          <a:xfrm>
            <a:off x="9742488" y="3684905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>
            <p:custDataLst>
              <p:tags r:id="rId25"/>
            </p:custDataLst>
          </p:nvPr>
        </p:nvSpPr>
        <p:spPr>
          <a:xfrm>
            <a:off x="10851198" y="364045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102" name="文本框 101"/>
          <p:cNvSpPr txBox="1"/>
          <p:nvPr>
            <p:custDataLst>
              <p:tags r:id="rId26"/>
            </p:custDataLst>
          </p:nvPr>
        </p:nvSpPr>
        <p:spPr>
          <a:xfrm>
            <a:off x="10599103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</a:t>
            </a:r>
          </a:p>
        </p:txBody>
      </p:sp>
      <p:sp>
        <p:nvSpPr>
          <p:cNvPr id="103" name="文本框 102"/>
          <p:cNvSpPr txBox="1"/>
          <p:nvPr>
            <p:custDataLst>
              <p:tags r:id="rId27"/>
            </p:custDataLst>
          </p:nvPr>
        </p:nvSpPr>
        <p:spPr>
          <a:xfrm>
            <a:off x="9914255" y="3202305"/>
            <a:ext cx="1874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290</a:t>
            </a:r>
          </a:p>
        </p:txBody>
      </p:sp>
      <p:sp>
        <p:nvSpPr>
          <p:cNvPr id="104" name="文本框 103"/>
          <p:cNvSpPr txBox="1"/>
          <p:nvPr>
            <p:custDataLst>
              <p:tags r:id="rId28"/>
            </p:custDataLst>
          </p:nvPr>
        </p:nvSpPr>
        <p:spPr>
          <a:xfrm>
            <a:off x="4339908" y="4685348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 80</a:t>
            </a:r>
          </a:p>
        </p:txBody>
      </p:sp>
      <p:sp>
        <p:nvSpPr>
          <p:cNvPr id="105" name="文本框 104"/>
          <p:cNvSpPr txBox="1"/>
          <p:nvPr>
            <p:custDataLst>
              <p:tags r:id="rId29"/>
            </p:custDataLst>
          </p:nvPr>
        </p:nvSpPr>
        <p:spPr>
          <a:xfrm>
            <a:off x="3614420" y="5112385"/>
            <a:ext cx="2044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480</a:t>
            </a:r>
          </a:p>
        </p:txBody>
      </p:sp>
      <p:cxnSp>
        <p:nvCxnSpPr>
          <p:cNvPr id="106" name="直接连接符 105"/>
          <p:cNvCxnSpPr/>
          <p:nvPr>
            <p:custDataLst>
              <p:tags r:id="rId30"/>
            </p:custDataLst>
          </p:nvPr>
        </p:nvCxnSpPr>
        <p:spPr>
          <a:xfrm>
            <a:off x="3713798" y="5594985"/>
            <a:ext cx="140493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/>
          <p:cNvSpPr txBox="1"/>
          <p:nvPr>
            <p:custDataLst>
              <p:tags r:id="rId31"/>
            </p:custDataLst>
          </p:nvPr>
        </p:nvSpPr>
        <p:spPr>
          <a:xfrm>
            <a:off x="4805363" y="555053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108" name="文本框 107"/>
          <p:cNvSpPr txBox="1"/>
          <p:nvPr>
            <p:custDataLst>
              <p:tags r:id="rId32"/>
            </p:custDataLst>
          </p:nvPr>
        </p:nvSpPr>
        <p:spPr>
          <a:xfrm>
            <a:off x="4443413" y="543052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09" name="文本框 108"/>
          <p:cNvSpPr txBox="1"/>
          <p:nvPr>
            <p:custDataLst>
              <p:tags r:id="rId33"/>
            </p:custDataLst>
          </p:nvPr>
        </p:nvSpPr>
        <p:spPr>
          <a:xfrm>
            <a:off x="4523423" y="555053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110" name="文本框 109"/>
          <p:cNvSpPr txBox="1"/>
          <p:nvPr>
            <p:custDataLst>
              <p:tags r:id="rId34"/>
            </p:custDataLst>
          </p:nvPr>
        </p:nvSpPr>
        <p:spPr>
          <a:xfrm>
            <a:off x="4245610" y="555053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111" name="文本框 110"/>
          <p:cNvSpPr txBox="1"/>
          <p:nvPr>
            <p:custDataLst>
              <p:tags r:id="rId35"/>
            </p:custDataLst>
          </p:nvPr>
        </p:nvSpPr>
        <p:spPr>
          <a:xfrm>
            <a:off x="6142355" y="470916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930</a:t>
            </a:r>
          </a:p>
        </p:txBody>
      </p:sp>
      <p:cxnSp>
        <p:nvCxnSpPr>
          <p:cNvPr id="112" name="直接连接符 111"/>
          <p:cNvCxnSpPr/>
          <p:nvPr>
            <p:custDataLst>
              <p:tags r:id="rId36"/>
            </p:custDataLst>
          </p:nvPr>
        </p:nvCxnSpPr>
        <p:spPr>
          <a:xfrm>
            <a:off x="5430838" y="5594985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文本框 112"/>
          <p:cNvSpPr txBox="1"/>
          <p:nvPr>
            <p:custDataLst>
              <p:tags r:id="rId37"/>
            </p:custDataLst>
          </p:nvPr>
        </p:nvSpPr>
        <p:spPr>
          <a:xfrm>
            <a:off x="6653848" y="555053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114" name="文本框 113"/>
          <p:cNvSpPr txBox="1"/>
          <p:nvPr>
            <p:custDataLst>
              <p:tags r:id="rId38"/>
            </p:custDataLst>
          </p:nvPr>
        </p:nvSpPr>
        <p:spPr>
          <a:xfrm>
            <a:off x="6389053" y="555053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</a:t>
            </a:r>
          </a:p>
        </p:txBody>
      </p:sp>
      <p:sp>
        <p:nvSpPr>
          <p:cNvPr id="115" name="文本框 114"/>
          <p:cNvSpPr txBox="1"/>
          <p:nvPr>
            <p:custDataLst>
              <p:tags r:id="rId39"/>
            </p:custDataLst>
          </p:nvPr>
        </p:nvSpPr>
        <p:spPr>
          <a:xfrm>
            <a:off x="6133783" y="555053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116" name="文本框 115"/>
          <p:cNvSpPr txBox="1"/>
          <p:nvPr>
            <p:custDataLst>
              <p:tags r:id="rId40"/>
            </p:custDataLst>
          </p:nvPr>
        </p:nvSpPr>
        <p:spPr>
          <a:xfrm>
            <a:off x="5452745" y="5112385"/>
            <a:ext cx="175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560</a:t>
            </a:r>
          </a:p>
        </p:txBody>
      </p:sp>
      <p:sp>
        <p:nvSpPr>
          <p:cNvPr id="117" name="文本框 116"/>
          <p:cNvSpPr txBox="1"/>
          <p:nvPr>
            <p:custDataLst>
              <p:tags r:id="rId41"/>
            </p:custDataLst>
          </p:nvPr>
        </p:nvSpPr>
        <p:spPr>
          <a:xfrm>
            <a:off x="8525510" y="4700905"/>
            <a:ext cx="1389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1000</a:t>
            </a:r>
          </a:p>
        </p:txBody>
      </p:sp>
      <p:sp>
        <p:nvSpPr>
          <p:cNvPr id="118" name="文本框 117"/>
          <p:cNvSpPr txBox="1"/>
          <p:nvPr>
            <p:custDataLst>
              <p:tags r:id="rId42"/>
            </p:custDataLst>
          </p:nvPr>
        </p:nvSpPr>
        <p:spPr>
          <a:xfrm>
            <a:off x="8092440" y="5127625"/>
            <a:ext cx="2044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185</a:t>
            </a:r>
          </a:p>
        </p:txBody>
      </p:sp>
      <p:cxnSp>
        <p:nvCxnSpPr>
          <p:cNvPr id="119" name="直接连接符 118"/>
          <p:cNvCxnSpPr/>
          <p:nvPr>
            <p:custDataLst>
              <p:tags r:id="rId43"/>
            </p:custDataLst>
          </p:nvPr>
        </p:nvCxnSpPr>
        <p:spPr>
          <a:xfrm>
            <a:off x="8191818" y="5610225"/>
            <a:ext cx="140493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119"/>
          <p:cNvSpPr txBox="1"/>
          <p:nvPr>
            <p:custDataLst>
              <p:tags r:id="rId44"/>
            </p:custDataLst>
          </p:nvPr>
        </p:nvSpPr>
        <p:spPr>
          <a:xfrm>
            <a:off x="9283383" y="556577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121" name="文本框 120"/>
          <p:cNvSpPr txBox="1"/>
          <p:nvPr>
            <p:custDataLst>
              <p:tags r:id="rId45"/>
            </p:custDataLst>
          </p:nvPr>
        </p:nvSpPr>
        <p:spPr>
          <a:xfrm>
            <a:off x="9039543" y="55657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22" name="文本框 121"/>
          <p:cNvSpPr txBox="1"/>
          <p:nvPr>
            <p:custDataLst>
              <p:tags r:id="rId46"/>
            </p:custDataLst>
          </p:nvPr>
        </p:nvSpPr>
        <p:spPr>
          <a:xfrm>
            <a:off x="8777605" y="55657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</a:t>
            </a:r>
          </a:p>
        </p:txBody>
      </p:sp>
      <p:sp>
        <p:nvSpPr>
          <p:cNvPr id="123" name="文本框 122"/>
          <p:cNvSpPr txBox="1"/>
          <p:nvPr>
            <p:custDataLst>
              <p:tags r:id="rId47"/>
            </p:custDataLst>
          </p:nvPr>
        </p:nvSpPr>
        <p:spPr>
          <a:xfrm>
            <a:off x="10448290" y="4724400"/>
            <a:ext cx="1386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815</a:t>
            </a:r>
          </a:p>
        </p:txBody>
      </p:sp>
      <p:cxnSp>
        <p:nvCxnSpPr>
          <p:cNvPr id="124" name="直接连接符 123"/>
          <p:cNvCxnSpPr/>
          <p:nvPr>
            <p:custDataLst>
              <p:tags r:id="rId48"/>
            </p:custDataLst>
          </p:nvPr>
        </p:nvCxnSpPr>
        <p:spPr>
          <a:xfrm>
            <a:off x="9868218" y="5610225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本框 124"/>
          <p:cNvSpPr txBox="1"/>
          <p:nvPr>
            <p:custDataLst>
              <p:tags r:id="rId49"/>
            </p:custDataLst>
          </p:nvPr>
        </p:nvSpPr>
        <p:spPr>
          <a:xfrm>
            <a:off x="10957243" y="556577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0</a:t>
            </a:r>
          </a:p>
        </p:txBody>
      </p:sp>
      <p:sp>
        <p:nvSpPr>
          <p:cNvPr id="126" name="文本框 125"/>
          <p:cNvSpPr txBox="1"/>
          <p:nvPr>
            <p:custDataLst>
              <p:tags r:id="rId50"/>
            </p:custDataLst>
          </p:nvPr>
        </p:nvSpPr>
        <p:spPr>
          <a:xfrm>
            <a:off x="10717213" y="55657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</a:t>
            </a:r>
          </a:p>
        </p:txBody>
      </p:sp>
      <p:sp>
        <p:nvSpPr>
          <p:cNvPr id="127" name="文本框 126"/>
          <p:cNvSpPr txBox="1"/>
          <p:nvPr>
            <p:custDataLst>
              <p:tags r:id="rId51"/>
            </p:custDataLst>
          </p:nvPr>
        </p:nvSpPr>
        <p:spPr>
          <a:xfrm>
            <a:off x="10440988" y="556577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128" name="文本框 127"/>
          <p:cNvSpPr txBox="1"/>
          <p:nvPr>
            <p:custDataLst>
              <p:tags r:id="rId52"/>
            </p:custDataLst>
          </p:nvPr>
        </p:nvSpPr>
        <p:spPr>
          <a:xfrm>
            <a:off x="10019665" y="5127625"/>
            <a:ext cx="1874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－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145</a:t>
            </a:r>
          </a:p>
        </p:txBody>
      </p:sp>
      <p:sp>
        <p:nvSpPr>
          <p:cNvPr id="129" name="文本框 128"/>
          <p:cNvSpPr txBox="1"/>
          <p:nvPr>
            <p:custDataLst>
              <p:tags r:id="rId53"/>
            </p:custDataLst>
          </p:nvPr>
        </p:nvSpPr>
        <p:spPr>
          <a:xfrm>
            <a:off x="578485" y="2277110"/>
            <a:ext cx="2807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60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233</a:t>
            </a:r>
          </a:p>
        </p:txBody>
      </p:sp>
      <p:sp>
        <p:nvSpPr>
          <p:cNvPr id="130" name="文本框 129"/>
          <p:cNvSpPr txBox="1"/>
          <p:nvPr>
            <p:custDataLst>
              <p:tags r:id="rId54"/>
            </p:custDataLst>
          </p:nvPr>
        </p:nvSpPr>
        <p:spPr>
          <a:xfrm>
            <a:off x="578485" y="4135120"/>
            <a:ext cx="2807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34</a:t>
            </a:r>
            <a:r>
              <a:rPr lang="en-US" altLang="zh-CN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6</a:t>
            </a:r>
            <a:r>
              <a:rPr lang="zh-CN" altLang="en-US" sz="28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199</a:t>
            </a:r>
            <a:r>
              <a:rPr lang="zh-CN" altLang="en-US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</a:t>
            </a:r>
            <a:endParaRPr lang="zh-CN" altLang="en-US" sz="2800" b="1"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</a:endParaRPr>
          </a:p>
        </p:txBody>
      </p:sp>
      <p:sp>
        <p:nvSpPr>
          <p:cNvPr id="131" name="文本框 130"/>
          <p:cNvSpPr txBox="1"/>
          <p:nvPr>
            <p:custDataLst>
              <p:tags r:id="rId55"/>
            </p:custDataLst>
          </p:nvPr>
        </p:nvSpPr>
        <p:spPr>
          <a:xfrm>
            <a:off x="1506538" y="4684713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346</a:t>
            </a:r>
          </a:p>
        </p:txBody>
      </p:sp>
      <p:cxnSp>
        <p:nvCxnSpPr>
          <p:cNvPr id="132" name="直接连接符 131"/>
          <p:cNvCxnSpPr/>
          <p:nvPr>
            <p:custDataLst>
              <p:tags r:id="rId56"/>
            </p:custDataLst>
          </p:nvPr>
        </p:nvCxnSpPr>
        <p:spPr>
          <a:xfrm>
            <a:off x="969328" y="5594350"/>
            <a:ext cx="140493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文本框 132"/>
          <p:cNvSpPr txBox="1"/>
          <p:nvPr>
            <p:custDataLst>
              <p:tags r:id="rId57"/>
            </p:custDataLst>
          </p:nvPr>
        </p:nvSpPr>
        <p:spPr>
          <a:xfrm>
            <a:off x="2007553" y="554990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134" name="文本框 133"/>
          <p:cNvSpPr txBox="1"/>
          <p:nvPr>
            <p:custDataLst>
              <p:tags r:id="rId58"/>
            </p:custDataLst>
          </p:nvPr>
        </p:nvSpPr>
        <p:spPr>
          <a:xfrm>
            <a:off x="1901508" y="543179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35" name="文本框 134"/>
          <p:cNvSpPr txBox="1"/>
          <p:nvPr>
            <p:custDataLst>
              <p:tags r:id="rId59"/>
            </p:custDataLst>
          </p:nvPr>
        </p:nvSpPr>
        <p:spPr>
          <a:xfrm>
            <a:off x="1757363" y="554990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4</a:t>
            </a:r>
          </a:p>
        </p:txBody>
      </p:sp>
      <p:sp>
        <p:nvSpPr>
          <p:cNvPr id="136" name="文本框 135"/>
          <p:cNvSpPr txBox="1"/>
          <p:nvPr>
            <p:custDataLst>
              <p:tags r:id="rId60"/>
            </p:custDataLst>
          </p:nvPr>
        </p:nvSpPr>
        <p:spPr>
          <a:xfrm>
            <a:off x="1508125" y="5549900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5</a:t>
            </a:r>
          </a:p>
        </p:txBody>
      </p:sp>
      <p:sp>
        <p:nvSpPr>
          <p:cNvPr id="137" name="文本框 136"/>
          <p:cNvSpPr txBox="1"/>
          <p:nvPr>
            <p:custDataLst>
              <p:tags r:id="rId61"/>
            </p:custDataLst>
          </p:nvPr>
        </p:nvSpPr>
        <p:spPr>
          <a:xfrm>
            <a:off x="1460818" y="2775268"/>
            <a:ext cx="10779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600</a:t>
            </a:r>
          </a:p>
        </p:txBody>
      </p:sp>
      <p:cxnSp>
        <p:nvCxnSpPr>
          <p:cNvPr id="138" name="直接连接符 137"/>
          <p:cNvCxnSpPr/>
          <p:nvPr>
            <p:custDataLst>
              <p:tags r:id="rId62"/>
            </p:custDataLst>
          </p:nvPr>
        </p:nvCxnSpPr>
        <p:spPr>
          <a:xfrm>
            <a:off x="827088" y="3684905"/>
            <a:ext cx="15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文本框 138"/>
          <p:cNvSpPr txBox="1"/>
          <p:nvPr>
            <p:custDataLst>
              <p:tags r:id="rId63"/>
            </p:custDataLst>
          </p:nvPr>
        </p:nvSpPr>
        <p:spPr>
          <a:xfrm>
            <a:off x="1975803" y="364045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7</a:t>
            </a:r>
          </a:p>
        </p:txBody>
      </p:sp>
      <p:sp>
        <p:nvSpPr>
          <p:cNvPr id="140" name="文本框 139"/>
          <p:cNvSpPr txBox="1"/>
          <p:nvPr>
            <p:custDataLst>
              <p:tags r:id="rId64"/>
            </p:custDataLst>
          </p:nvPr>
        </p:nvSpPr>
        <p:spPr>
          <a:xfrm>
            <a:off x="1725613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6</a:t>
            </a:r>
          </a:p>
        </p:txBody>
      </p:sp>
      <p:sp>
        <p:nvSpPr>
          <p:cNvPr id="141" name="文本框 140"/>
          <p:cNvSpPr txBox="1"/>
          <p:nvPr>
            <p:custDataLst>
              <p:tags r:id="rId65"/>
            </p:custDataLst>
          </p:nvPr>
        </p:nvSpPr>
        <p:spPr>
          <a:xfrm>
            <a:off x="1457325" y="3640455"/>
            <a:ext cx="35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3</a:t>
            </a:r>
          </a:p>
        </p:txBody>
      </p:sp>
      <p:sp>
        <p:nvSpPr>
          <p:cNvPr id="142" name="文本框 141"/>
          <p:cNvSpPr txBox="1"/>
          <p:nvPr>
            <p:custDataLst>
              <p:tags r:id="rId66"/>
            </p:custDataLst>
          </p:nvPr>
        </p:nvSpPr>
        <p:spPr>
          <a:xfrm>
            <a:off x="818515" y="5112385"/>
            <a:ext cx="2044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 199</a:t>
            </a:r>
          </a:p>
        </p:txBody>
      </p:sp>
      <p:sp>
        <p:nvSpPr>
          <p:cNvPr id="143" name="文本框 142"/>
          <p:cNvSpPr txBox="1"/>
          <p:nvPr>
            <p:custDataLst>
              <p:tags r:id="rId67"/>
            </p:custDataLst>
          </p:nvPr>
        </p:nvSpPr>
        <p:spPr>
          <a:xfrm>
            <a:off x="753110" y="3162935"/>
            <a:ext cx="2044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  </a:t>
            </a: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233</a:t>
            </a:r>
          </a:p>
        </p:txBody>
      </p:sp>
      <p:sp>
        <p:nvSpPr>
          <p:cNvPr id="144" name="文本框 143"/>
          <p:cNvSpPr txBox="1"/>
          <p:nvPr/>
        </p:nvSpPr>
        <p:spPr>
          <a:xfrm>
            <a:off x="2167890" y="2277110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367</a:t>
            </a:r>
          </a:p>
        </p:txBody>
      </p:sp>
      <p:sp>
        <p:nvSpPr>
          <p:cNvPr id="145" name="文本框 144"/>
          <p:cNvSpPr txBox="1"/>
          <p:nvPr>
            <p:custDataLst>
              <p:tags r:id="rId68"/>
            </p:custDataLst>
          </p:nvPr>
        </p:nvSpPr>
        <p:spPr>
          <a:xfrm>
            <a:off x="1738313" y="253238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46" name="文本框 145"/>
          <p:cNvSpPr txBox="1"/>
          <p:nvPr>
            <p:custDataLst>
              <p:tags r:id="rId69"/>
            </p:custDataLst>
          </p:nvPr>
        </p:nvSpPr>
        <p:spPr>
          <a:xfrm>
            <a:off x="1488758" y="253238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47" name="文本框 146"/>
          <p:cNvSpPr txBox="1"/>
          <p:nvPr/>
        </p:nvSpPr>
        <p:spPr>
          <a:xfrm>
            <a:off x="2167890" y="4162425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545</a:t>
            </a:r>
          </a:p>
        </p:txBody>
      </p:sp>
      <p:sp>
        <p:nvSpPr>
          <p:cNvPr id="148" name="文本框 147"/>
          <p:cNvSpPr txBox="1"/>
          <p:nvPr/>
        </p:nvSpPr>
        <p:spPr>
          <a:xfrm>
            <a:off x="6340475" y="2253615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46</a:t>
            </a:r>
          </a:p>
        </p:txBody>
      </p:sp>
      <p:sp>
        <p:nvSpPr>
          <p:cNvPr id="149" name="文本框 148"/>
          <p:cNvSpPr txBox="1"/>
          <p:nvPr/>
        </p:nvSpPr>
        <p:spPr>
          <a:xfrm>
            <a:off x="6456045" y="4135120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370</a:t>
            </a:r>
          </a:p>
        </p:txBody>
      </p:sp>
      <p:sp>
        <p:nvSpPr>
          <p:cNvPr id="150" name="文本框 149"/>
          <p:cNvSpPr txBox="1"/>
          <p:nvPr>
            <p:custDataLst>
              <p:tags r:id="rId70"/>
            </p:custDataLst>
          </p:nvPr>
        </p:nvSpPr>
        <p:spPr>
          <a:xfrm>
            <a:off x="4691698" y="2532380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51" name="文本框 150"/>
          <p:cNvSpPr txBox="1"/>
          <p:nvPr>
            <p:custDataLst>
              <p:tags r:id="rId71"/>
            </p:custDataLst>
          </p:nvPr>
        </p:nvSpPr>
        <p:spPr>
          <a:xfrm>
            <a:off x="4438015" y="2532380"/>
            <a:ext cx="290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52" name="文本框 151"/>
          <p:cNvSpPr txBox="1"/>
          <p:nvPr/>
        </p:nvSpPr>
        <p:spPr>
          <a:xfrm>
            <a:off x="10774045" y="2253615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78</a:t>
            </a:r>
          </a:p>
        </p:txBody>
      </p:sp>
      <p:sp>
        <p:nvSpPr>
          <p:cNvPr id="153" name="文本框 152"/>
          <p:cNvSpPr txBox="1"/>
          <p:nvPr>
            <p:custDataLst>
              <p:tags r:id="rId72"/>
            </p:custDataLst>
          </p:nvPr>
        </p:nvSpPr>
        <p:spPr>
          <a:xfrm>
            <a:off x="10350183" y="252666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54" name="文本框 153"/>
          <p:cNvSpPr txBox="1"/>
          <p:nvPr>
            <p:custDataLst>
              <p:tags r:id="rId73"/>
            </p:custDataLst>
          </p:nvPr>
        </p:nvSpPr>
        <p:spPr>
          <a:xfrm>
            <a:off x="1648778" y="5431790"/>
            <a:ext cx="360363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1000" b="1" kern="1200" cap="none" spc="600" normalizeH="0" baseline="0" noProof="0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</a:p>
        </p:txBody>
      </p:sp>
      <p:sp>
        <p:nvSpPr>
          <p:cNvPr id="155" name="文本框 154"/>
          <p:cNvSpPr txBox="1"/>
          <p:nvPr>
            <p:custDataLst>
              <p:tags r:id="rId74"/>
            </p:custDataLst>
          </p:nvPr>
        </p:nvSpPr>
        <p:spPr>
          <a:xfrm>
            <a:off x="6156643" y="446468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56" name="文本框 155"/>
          <p:cNvSpPr txBox="1"/>
          <p:nvPr/>
        </p:nvSpPr>
        <p:spPr>
          <a:xfrm>
            <a:off x="10653395" y="4135120"/>
            <a:ext cx="1151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670</a:t>
            </a:r>
          </a:p>
        </p:txBody>
      </p:sp>
      <p:sp>
        <p:nvSpPr>
          <p:cNvPr id="157" name="文本框 156"/>
          <p:cNvSpPr txBox="1"/>
          <p:nvPr>
            <p:custDataLst>
              <p:tags r:id="rId75"/>
            </p:custDataLst>
          </p:nvPr>
        </p:nvSpPr>
        <p:spPr>
          <a:xfrm>
            <a:off x="9052243" y="443928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58" name="文本框 157"/>
          <p:cNvSpPr txBox="1"/>
          <p:nvPr>
            <p:custDataLst>
              <p:tags r:id="rId76"/>
            </p:custDataLst>
          </p:nvPr>
        </p:nvSpPr>
        <p:spPr>
          <a:xfrm>
            <a:off x="8789988" y="443928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59" name="文本框 158"/>
          <p:cNvSpPr txBox="1"/>
          <p:nvPr>
            <p:custDataLst>
              <p:tags r:id="rId77"/>
            </p:custDataLst>
          </p:nvPr>
        </p:nvSpPr>
        <p:spPr>
          <a:xfrm>
            <a:off x="8530273" y="443928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  <p:sp>
        <p:nvSpPr>
          <p:cNvPr id="160" name="文本框 159"/>
          <p:cNvSpPr txBox="1"/>
          <p:nvPr>
            <p:custDataLst>
              <p:tags r:id="rId78"/>
            </p:custDataLst>
          </p:nvPr>
        </p:nvSpPr>
        <p:spPr>
          <a:xfrm>
            <a:off x="10464483" y="4439285"/>
            <a:ext cx="360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60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4" grpId="0"/>
      <p:bldP spid="85" grpId="0"/>
      <p:bldP spid="86" grpId="0"/>
      <p:bldP spid="87" grpId="0"/>
      <p:bldP spid="89" grpId="0"/>
      <p:bldP spid="90" grpId="0"/>
      <p:bldP spid="91" grpId="0"/>
      <p:bldP spid="92" grpId="0"/>
      <p:bldP spid="93" grpId="0"/>
      <p:bldP spid="95" grpId="0"/>
      <p:bldP spid="96" grpId="0"/>
      <p:bldP spid="96" grpId="1"/>
      <p:bldP spid="97" grpId="0"/>
      <p:bldP spid="98" grpId="0"/>
      <p:bldP spid="99" grpId="0"/>
      <p:bldP spid="101" grpId="0"/>
      <p:bldP spid="102" grpId="0"/>
      <p:bldP spid="103" grpId="0"/>
      <p:bldP spid="104" grpId="0"/>
      <p:bldP spid="105" grpId="0"/>
      <p:bldP spid="107" grpId="0"/>
      <p:bldP spid="108" grpId="0"/>
      <p:bldP spid="108" grpId="1"/>
      <p:bldP spid="109" grpId="0"/>
      <p:bldP spid="110" grpId="0"/>
      <p:bldP spid="111" grpId="0"/>
      <p:bldP spid="113" grpId="0"/>
      <p:bldP spid="114" grpId="0"/>
      <p:bldP spid="115" grpId="0"/>
      <p:bldP spid="116" grpId="0"/>
      <p:bldP spid="117" grpId="0"/>
      <p:bldP spid="118" grpId="0"/>
      <p:bldP spid="120" grpId="0"/>
      <p:bldP spid="121" grpId="0"/>
      <p:bldP spid="122" grpId="0"/>
      <p:bldP spid="123" grpId="0"/>
      <p:bldP spid="125" grpId="0"/>
      <p:bldP spid="126" grpId="0"/>
      <p:bldP spid="127" grpId="0"/>
      <p:bldP spid="128" grpId="0"/>
      <p:bldP spid="131" grpId="0"/>
      <p:bldP spid="133" grpId="0"/>
      <p:bldP spid="134" grpId="0"/>
      <p:bldP spid="134" grpId="1"/>
      <p:bldP spid="135" grpId="0"/>
      <p:bldP spid="136" grpId="0"/>
      <p:bldP spid="137" grpId="0"/>
      <p:bldP spid="139" grpId="0"/>
      <p:bldP spid="140" grpId="0"/>
      <p:bldP spid="141" grpId="0"/>
      <p:bldP spid="142" grpId="0"/>
      <p:bldP spid="143" grpId="0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c7686d4-157e-44d2-9f5f-c6aa59f06f5f"/>
  <p:tag name="COMMONDATA" val="eyJoZGlkIjoiOWM0MDg1NGYyY2YxN2E5NzZhYWMyYjgxMGM1NmU3M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33936767578126,&quot;left&quot;:106.95,&quot;top&quot;:152.45,&quot;width&quot;:759.639367675781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8,&quot;left&quot;:88.1,&quot;top&quot;:218.3,&quot;width&quot;:783.8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8*126"/>
  <p:tag name="TABLE_ENDDRAG_RECT" val="454*-27*438*12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8*126"/>
  <p:tag name="TABLE_ENDDRAG_RECT" val="454*-27*438*12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19*82"/>
  <p:tag name="TABLE_ENDDRAG_RECT" val="117*368*319*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832</Words>
  <Application>Microsoft Office PowerPoint</Application>
  <PresentationFormat>宽屏</PresentationFormat>
  <Paragraphs>350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方正粗圆_GBK</vt:lpstr>
      <vt:lpstr>Calibri</vt:lpstr>
      <vt:lpstr>方正大标宋简体</vt:lpstr>
      <vt:lpstr>宋体</vt:lpstr>
      <vt:lpstr>Arial</vt:lpstr>
      <vt:lpstr>微软雅黑</vt:lpstr>
      <vt:lpstr>方正科技符号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HHY</cp:lastModifiedBy>
  <cp:revision>265</cp:revision>
  <dcterms:created xsi:type="dcterms:W3CDTF">2019-06-19T02:08:00Z</dcterms:created>
  <dcterms:modified xsi:type="dcterms:W3CDTF">2025-08-13T08:52:02Z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99A261F8941344248A82C0E39CF9F89B_13</vt:lpwstr>
  </property>
</Properties>
</file>