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"/>
  </p:notesMasterIdLst>
  <p:handoutMasterIdLst>
    <p:handoutMasterId r:id="rId9"/>
  </p:handoutMasterIdLst>
  <p:sldIdLst>
    <p:sldId id="317" r:id="rId2"/>
    <p:sldId id="330" r:id="rId3"/>
    <p:sldId id="327" r:id="rId4"/>
    <p:sldId id="328" r:id="rId5"/>
    <p:sldId id="332" r:id="rId6"/>
    <p:sldId id="319" r:id="rId7"/>
  </p:sldIdLst>
  <p:sldSz cx="12192000" cy="6858000"/>
  <p:notesSz cx="6858000" cy="9144000"/>
  <p:custDataLst>
    <p:tags r:id="rId10"/>
  </p:custData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09" userDrawn="1">
          <p15:clr>
            <a:srgbClr val="A4A3A4"/>
          </p15:clr>
        </p15:guide>
        <p15:guide id="3" pos="378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A8DC"/>
    <a:srgbClr val="B9E0CC"/>
    <a:srgbClr val="DFEAD2"/>
    <a:srgbClr val="979BCC"/>
    <a:srgbClr val="ECE5F1"/>
    <a:srgbClr val="FFFCD7"/>
    <a:srgbClr val="82D4F7"/>
    <a:srgbClr val="B9E5FA"/>
    <a:srgbClr val="B9E2F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/>
    <p:restoredTop sz="94660"/>
  </p:normalViewPr>
  <p:slideViewPr>
    <p:cSldViewPr snapToGrid="0" showGuides="1">
      <p:cViewPr varScale="1">
        <p:scale>
          <a:sx n="89" d="100"/>
          <a:sy n="89" d="100"/>
        </p:scale>
        <p:origin x="81" y="96"/>
      </p:cViewPr>
      <p:guideLst>
        <p:guide orient="horz" pos="2009"/>
        <p:guide pos="3782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5" cy="72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defRPr sz="1200" noProof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defRPr sz="1200" noProof="1"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E7B5E7-4CCB-4E2D-B17F-75C547FDBEE5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2025/8/25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defRPr sz="1200" noProof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DBF81B7-2D53-4D78-949D-7DDA63AB5E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defRPr sz="1200" noProof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defRPr sz="1200" noProof="1"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B75E78B-4602-471B-98CD-1563B8D5F6B0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2025/8/25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172" name="幻灯片图像占位符 3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173" name="备注占位符 4"/>
          <p:cNvSpPr>
            <a:spLocks noGrp="1" noChangeArrowheads="1"/>
          </p:cNvSpPr>
          <p:nvPr>
            <p:ph type="body" sz="quarter" idx="4294967295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单击此处编辑母版文本样式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第二级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第三级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第四级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defRPr sz="1200" noProof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AAB8C29-B786-4855-864E-1A485DDE2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9218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lang="zh-CN" altLang="en-US" dirty="0"/>
          </a:p>
        </p:txBody>
      </p:sp>
      <p:sp>
        <p:nvSpPr>
          <p:cNvPr id="9219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 anchorCtr="0"/>
          <a:lstStyle/>
          <a:p>
            <a:pPr lvl="0" algn="r"/>
            <a:fld id="{9A0DB2DC-4C9A-4742-B13C-FB6460FD3503}" type="slidenum">
              <a:rPr lang="zh-CN" altLang="en-US" sz="1200" dirty="0">
                <a:latin typeface="Arial" panose="020B0604020202020204" pitchFamily="34" charset="0"/>
                <a:ea typeface="微软雅黑" panose="020B0503020204020204" pitchFamily="34" charset="-122"/>
              </a:rPr>
              <a:t>1</a:t>
            </a:fld>
            <a:endParaRPr lang="zh-CN" altLang="en-US" sz="1200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1266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lang="zh-CN" altLang="en-US" dirty="0"/>
          </a:p>
        </p:txBody>
      </p:sp>
      <p:sp>
        <p:nvSpPr>
          <p:cNvPr id="11267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 anchorCtr="0"/>
          <a:lstStyle/>
          <a:p>
            <a:pPr lvl="0" algn="r"/>
            <a:fld id="{9A0DB2DC-4C9A-4742-B13C-FB6460FD3503}" type="slidenum">
              <a:rPr lang="zh-CN" altLang="en-US" sz="1200" dirty="0">
                <a:latin typeface="Arial" panose="020B0604020202020204" pitchFamily="34" charset="0"/>
                <a:ea typeface="微软雅黑" panose="020B0503020204020204" pitchFamily="34" charset="-122"/>
              </a:rPr>
              <a:t>2</a:t>
            </a:fld>
            <a:endParaRPr lang="zh-CN" altLang="en-US" sz="1200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6386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lang="zh-CN" altLang="en-US" dirty="0"/>
          </a:p>
        </p:txBody>
      </p:sp>
      <p:sp>
        <p:nvSpPr>
          <p:cNvPr id="16387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 anchorCtr="0"/>
          <a:lstStyle/>
          <a:p>
            <a:pPr lvl="0" algn="r"/>
            <a:fld id="{9A0DB2DC-4C9A-4742-B13C-FB6460FD3503}" type="slidenum">
              <a:rPr lang="zh-CN" altLang="en-US" sz="1200" dirty="0">
                <a:latin typeface="Arial" panose="020B0604020202020204" pitchFamily="34" charset="0"/>
                <a:ea typeface="微软雅黑" panose="020B0503020204020204" pitchFamily="34" charset="-122"/>
              </a:rPr>
              <a:t>6</a:t>
            </a:fld>
            <a:endParaRPr lang="zh-CN" altLang="en-US" sz="1200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有logo图片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4.xml"/><Relationship Id="rId7" Type="http://schemas.openxmlformats.org/officeDocument/2006/relationships/notesSlide" Target="../notesSlides/notesSlide1.xml"/><Relationship Id="rId12" Type="http://schemas.openxmlformats.org/officeDocument/2006/relationships/image" Target="../media/image6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5.png"/><Relationship Id="rId5" Type="http://schemas.openxmlformats.org/officeDocument/2006/relationships/tags" Target="../tags/tag6.xml"/><Relationship Id="rId10" Type="http://schemas.openxmlformats.org/officeDocument/2006/relationships/image" Target="../media/image4.png"/><Relationship Id="rId4" Type="http://schemas.openxmlformats.org/officeDocument/2006/relationships/tags" Target="../tags/tag5.xml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9.xml"/><Relationship Id="rId7" Type="http://schemas.openxmlformats.org/officeDocument/2006/relationships/image" Target="../media/image10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17.xml"/><Relationship Id="rId13" Type="http://schemas.openxmlformats.org/officeDocument/2006/relationships/tags" Target="../tags/tag22.xml"/><Relationship Id="rId18" Type="http://schemas.openxmlformats.org/officeDocument/2006/relationships/tags" Target="../tags/tag27.xml"/><Relationship Id="rId26" Type="http://schemas.openxmlformats.org/officeDocument/2006/relationships/image" Target="../media/image15.png"/><Relationship Id="rId3" Type="http://schemas.openxmlformats.org/officeDocument/2006/relationships/tags" Target="../tags/tag12.xml"/><Relationship Id="rId21" Type="http://schemas.openxmlformats.org/officeDocument/2006/relationships/tags" Target="../tags/tag30.xml"/><Relationship Id="rId7" Type="http://schemas.openxmlformats.org/officeDocument/2006/relationships/tags" Target="../tags/tag16.xml"/><Relationship Id="rId12" Type="http://schemas.openxmlformats.org/officeDocument/2006/relationships/tags" Target="../tags/tag21.xml"/><Relationship Id="rId17" Type="http://schemas.openxmlformats.org/officeDocument/2006/relationships/tags" Target="../tags/tag26.xml"/><Relationship Id="rId25" Type="http://schemas.openxmlformats.org/officeDocument/2006/relationships/image" Target="../media/image14.png"/><Relationship Id="rId2" Type="http://schemas.openxmlformats.org/officeDocument/2006/relationships/tags" Target="../tags/tag11.xml"/><Relationship Id="rId16" Type="http://schemas.openxmlformats.org/officeDocument/2006/relationships/tags" Target="../tags/tag25.xml"/><Relationship Id="rId20" Type="http://schemas.openxmlformats.org/officeDocument/2006/relationships/tags" Target="../tags/tag29.xml"/><Relationship Id="rId29" Type="http://schemas.openxmlformats.org/officeDocument/2006/relationships/image" Target="../media/image18.png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11" Type="http://schemas.openxmlformats.org/officeDocument/2006/relationships/tags" Target="../tags/tag20.xml"/><Relationship Id="rId24" Type="http://schemas.openxmlformats.org/officeDocument/2006/relationships/image" Target="../media/image13.png"/><Relationship Id="rId32" Type="http://schemas.openxmlformats.org/officeDocument/2006/relationships/image" Target="../media/image21.png"/><Relationship Id="rId5" Type="http://schemas.openxmlformats.org/officeDocument/2006/relationships/tags" Target="../tags/tag14.xml"/><Relationship Id="rId15" Type="http://schemas.openxmlformats.org/officeDocument/2006/relationships/tags" Target="../tags/tag24.xml"/><Relationship Id="rId23" Type="http://schemas.openxmlformats.org/officeDocument/2006/relationships/image" Target="../media/image12.png"/><Relationship Id="rId28" Type="http://schemas.openxmlformats.org/officeDocument/2006/relationships/image" Target="../media/image17.png"/><Relationship Id="rId10" Type="http://schemas.openxmlformats.org/officeDocument/2006/relationships/tags" Target="../tags/tag19.xml"/><Relationship Id="rId19" Type="http://schemas.openxmlformats.org/officeDocument/2006/relationships/tags" Target="../tags/tag28.xml"/><Relationship Id="rId31" Type="http://schemas.openxmlformats.org/officeDocument/2006/relationships/image" Target="../media/image20.png"/><Relationship Id="rId4" Type="http://schemas.openxmlformats.org/officeDocument/2006/relationships/tags" Target="../tags/tag13.xml"/><Relationship Id="rId9" Type="http://schemas.openxmlformats.org/officeDocument/2006/relationships/tags" Target="../tags/tag18.xml"/><Relationship Id="rId14" Type="http://schemas.openxmlformats.org/officeDocument/2006/relationships/tags" Target="../tags/tag23.xml"/><Relationship Id="rId22" Type="http://schemas.openxmlformats.org/officeDocument/2006/relationships/slideLayout" Target="../slideLayouts/slideLayout2.xml"/><Relationship Id="rId27" Type="http://schemas.openxmlformats.org/officeDocument/2006/relationships/image" Target="../media/image16.png"/><Relationship Id="rId30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tags" Target="../tags/tag33.xml"/><Relationship Id="rId7" Type="http://schemas.openxmlformats.org/officeDocument/2006/relationships/image" Target="../media/image24.png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2"/>
          <p:cNvSpPr txBox="1"/>
          <p:nvPr/>
        </p:nvSpPr>
        <p:spPr>
          <a:xfrm>
            <a:off x="840259" y="770326"/>
            <a:ext cx="9754886" cy="1220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60"/>
              </a:lnSpc>
            </a:pPr>
            <a:r>
              <a:rPr lang="zh-CN" altLang="en-US" sz="3200" b="1" dirty="0">
                <a:solidFill>
                  <a:srgbClr val="62A83A"/>
                </a:solidFill>
                <a:effectLst/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二年级上册  第一单元</a:t>
            </a:r>
            <a:r>
              <a:rPr lang="en-US" altLang="zh-CN" sz="3200" b="1" dirty="0">
                <a:solidFill>
                  <a:srgbClr val="62A83A"/>
                </a:solidFill>
                <a:effectLst/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  100</a:t>
            </a:r>
            <a:r>
              <a:rPr lang="zh-CN" altLang="en-US" sz="3200" b="1" dirty="0">
                <a:solidFill>
                  <a:srgbClr val="62A83A"/>
                </a:solidFill>
                <a:effectLst/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以内数加与减（二） </a:t>
            </a:r>
            <a:endParaRPr lang="zh-CN" altLang="en-US" sz="3200" b="1" dirty="0">
              <a:solidFill>
                <a:srgbClr val="62A83A"/>
              </a:solidFill>
              <a:effectLst/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</a:endParaRPr>
          </a:p>
          <a:p>
            <a:pPr algn="l">
              <a:lnSpc>
                <a:spcPts val="4760"/>
              </a:lnSpc>
            </a:pPr>
            <a:endParaRPr lang="zh-CN" altLang="en-US" sz="3200" b="1" dirty="0">
              <a:solidFill>
                <a:srgbClr val="62A83A"/>
              </a:solidFill>
              <a:effectLst/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231265" y="2367915"/>
            <a:ext cx="4648835" cy="110680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zh-CN" altLang="en-US" sz="6600" spc="189">
                <a:solidFill>
                  <a:srgbClr val="000000"/>
                </a:solidFill>
                <a:latin typeface="方正大标宋简体" panose="02000000000000000000" charset="-122"/>
                <a:ea typeface="方正大标宋简体" panose="02000000000000000000" charset="-122"/>
                <a:cs typeface="思源宋体 Heavy" panose="02020900000000000000" charset="-122"/>
              </a:rPr>
              <a:t>套圈游戏</a:t>
            </a:r>
          </a:p>
        </p:txBody>
      </p:sp>
      <p:grpSp>
        <p:nvGrpSpPr>
          <p:cNvPr id="14" name="组合 13"/>
          <p:cNvGrpSpPr/>
          <p:nvPr/>
        </p:nvGrpSpPr>
        <p:grpSpPr>
          <a:xfrm>
            <a:off x="5900420" y="4607560"/>
            <a:ext cx="3462020" cy="1581785"/>
            <a:chOff x="11344" y="7316"/>
            <a:chExt cx="5452" cy="2491"/>
          </a:xfrm>
        </p:grpSpPr>
        <p:pic>
          <p:nvPicPr>
            <p:cNvPr id="12" name="图片 11" descr="一上笑笑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15272" y="7349"/>
              <a:ext cx="1524" cy="2458"/>
            </a:xfrm>
            <a:prstGeom prst="rect">
              <a:avLst/>
            </a:prstGeom>
          </p:spPr>
        </p:pic>
        <p:pic>
          <p:nvPicPr>
            <p:cNvPr id="8" name="图片 7" descr="一上奇思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13967" y="7349"/>
              <a:ext cx="1421" cy="2431"/>
            </a:xfrm>
            <a:prstGeom prst="rect">
              <a:avLst/>
            </a:prstGeom>
          </p:spPr>
        </p:pic>
        <p:pic>
          <p:nvPicPr>
            <p:cNvPr id="10" name="图片 9" descr="一上妙想2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 flipH="1">
              <a:off x="12771" y="7384"/>
              <a:ext cx="1441" cy="2423"/>
            </a:xfrm>
            <a:prstGeom prst="rect">
              <a:avLst/>
            </a:prstGeom>
          </p:spPr>
        </p:pic>
        <p:pic>
          <p:nvPicPr>
            <p:cNvPr id="11" name="图片 10" descr="一上淘气3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11344" y="7316"/>
              <a:ext cx="1427" cy="2491"/>
            </a:xfrm>
            <a:prstGeom prst="rect">
              <a:avLst/>
            </a:prstGeom>
          </p:spPr>
        </p:pic>
      </p:grpSp>
      <p:sp>
        <p:nvSpPr>
          <p:cNvPr id="16" name="Freeform 3"/>
          <p:cNvSpPr/>
          <p:nvPr/>
        </p:nvSpPr>
        <p:spPr>
          <a:xfrm flipH="1">
            <a:off x="8213090" y="1069340"/>
            <a:ext cx="3310890" cy="5224145"/>
          </a:xfrm>
          <a:custGeom>
            <a:avLst/>
            <a:gdLst/>
            <a:ahLst/>
            <a:cxnLst/>
            <a:rect l="l" t="t" r="r" b="b"/>
            <a:pathLst>
              <a:path w="3331507" h="5896473">
                <a:moveTo>
                  <a:pt x="3331507" y="0"/>
                </a:moveTo>
                <a:lnTo>
                  <a:pt x="0" y="0"/>
                </a:lnTo>
                <a:lnTo>
                  <a:pt x="0" y="5896472"/>
                </a:lnTo>
                <a:lnTo>
                  <a:pt x="3331507" y="5896472"/>
                </a:lnTo>
                <a:lnTo>
                  <a:pt x="3331507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13-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4654" y="351790"/>
            <a:ext cx="8895716" cy="5233669"/>
          </a:xfrm>
          <a:prstGeom prst="roundRect">
            <a:avLst>
              <a:gd name="adj" fmla="val 4198"/>
            </a:avLst>
          </a:prstGeom>
        </p:spPr>
      </p:pic>
      <p:sp>
        <p:nvSpPr>
          <p:cNvPr id="10242" name="文本框 1"/>
          <p:cNvSpPr txBox="1"/>
          <p:nvPr/>
        </p:nvSpPr>
        <p:spPr>
          <a:xfrm>
            <a:off x="2995613" y="4056380"/>
            <a:ext cx="1155700" cy="4699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lstStyle/>
          <a:p>
            <a:r>
              <a:rPr lang="zh-CN" altLang="en-US" sz="2400">
                <a:latin typeface="Arial" panose="020B0604020202020204" pitchFamily="34" charset="0"/>
                <a:ea typeface="微软雅黑" panose="020B0503020204020204" pitchFamily="34" charset="-122"/>
              </a:rPr>
              <a:t>小红</a:t>
            </a:r>
          </a:p>
        </p:txBody>
      </p:sp>
      <p:sp>
        <p:nvSpPr>
          <p:cNvPr id="10243" name="文本框 2"/>
          <p:cNvSpPr txBox="1"/>
          <p:nvPr/>
        </p:nvSpPr>
        <p:spPr>
          <a:xfrm>
            <a:off x="3909695" y="5024755"/>
            <a:ext cx="1155700" cy="471488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lstStyle/>
          <a:p>
            <a:r>
              <a:rPr lang="zh-CN" altLang="en-US" sz="2400">
                <a:latin typeface="Arial" panose="020B0604020202020204" pitchFamily="34" charset="0"/>
                <a:ea typeface="微软雅黑" panose="020B0503020204020204" pitchFamily="34" charset="-122"/>
              </a:rPr>
              <a:t>小亮</a:t>
            </a:r>
          </a:p>
        </p:txBody>
      </p:sp>
      <p:sp>
        <p:nvSpPr>
          <p:cNvPr id="10244" name="文本框 3"/>
          <p:cNvSpPr txBox="1"/>
          <p:nvPr/>
        </p:nvSpPr>
        <p:spPr>
          <a:xfrm>
            <a:off x="2185988" y="4088130"/>
            <a:ext cx="1157287" cy="4699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lstStyle/>
          <a:p>
            <a:r>
              <a:rPr lang="zh-CN" altLang="en-US" sz="2400">
                <a:latin typeface="Arial" panose="020B0604020202020204" pitchFamily="34" charset="0"/>
                <a:ea typeface="微软雅黑" panose="020B0503020204020204" pitchFamily="34" charset="-122"/>
              </a:rPr>
              <a:t>小东</a:t>
            </a:r>
          </a:p>
        </p:txBody>
      </p:sp>
      <p:sp>
        <p:nvSpPr>
          <p:cNvPr id="10245" name="文本框 44"/>
          <p:cNvSpPr txBox="1"/>
          <p:nvPr/>
        </p:nvSpPr>
        <p:spPr>
          <a:xfrm>
            <a:off x="5956300" y="3080068"/>
            <a:ext cx="762000" cy="4699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lstStyle/>
          <a:p>
            <a:r>
              <a:rPr lang="en-US" altLang="zh-CN" sz="2400" b="1">
                <a:latin typeface="方正科技符号" panose="02000502000000000000" pitchFamily="2" charset="-122"/>
                <a:ea typeface="方正科技符号" panose="02000502000000000000" pitchFamily="2" charset="-122"/>
              </a:rPr>
              <a:t>16</a:t>
            </a:r>
          </a:p>
        </p:txBody>
      </p:sp>
      <p:sp>
        <p:nvSpPr>
          <p:cNvPr id="10246" name="文本框 13"/>
          <p:cNvSpPr txBox="1"/>
          <p:nvPr/>
        </p:nvSpPr>
        <p:spPr>
          <a:xfrm>
            <a:off x="6902450" y="2816543"/>
            <a:ext cx="763588" cy="4699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lstStyle/>
          <a:p>
            <a:r>
              <a:rPr lang="en-US" altLang="zh-CN" sz="2400" b="1">
                <a:latin typeface="方正科技符号" panose="02000502000000000000" pitchFamily="2" charset="-122"/>
                <a:ea typeface="方正科技符号" panose="02000502000000000000" pitchFamily="2" charset="-122"/>
              </a:rPr>
              <a:t>36</a:t>
            </a:r>
          </a:p>
        </p:txBody>
      </p:sp>
      <p:sp>
        <p:nvSpPr>
          <p:cNvPr id="10247" name="文本框 14"/>
          <p:cNvSpPr txBox="1"/>
          <p:nvPr/>
        </p:nvSpPr>
        <p:spPr>
          <a:xfrm>
            <a:off x="5572125" y="3964305"/>
            <a:ext cx="762000" cy="4699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lstStyle/>
          <a:p>
            <a:r>
              <a:rPr lang="en-US" altLang="zh-CN" sz="2400" b="1">
                <a:latin typeface="方正科技符号" panose="02000502000000000000" pitchFamily="2" charset="-122"/>
                <a:ea typeface="方正科技符号" panose="02000502000000000000" pitchFamily="2" charset="-122"/>
              </a:rPr>
              <a:t>11</a:t>
            </a:r>
          </a:p>
        </p:txBody>
      </p:sp>
      <p:sp>
        <p:nvSpPr>
          <p:cNvPr id="10248" name="文本框 15"/>
          <p:cNvSpPr txBox="1"/>
          <p:nvPr/>
        </p:nvSpPr>
        <p:spPr>
          <a:xfrm>
            <a:off x="6432550" y="4670743"/>
            <a:ext cx="763588" cy="4699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lstStyle/>
          <a:p>
            <a:r>
              <a:rPr lang="en-US" altLang="zh-CN" sz="2400" b="1">
                <a:latin typeface="方正科技符号" panose="02000502000000000000" pitchFamily="2" charset="-122"/>
                <a:ea typeface="方正科技符号" panose="02000502000000000000" pitchFamily="2" charset="-122"/>
              </a:rPr>
              <a:t>20</a:t>
            </a:r>
          </a:p>
        </p:txBody>
      </p:sp>
      <p:sp>
        <p:nvSpPr>
          <p:cNvPr id="10249" name="文本框 16"/>
          <p:cNvSpPr txBox="1"/>
          <p:nvPr/>
        </p:nvSpPr>
        <p:spPr>
          <a:xfrm>
            <a:off x="7754938" y="3068955"/>
            <a:ext cx="763587" cy="4699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lstStyle/>
          <a:p>
            <a:r>
              <a:rPr lang="en-US" altLang="zh-CN" sz="2400" b="1">
                <a:latin typeface="方正科技符号" panose="02000502000000000000" pitchFamily="2" charset="-122"/>
                <a:ea typeface="方正科技符号" panose="02000502000000000000" pitchFamily="2" charset="-122"/>
              </a:rPr>
              <a:t>41</a:t>
            </a:r>
          </a:p>
        </p:txBody>
      </p:sp>
      <p:sp>
        <p:nvSpPr>
          <p:cNvPr id="10250" name="文本框 19"/>
          <p:cNvSpPr txBox="1"/>
          <p:nvPr/>
        </p:nvSpPr>
        <p:spPr>
          <a:xfrm>
            <a:off x="6900863" y="3789680"/>
            <a:ext cx="763587" cy="4699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lstStyle/>
          <a:p>
            <a:r>
              <a:rPr lang="en-US" altLang="zh-CN" sz="2400" b="1">
                <a:latin typeface="方正科技符号" panose="02000502000000000000" pitchFamily="2" charset="-122"/>
                <a:ea typeface="方正科技符号" panose="02000502000000000000" pitchFamily="2" charset="-122"/>
              </a:rPr>
              <a:t>13</a:t>
            </a:r>
          </a:p>
        </p:txBody>
      </p:sp>
      <p:sp>
        <p:nvSpPr>
          <p:cNvPr id="10251" name="文本框 20"/>
          <p:cNvSpPr txBox="1"/>
          <p:nvPr/>
        </p:nvSpPr>
        <p:spPr>
          <a:xfrm>
            <a:off x="8669338" y="3653155"/>
            <a:ext cx="763587" cy="4699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lstStyle/>
          <a:p>
            <a:r>
              <a:rPr lang="en-US" altLang="zh-CN" sz="2400" b="1">
                <a:latin typeface="方正科技符号" panose="02000502000000000000" pitchFamily="2" charset="-122"/>
                <a:ea typeface="方正科技符号" panose="02000502000000000000" pitchFamily="2" charset="-122"/>
              </a:rPr>
              <a:t>32</a:t>
            </a:r>
          </a:p>
        </p:txBody>
      </p:sp>
      <p:sp>
        <p:nvSpPr>
          <p:cNvPr id="10252" name="文本框 21"/>
          <p:cNvSpPr txBox="1"/>
          <p:nvPr/>
        </p:nvSpPr>
        <p:spPr>
          <a:xfrm>
            <a:off x="7766050" y="4513580"/>
            <a:ext cx="763588" cy="4699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lstStyle/>
          <a:p>
            <a:r>
              <a:rPr lang="en-US" altLang="zh-CN" sz="2400" b="1">
                <a:latin typeface="方正科技符号" panose="02000502000000000000" pitchFamily="2" charset="-122"/>
                <a:ea typeface="方正科技符号" panose="02000502000000000000" pitchFamily="2" charset="-122"/>
              </a:rPr>
              <a:t>29</a:t>
            </a:r>
          </a:p>
        </p:txBody>
      </p:sp>
      <p:sp>
        <p:nvSpPr>
          <p:cNvPr id="12297" name="文本框 10"/>
          <p:cNvSpPr txBox="1"/>
          <p:nvPr/>
        </p:nvSpPr>
        <p:spPr>
          <a:xfrm>
            <a:off x="896938" y="5618480"/>
            <a:ext cx="10839450" cy="5207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eaLnBrk="0" hangingPunct="0"/>
            <a:r>
              <a:rPr lang="zh-CN" altLang="en-US" sz="2800" noProof="1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小亮套中的可能是哪两个？借助附</a:t>
            </a:r>
            <a:r>
              <a:rPr lang="zh-CN" altLang="en-US" sz="2800" spc="500" noProof="1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页</a:t>
            </a:r>
            <a:r>
              <a:rPr lang="en-US" altLang="zh-CN" sz="2800" b="1" spc="500" noProof="1">
                <a:latin typeface="方正科技符号" panose="02000502000000000000" pitchFamily="2" charset="-122"/>
                <a:ea typeface="方正科技符号" panose="02000502000000000000" pitchFamily="2" charset="-122"/>
                <a:cs typeface="+mn-cs"/>
              </a:rPr>
              <a:t>1</a:t>
            </a:r>
            <a:r>
              <a:rPr lang="zh-CN" altLang="en-US" sz="2800" noProof="1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中的</a:t>
            </a:r>
            <a:r>
              <a:rPr lang="zh-CN" altLang="en-US" sz="2800" spc="500" noProof="1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图</a:t>
            </a:r>
            <a:r>
              <a:rPr lang="en-US" altLang="zh-CN" sz="2800" b="1" spc="500" noProof="1">
                <a:latin typeface="方正科技符号" panose="02000502000000000000" pitchFamily="2" charset="-122"/>
                <a:ea typeface="方正科技符号" panose="02000502000000000000" pitchFamily="2" charset="-122"/>
                <a:cs typeface="+mn-cs"/>
              </a:rPr>
              <a:t>1</a:t>
            </a:r>
            <a:r>
              <a:rPr lang="zh-CN" altLang="en-US" sz="2800" noProof="1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找一找，写出两组。</a:t>
            </a:r>
            <a:endParaRPr lang="zh-CN" altLang="en-US" sz="2800" noProof="1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6951663" y="1125855"/>
            <a:ext cx="3346450" cy="1096963"/>
            <a:chOff x="2076" y="5594"/>
            <a:chExt cx="5270" cy="1727"/>
          </a:xfrm>
        </p:grpSpPr>
        <p:grpSp>
          <p:nvGrpSpPr>
            <p:cNvPr id="10255" name="组合 1"/>
            <p:cNvGrpSpPr/>
            <p:nvPr/>
          </p:nvGrpSpPr>
          <p:grpSpPr>
            <a:xfrm>
              <a:off x="2076" y="5594"/>
              <a:ext cx="5270" cy="1727"/>
              <a:chOff x="13135" y="5711"/>
              <a:chExt cx="5917" cy="2083"/>
            </a:xfrm>
          </p:grpSpPr>
          <p:sp>
            <p:nvSpPr>
              <p:cNvPr id="6" name="圆角矩形 5"/>
              <p:cNvSpPr/>
              <p:nvPr/>
            </p:nvSpPr>
            <p:spPr>
              <a:xfrm>
                <a:off x="13135" y="5711"/>
                <a:ext cx="5082" cy="2052"/>
              </a:xfrm>
              <a:prstGeom prst="roundRect">
                <a:avLst/>
              </a:prstGeom>
              <a:solidFill>
                <a:srgbClr val="FFFEEC"/>
              </a:solidFill>
              <a:ln w="19050">
                <a:solidFill>
                  <a:srgbClr val="7C9F64"/>
                </a:solidFill>
                <a:prstDash val="sysDash"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defRPr/>
                </a:pPr>
                <a:endParaRPr lang="zh-CN" altLang="en-US" strike="noStrike" noProof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17919" y="6838"/>
                <a:ext cx="618" cy="663"/>
              </a:xfrm>
              <a:prstGeom prst="ellipse">
                <a:avLst/>
              </a:prstGeom>
              <a:solidFill>
                <a:srgbClr val="FFFEEC"/>
              </a:solidFill>
              <a:ln w="19050">
                <a:solidFill>
                  <a:srgbClr val="7C9F64"/>
                </a:solidFill>
                <a:prstDash val="sysDash"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defRPr/>
                </a:pPr>
                <a:endParaRPr lang="zh-CN" altLang="en-US" strike="noStrike" noProof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" name="椭圆 7"/>
              <p:cNvSpPr/>
              <p:nvPr/>
            </p:nvSpPr>
            <p:spPr>
              <a:xfrm>
                <a:off x="18600" y="7309"/>
                <a:ext cx="452" cy="485"/>
              </a:xfrm>
              <a:prstGeom prst="ellipse">
                <a:avLst/>
              </a:prstGeom>
              <a:solidFill>
                <a:srgbClr val="FFFEEC"/>
              </a:solidFill>
              <a:ln w="19050">
                <a:solidFill>
                  <a:srgbClr val="7C9F64"/>
                </a:solidFill>
                <a:prstDash val="sysDash"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defRPr/>
                </a:pPr>
                <a:endParaRPr lang="zh-CN" altLang="en-US" strike="noStrike" noProof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9" name="文本框 8"/>
            <p:cNvSpPr txBox="1"/>
            <p:nvPr/>
          </p:nvSpPr>
          <p:spPr>
            <a:xfrm>
              <a:off x="2117" y="5698"/>
              <a:ext cx="4525" cy="1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noProof="1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小亮套中了两个，得</a:t>
              </a:r>
              <a:r>
                <a:rPr lang="zh-CN" altLang="en-US" sz="2800" spc="500" noProof="1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了</a:t>
              </a:r>
              <a:r>
                <a:rPr lang="en-US" altLang="zh-CN" sz="2800" b="1" noProof="1">
                  <a:latin typeface="方正科技符号" panose="02000502000000000000" pitchFamily="2" charset="-122"/>
                  <a:ea typeface="方正科技符号" panose="02000502000000000000" pitchFamily="2" charset="-122"/>
                  <a:cs typeface="微软雅黑" panose="020B0503020204020204" pitchFamily="34" charset="-122"/>
                </a:rPr>
                <a:t>5</a:t>
              </a:r>
              <a:r>
                <a:rPr lang="en-US" altLang="zh-CN" sz="2800" b="1" spc="500" noProof="1">
                  <a:latin typeface="方正科技符号" panose="02000502000000000000" pitchFamily="2" charset="-122"/>
                  <a:ea typeface="方正科技符号" panose="02000502000000000000" pitchFamily="2" charset="-122"/>
                  <a:cs typeface="微软雅黑" panose="020B0503020204020204" pitchFamily="34" charset="-122"/>
                </a:rPr>
                <a:t>2</a:t>
              </a:r>
              <a:r>
                <a:rPr lang="zh-CN" altLang="en-US" sz="2800" noProof="1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分</a:t>
              </a:r>
              <a:r>
                <a:rPr lang="en-US" altLang="zh-CN" sz="2800" noProof="1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!</a:t>
              </a:r>
              <a:endParaRPr lang="en-US" altLang="zh-CN" sz="2800" noProof="1">
                <a:latin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  <p:sp>
        <p:nvSpPr>
          <p:cNvPr id="10260" name="文本框 10"/>
          <p:cNvSpPr txBox="1"/>
          <p:nvPr/>
        </p:nvSpPr>
        <p:spPr>
          <a:xfrm>
            <a:off x="3159125" y="760730"/>
            <a:ext cx="454025" cy="5207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2800">
                <a:latin typeface="Arial" panose="020B0604020202020204" pitchFamily="34" charset="0"/>
                <a:ea typeface="微软雅黑" panose="020B0503020204020204" pitchFamily="34" charset="-122"/>
              </a:rPr>
              <a:t>游</a:t>
            </a:r>
          </a:p>
        </p:txBody>
      </p:sp>
      <p:sp>
        <p:nvSpPr>
          <p:cNvPr id="10261" name="文本框 11"/>
          <p:cNvSpPr txBox="1"/>
          <p:nvPr/>
        </p:nvSpPr>
        <p:spPr>
          <a:xfrm>
            <a:off x="3808413" y="760730"/>
            <a:ext cx="454025" cy="5207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2800">
                <a:latin typeface="Arial" panose="020B0604020202020204" pitchFamily="34" charset="0"/>
                <a:ea typeface="微软雅黑" panose="020B0503020204020204" pitchFamily="34" charset="-122"/>
              </a:rPr>
              <a:t>乐</a:t>
            </a:r>
          </a:p>
        </p:txBody>
      </p:sp>
      <p:sp>
        <p:nvSpPr>
          <p:cNvPr id="10262" name="文本框 17"/>
          <p:cNvSpPr txBox="1"/>
          <p:nvPr/>
        </p:nvSpPr>
        <p:spPr>
          <a:xfrm>
            <a:off x="4464685" y="795020"/>
            <a:ext cx="454025" cy="5207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2800">
                <a:latin typeface="Arial" panose="020B0604020202020204" pitchFamily="34" charset="0"/>
                <a:ea typeface="微软雅黑" panose="020B0503020204020204" pitchFamily="34" charset="-122"/>
              </a:rPr>
              <a:t>场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5" grpId="1"/>
      <p:bldP spid="10246" grpId="1"/>
      <p:bldP spid="10247" grpId="1"/>
      <p:bldP spid="10248" grpId="1"/>
      <p:bldP spid="10249" grpId="1"/>
      <p:bldP spid="10250" grpId="1"/>
      <p:bldP spid="10251" grpId="1"/>
      <p:bldP spid="10252" grpId="1"/>
      <p:bldP spid="1229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图片 2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6563" y="560705"/>
            <a:ext cx="2717800" cy="541338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" name="组合 1"/>
          <p:cNvGrpSpPr/>
          <p:nvPr/>
        </p:nvGrpSpPr>
        <p:grpSpPr>
          <a:xfrm>
            <a:off x="436880" y="2754630"/>
            <a:ext cx="7401560" cy="3501390"/>
            <a:chOff x="688" y="4710"/>
            <a:chExt cx="11656" cy="5514"/>
          </a:xfrm>
        </p:grpSpPr>
        <p:pic>
          <p:nvPicPr>
            <p:cNvPr id="12289" name="图片 23" descr="P13 知道了什么 (0308)"/>
            <p:cNvPicPr>
              <a:picLocks noChangeAspect="1"/>
            </p:cNvPicPr>
            <p:nvPr/>
          </p:nvPicPr>
          <p:blipFill>
            <a:blip r:embed="rId6"/>
            <a:srcRect l="14642" t="38602" r="9035" b="25316"/>
            <a:stretch>
              <a:fillRect/>
            </a:stretch>
          </p:blipFill>
          <p:spPr>
            <a:xfrm>
              <a:off x="688" y="4710"/>
              <a:ext cx="11657" cy="551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" name="图片 3" descr="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12" y="5739"/>
              <a:ext cx="5455" cy="2721"/>
            </a:xfrm>
            <a:prstGeom prst="rect">
              <a:avLst/>
            </a:prstGeom>
          </p:spPr>
        </p:pic>
        <p:sp>
          <p:nvSpPr>
            <p:cNvPr id="12297" name="文本框 75"/>
            <p:cNvSpPr txBox="1"/>
            <p:nvPr>
              <p:custDataLst>
                <p:tags r:id="rId2"/>
              </p:custDataLst>
            </p:nvPr>
          </p:nvSpPr>
          <p:spPr>
            <a:xfrm>
              <a:off x="4561" y="6554"/>
              <a:ext cx="667" cy="57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/>
            <a:lstStyle/>
            <a:p>
              <a:r>
                <a:rPr lang="en-US" altLang="zh-CN" sz="1600" b="1" i="1">
                  <a:latin typeface="方正科技符号" panose="02000502000000000000" pitchFamily="2" charset="-122"/>
                  <a:ea typeface="方正科技符号" panose="02000502000000000000" pitchFamily="2" charset="-122"/>
                </a:rPr>
                <a:t>11</a:t>
              </a:r>
            </a:p>
          </p:txBody>
        </p:sp>
        <p:sp>
          <p:nvSpPr>
            <p:cNvPr id="12304" name="文本框 76"/>
            <p:cNvSpPr txBox="1"/>
            <p:nvPr>
              <p:custDataLst>
                <p:tags r:id="rId3"/>
              </p:custDataLst>
            </p:nvPr>
          </p:nvSpPr>
          <p:spPr>
            <a:xfrm>
              <a:off x="5897" y="6566"/>
              <a:ext cx="649" cy="59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/>
            <a:lstStyle/>
            <a:p>
              <a:r>
                <a:rPr lang="en-US" altLang="zh-CN" sz="1600" b="1" i="1">
                  <a:latin typeface="方正科技符号" panose="02000502000000000000" pitchFamily="2" charset="-122"/>
                  <a:ea typeface="方正科技符号" panose="02000502000000000000" pitchFamily="2" charset="-122"/>
                </a:rPr>
                <a:t>13</a:t>
              </a:r>
            </a:p>
          </p:txBody>
        </p:sp>
        <p:sp>
          <p:nvSpPr>
            <p:cNvPr id="12311" name="文本框 81"/>
            <p:cNvSpPr txBox="1"/>
            <p:nvPr/>
          </p:nvSpPr>
          <p:spPr>
            <a:xfrm>
              <a:off x="7229" y="6603"/>
              <a:ext cx="676" cy="63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/>
            <a:lstStyle/>
            <a:p>
              <a:r>
                <a:rPr lang="en-US" altLang="zh-CN" sz="1600" b="1" i="1">
                  <a:latin typeface="方正科技符号" panose="02000502000000000000" pitchFamily="2" charset="-122"/>
                  <a:ea typeface="方正科技符号" panose="02000502000000000000" pitchFamily="2" charset="-122"/>
                </a:rPr>
                <a:t>16</a:t>
              </a:r>
            </a:p>
          </p:txBody>
        </p:sp>
        <p:sp>
          <p:nvSpPr>
            <p:cNvPr id="12318" name="文本框 83"/>
            <p:cNvSpPr txBox="1"/>
            <p:nvPr/>
          </p:nvSpPr>
          <p:spPr>
            <a:xfrm>
              <a:off x="8594" y="6530"/>
              <a:ext cx="730" cy="57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/>
            <a:lstStyle/>
            <a:p>
              <a:r>
                <a:rPr lang="en-US" altLang="zh-CN" sz="1600" b="1" i="1">
                  <a:latin typeface="方正科技符号" panose="02000502000000000000" pitchFamily="2" charset="-122"/>
                  <a:ea typeface="方正科技符号" panose="02000502000000000000" pitchFamily="2" charset="-122"/>
                </a:rPr>
                <a:t>20</a:t>
              </a:r>
            </a:p>
          </p:txBody>
        </p:sp>
        <p:sp>
          <p:nvSpPr>
            <p:cNvPr id="12325" name="文本框 85"/>
            <p:cNvSpPr txBox="1"/>
            <p:nvPr/>
          </p:nvSpPr>
          <p:spPr>
            <a:xfrm>
              <a:off x="4773" y="7940"/>
              <a:ext cx="675" cy="63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/>
            <a:lstStyle/>
            <a:p>
              <a:r>
                <a:rPr lang="en-US" altLang="zh-CN" sz="1600" b="1" i="1">
                  <a:latin typeface="方正科技符号" panose="02000502000000000000" pitchFamily="2" charset="-122"/>
                  <a:ea typeface="方正科技符号" panose="02000502000000000000" pitchFamily="2" charset="-122"/>
                </a:rPr>
                <a:t>29</a:t>
              </a:r>
            </a:p>
          </p:txBody>
        </p:sp>
        <p:sp>
          <p:nvSpPr>
            <p:cNvPr id="12332" name="文本框 87"/>
            <p:cNvSpPr txBox="1"/>
            <p:nvPr/>
          </p:nvSpPr>
          <p:spPr>
            <a:xfrm>
              <a:off x="6128" y="7918"/>
              <a:ext cx="734" cy="60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/>
            <a:lstStyle/>
            <a:p>
              <a:r>
                <a:rPr lang="en-US" altLang="zh-CN" sz="1600" b="1" i="1">
                  <a:latin typeface="方正科技符号" panose="02000502000000000000" pitchFamily="2" charset="-122"/>
                  <a:ea typeface="方正科技符号" panose="02000502000000000000" pitchFamily="2" charset="-122"/>
                </a:rPr>
                <a:t>32</a:t>
              </a:r>
            </a:p>
          </p:txBody>
        </p:sp>
        <p:sp>
          <p:nvSpPr>
            <p:cNvPr id="12339" name="文本框 89"/>
            <p:cNvSpPr txBox="1"/>
            <p:nvPr/>
          </p:nvSpPr>
          <p:spPr>
            <a:xfrm>
              <a:off x="7453" y="7911"/>
              <a:ext cx="704" cy="73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/>
            <a:lstStyle/>
            <a:p>
              <a:r>
                <a:rPr lang="en-US" altLang="zh-CN" sz="1600" b="1" i="1">
                  <a:latin typeface="方正科技符号" panose="02000502000000000000" pitchFamily="2" charset="-122"/>
                  <a:ea typeface="方正科技符号" panose="02000502000000000000" pitchFamily="2" charset="-122"/>
                </a:rPr>
                <a:t>36</a:t>
              </a:r>
            </a:p>
          </p:txBody>
        </p:sp>
        <p:sp>
          <p:nvSpPr>
            <p:cNvPr id="12346" name="文本框 91"/>
            <p:cNvSpPr txBox="1"/>
            <p:nvPr/>
          </p:nvSpPr>
          <p:spPr>
            <a:xfrm>
              <a:off x="8786" y="7888"/>
              <a:ext cx="712" cy="74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/>
            <a:lstStyle/>
            <a:p>
              <a:r>
                <a:rPr lang="en-US" altLang="zh-CN" sz="1600" b="1" i="1">
                  <a:latin typeface="方正科技符号" panose="02000502000000000000" pitchFamily="2" charset="-122"/>
                  <a:ea typeface="方正科技符号" panose="02000502000000000000" pitchFamily="2" charset="-122"/>
                </a:rPr>
                <a:t>41</a:t>
              </a:r>
            </a:p>
          </p:txBody>
        </p:sp>
      </p:grpSp>
      <p:pic>
        <p:nvPicPr>
          <p:cNvPr id="12347" name="图片 93" descr="P13主题图组合1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83463" y="474980"/>
            <a:ext cx="4386262" cy="2579688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7" name="组合 96"/>
          <p:cNvGrpSpPr/>
          <p:nvPr/>
        </p:nvGrpSpPr>
        <p:grpSpPr>
          <a:xfrm>
            <a:off x="2744788" y="5362893"/>
            <a:ext cx="4300537" cy="687387"/>
            <a:chOff x="5073" y="2399"/>
            <a:chExt cx="6772" cy="2347"/>
          </a:xfrm>
        </p:grpSpPr>
        <p:sp>
          <p:nvSpPr>
            <p:cNvPr id="95" name="圆角矩形标注 94"/>
            <p:cNvSpPr/>
            <p:nvPr/>
          </p:nvSpPr>
          <p:spPr bwMode="auto">
            <a:xfrm>
              <a:off x="5073" y="2772"/>
              <a:ext cx="6644" cy="1974"/>
            </a:xfrm>
            <a:prstGeom prst="wedgeRoundRectCallout">
              <a:avLst>
                <a:gd name="adj1" fmla="val -56712"/>
                <a:gd name="adj2" fmla="val -33121"/>
                <a:gd name="adj3" fmla="val 16667"/>
              </a:avLst>
            </a:prstGeom>
            <a:solidFill>
              <a:srgbClr val="FFFEEC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>
                <a:defRPr/>
              </a:pPr>
              <a:endParaRPr lang="zh-CN" altLang="en-US" strike="noStrike" noProof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350" name="文本框 26"/>
            <p:cNvSpPr txBox="1"/>
            <p:nvPr/>
          </p:nvSpPr>
          <p:spPr>
            <a:xfrm>
              <a:off x="5192" y="2399"/>
              <a:ext cx="6653" cy="220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zh-CN" sz="2400" dirty="0">
                  <a:latin typeface="Times New Roman" panose="02020603050405020304" pitchFamily="18" charset="0"/>
                  <a:ea typeface="微软雅黑" panose="020B0503020204020204" pitchFamily="34" charset="-122"/>
                </a:rPr>
                <a:t>按得分高低把卡片摆一摆</a:t>
              </a:r>
              <a:r>
                <a:rPr lang="zh-CN" altLang="en-US" sz="2400">
                  <a:latin typeface="宋体" panose="02010600030101010101" pitchFamily="2" charset="-122"/>
                  <a:ea typeface="宋体" panose="02010600030101010101" pitchFamily="2" charset="-122"/>
                </a:rPr>
                <a:t>……</a:t>
              </a:r>
              <a:endParaRPr lang="zh-CN" altLang="zh-CN" sz="2400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98" name="组合 97"/>
          <p:cNvGrpSpPr/>
          <p:nvPr/>
        </p:nvGrpSpPr>
        <p:grpSpPr>
          <a:xfrm>
            <a:off x="8226425" y="3018155"/>
            <a:ext cx="1782763" cy="1209675"/>
            <a:chOff x="5073" y="2550"/>
            <a:chExt cx="2808" cy="1906"/>
          </a:xfrm>
        </p:grpSpPr>
        <p:sp>
          <p:nvSpPr>
            <p:cNvPr id="99" name="圆角矩形标注 98"/>
            <p:cNvSpPr/>
            <p:nvPr/>
          </p:nvSpPr>
          <p:spPr bwMode="auto">
            <a:xfrm>
              <a:off x="5073" y="2691"/>
              <a:ext cx="2808" cy="1765"/>
            </a:xfrm>
            <a:prstGeom prst="wedgeRoundRectCallout">
              <a:avLst>
                <a:gd name="adj1" fmla="val -68162"/>
                <a:gd name="adj2" fmla="val 33286"/>
                <a:gd name="adj3" fmla="val 16667"/>
              </a:avLst>
            </a:prstGeom>
            <a:solidFill>
              <a:srgbClr val="FFFEEC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>
                <a:defRPr/>
              </a:pPr>
              <a:endParaRPr lang="zh-CN" altLang="en-US" strike="noStrike" noProof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353" name="文本框 26"/>
            <p:cNvSpPr txBox="1"/>
            <p:nvPr/>
          </p:nvSpPr>
          <p:spPr>
            <a:xfrm>
              <a:off x="5120" y="2550"/>
              <a:ext cx="2761" cy="188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zh-CN" sz="2400" dirty="0">
                  <a:latin typeface="Times New Roman" panose="02020603050405020304" pitchFamily="18" charset="0"/>
                  <a:ea typeface="微软雅黑" panose="020B0503020204020204" pitchFamily="34" charset="-122"/>
                </a:rPr>
                <a:t>会是哪两种动物？</a:t>
              </a:r>
              <a:endParaRPr lang="zh-CN" altLang="zh-CN" sz="2400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103" name="组合 102"/>
          <p:cNvGrpSpPr/>
          <p:nvPr/>
        </p:nvGrpSpPr>
        <p:grpSpPr>
          <a:xfrm>
            <a:off x="2122488" y="1751730"/>
            <a:ext cx="3351212" cy="1208087"/>
            <a:chOff x="5073" y="2061"/>
            <a:chExt cx="5277" cy="1903"/>
          </a:xfrm>
        </p:grpSpPr>
        <p:sp>
          <p:nvSpPr>
            <p:cNvPr id="104" name="圆角矩形标注 103"/>
            <p:cNvSpPr/>
            <p:nvPr/>
          </p:nvSpPr>
          <p:spPr bwMode="auto">
            <a:xfrm>
              <a:off x="5073" y="2199"/>
              <a:ext cx="5030" cy="1765"/>
            </a:xfrm>
            <a:prstGeom prst="wedgeRoundRectCallout">
              <a:avLst>
                <a:gd name="adj1" fmla="val -59900"/>
                <a:gd name="adj2" fmla="val 32152"/>
                <a:gd name="adj3" fmla="val 16667"/>
              </a:avLst>
            </a:prstGeom>
            <a:solidFill>
              <a:srgbClr val="FFFEEC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>
                <a:defRPr/>
              </a:pPr>
              <a:endParaRPr lang="zh-CN" altLang="en-US" strike="noStrike" noProof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5" name="文本框 26"/>
            <p:cNvSpPr txBox="1">
              <a:spLocks noChangeArrowheads="1"/>
            </p:cNvSpPr>
            <p:nvPr/>
          </p:nvSpPr>
          <p:spPr bwMode="auto">
            <a:xfrm>
              <a:off x="5276" y="2061"/>
              <a:ext cx="5074" cy="1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fontAlgn="base" hangingPunct="1">
                <a:lnSpc>
                  <a:spcPct val="150000"/>
                </a:lnSpc>
              </a:pPr>
              <a:r>
                <a:rPr lang="zh-CN" sz="2400" strike="noStrike" noProof="1">
                  <a:latin typeface="Times New Roman" panose="02020603050405020304" pitchFamily="18" charset="0"/>
                  <a:ea typeface="微软雅黑" panose="020B0503020204020204" pitchFamily="34" charset="-122"/>
                  <a:cs typeface="+mn-cs"/>
                </a:rPr>
                <a:t>小亮套中了两种动物，得分和</a:t>
              </a:r>
              <a:r>
                <a:rPr lang="zh-CN" sz="2400" strike="noStrike" spc="500" noProof="1">
                  <a:solidFill>
                    <a:schemeClr val="tx1"/>
                  </a:solidFill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+mn-cs"/>
                </a:rPr>
                <a:t>是</a:t>
              </a:r>
              <a:r>
                <a:rPr lang="en-US" altLang="zh-CN" sz="2400" b="1" strike="noStrike" noProof="1">
                  <a:latin typeface="方正科技符号" panose="02000502000000000000" pitchFamily="2" charset="-122"/>
                  <a:ea typeface="方正科技符号" panose="02000502000000000000" pitchFamily="2" charset="-122"/>
                  <a:cs typeface="+mn-cs"/>
                </a:rPr>
                <a:t>5</a:t>
              </a:r>
              <a:r>
                <a:rPr lang="en-US" altLang="zh-CN" sz="2400" b="1" strike="noStrike" spc="500" noProof="1">
                  <a:solidFill>
                    <a:schemeClr val="tx1"/>
                  </a:solidFill>
                  <a:uFillTx/>
                  <a:latin typeface="方正科技符号" panose="02000502000000000000" pitchFamily="2" charset="-122"/>
                  <a:ea typeface="方正科技符号" panose="02000502000000000000" pitchFamily="2" charset="-122"/>
                  <a:cs typeface="+mn-cs"/>
                </a:rPr>
                <a:t>2</a:t>
              </a:r>
              <a:r>
                <a:rPr lang="zh-CN" altLang="en-US" sz="2400" strike="noStrike" noProof="1">
                  <a:latin typeface="Times New Roman" panose="02020603050405020304" pitchFamily="18" charset="0"/>
                  <a:ea typeface="微软雅黑" panose="020B0503020204020204" pitchFamily="34" charset="-122"/>
                  <a:cs typeface="+mn-cs"/>
                </a:rPr>
                <a:t>分。</a:t>
              </a:r>
              <a:endParaRPr lang="zh-CN" altLang="en-US" sz="2400" strike="noStrike" noProof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图片 206"/>
          <p:cNvPicPr>
            <a:picLocks noChangeAspect="1"/>
          </p:cNvPicPr>
          <p:nvPr/>
        </p:nvPicPr>
        <p:blipFill>
          <a:blip r:embed="rId23"/>
          <a:srcRect l="8969" t="33577" r="71404" b="62555"/>
          <a:stretch>
            <a:fillRect/>
          </a:stretch>
        </p:blipFill>
        <p:spPr>
          <a:xfrm>
            <a:off x="3270250" y="2670175"/>
            <a:ext cx="1558925" cy="434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4" name="图片 12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3863" y="473075"/>
            <a:ext cx="2270125" cy="541338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25" name="组合 124"/>
          <p:cNvGrpSpPr/>
          <p:nvPr/>
        </p:nvGrpSpPr>
        <p:grpSpPr>
          <a:xfrm>
            <a:off x="2436813" y="1446213"/>
            <a:ext cx="3175000" cy="1223962"/>
            <a:chOff x="161" y="4390"/>
            <a:chExt cx="5000" cy="1927"/>
          </a:xfrm>
        </p:grpSpPr>
        <p:grpSp>
          <p:nvGrpSpPr>
            <p:cNvPr id="13316" name="组合 125"/>
            <p:cNvGrpSpPr/>
            <p:nvPr/>
          </p:nvGrpSpPr>
          <p:grpSpPr>
            <a:xfrm>
              <a:off x="161" y="4557"/>
              <a:ext cx="4873" cy="1711"/>
              <a:chOff x="12531" y="3116"/>
              <a:chExt cx="5471" cy="2064"/>
            </a:xfrm>
          </p:grpSpPr>
          <p:sp>
            <p:nvSpPr>
              <p:cNvPr id="127" name="圆角矩形 126"/>
              <p:cNvSpPr/>
              <p:nvPr/>
            </p:nvSpPr>
            <p:spPr>
              <a:xfrm>
                <a:off x="13285" y="3116"/>
                <a:ext cx="4717" cy="2064"/>
              </a:xfrm>
              <a:prstGeom prst="roundRect">
                <a:avLst/>
              </a:prstGeom>
              <a:solidFill>
                <a:srgbClr val="FFFEEC"/>
              </a:solidFill>
              <a:ln w="19050">
                <a:solidFill>
                  <a:srgbClr val="7C9F64"/>
                </a:solidFill>
                <a:prstDash val="sysDash"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defRPr/>
                </a:pPr>
                <a:endParaRPr lang="zh-CN" altLang="en-US" strike="noStrike" noProof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8" name="椭圆 127"/>
              <p:cNvSpPr/>
              <p:nvPr/>
            </p:nvSpPr>
            <p:spPr>
              <a:xfrm>
                <a:off x="12987" y="3986"/>
                <a:ext cx="618" cy="663"/>
              </a:xfrm>
              <a:prstGeom prst="ellipse">
                <a:avLst/>
              </a:prstGeom>
              <a:solidFill>
                <a:srgbClr val="FFFEEC"/>
              </a:solidFill>
              <a:ln w="19050">
                <a:solidFill>
                  <a:srgbClr val="7C9F64"/>
                </a:solidFill>
                <a:prstDash val="sysDash"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defRPr/>
                </a:pPr>
                <a:endParaRPr lang="zh-CN" altLang="en-US" strike="noStrike" noProof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9" name="椭圆 128"/>
              <p:cNvSpPr/>
              <p:nvPr/>
            </p:nvSpPr>
            <p:spPr>
              <a:xfrm>
                <a:off x="12531" y="4510"/>
                <a:ext cx="452" cy="485"/>
              </a:xfrm>
              <a:prstGeom prst="ellipse">
                <a:avLst/>
              </a:prstGeom>
              <a:solidFill>
                <a:srgbClr val="FFFEEC"/>
              </a:solidFill>
              <a:ln w="19050">
                <a:solidFill>
                  <a:srgbClr val="7C9F64"/>
                </a:solidFill>
                <a:prstDash val="sysDash"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defRPr/>
                </a:pPr>
                <a:endParaRPr lang="zh-CN" altLang="en-US" strike="noStrike" noProof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30" name="文本框 129"/>
            <p:cNvSpPr txBox="1">
              <a:spLocks noChangeArrowheads="1"/>
            </p:cNvSpPr>
            <p:nvPr/>
          </p:nvSpPr>
          <p:spPr bwMode="auto">
            <a:xfrm>
              <a:off x="1098" y="4390"/>
              <a:ext cx="4063" cy="1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no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fontAlgn="base" hangingPunct="1">
                <a:lnSpc>
                  <a:spcPct val="150000"/>
                </a:lnSpc>
              </a:pPr>
              <a:r>
                <a:rPr lang="zh-CN" sz="2400" strike="noStrike" noProof="1">
                  <a:latin typeface="Times New Roman" panose="02020603050405020304" pitchFamily="18" charset="0"/>
                  <a:ea typeface="微软雅黑" panose="020B0503020204020204" pitchFamily="34" charset="-122"/>
                  <a:cs typeface="+mn-cs"/>
                </a:rPr>
                <a:t>找两个数加起来，和</a:t>
              </a:r>
              <a:r>
                <a:rPr lang="zh-CN" sz="2400" strike="noStrike" spc="500" noProof="1">
                  <a:solidFill>
                    <a:schemeClr val="tx1"/>
                  </a:solidFill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+mn-cs"/>
                </a:rPr>
                <a:t>是</a:t>
              </a:r>
              <a:r>
                <a:rPr lang="en-US" altLang="zh-CN" sz="2400" b="1" strike="noStrike" noProof="1">
                  <a:latin typeface="方正科技符号" panose="02000502000000000000" pitchFamily="2" charset="-122"/>
                  <a:ea typeface="方正科技符号" panose="02000502000000000000" pitchFamily="2" charset="-122"/>
                  <a:cs typeface="+mn-cs"/>
                </a:rPr>
                <a:t>5</a:t>
              </a:r>
              <a:r>
                <a:rPr lang="en-US" altLang="zh-CN" sz="2400" b="1" strike="noStrike" spc="500" noProof="1">
                  <a:solidFill>
                    <a:schemeClr val="tx1"/>
                  </a:solidFill>
                  <a:uFillTx/>
                  <a:latin typeface="方正科技符号" panose="02000502000000000000" pitchFamily="2" charset="-122"/>
                  <a:ea typeface="方正科技符号" panose="02000502000000000000" pitchFamily="2" charset="-122"/>
                  <a:cs typeface="+mn-cs"/>
                </a:rPr>
                <a:t>2</a:t>
              </a:r>
              <a:r>
                <a:rPr lang="zh-CN" altLang="en-US" sz="2400" strike="noStrike" noProof="1">
                  <a:latin typeface="Times New Roman" panose="02020603050405020304" pitchFamily="18" charset="0"/>
                  <a:ea typeface="微软雅黑" panose="020B0503020204020204" pitchFamily="34" charset="-122"/>
                  <a:cs typeface="+mn-cs"/>
                </a:rPr>
                <a:t>的</a:t>
              </a:r>
              <a:r>
                <a:rPr lang="zh-CN" altLang="en-US" sz="2400" strike="noStrike" noProof="1">
                  <a:latin typeface="宋体" panose="02010600030101010101" pitchFamily="2" charset="-122"/>
                  <a:ea typeface="宋体" panose="02010600030101010101" pitchFamily="2" charset="-122"/>
                  <a:cs typeface="+mn-cs"/>
                  <a:sym typeface="+mn-ea"/>
                </a:rPr>
                <a:t>……</a:t>
              </a:r>
              <a:endParaRPr lang="zh-CN" altLang="en-US" sz="2400" strike="noStrike" noProof="1">
                <a:latin typeface="宋体" panose="02010600030101010101" pitchFamily="2" charset="-122"/>
                <a:ea typeface="宋体" panose="02010600030101010101" pitchFamily="2" charset="-122"/>
              </a:endParaRPr>
            </a:p>
            <a:p>
              <a:pPr eaLnBrk="1" fontAlgn="base" hangingPunct="1">
                <a:lnSpc>
                  <a:spcPct val="150000"/>
                </a:lnSpc>
              </a:pPr>
              <a:endParaRPr lang="zh-CN" altLang="en-US" sz="2400" strike="noStrike" noProof="1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grpSp>
        <p:nvGrpSpPr>
          <p:cNvPr id="132" name="组合 131"/>
          <p:cNvGrpSpPr/>
          <p:nvPr/>
        </p:nvGrpSpPr>
        <p:grpSpPr>
          <a:xfrm>
            <a:off x="1973263" y="4010025"/>
            <a:ext cx="3644900" cy="1223963"/>
            <a:chOff x="161" y="4310"/>
            <a:chExt cx="5741" cy="1927"/>
          </a:xfrm>
        </p:grpSpPr>
        <p:grpSp>
          <p:nvGrpSpPr>
            <p:cNvPr id="13322" name="组合 132"/>
            <p:cNvGrpSpPr/>
            <p:nvPr/>
          </p:nvGrpSpPr>
          <p:grpSpPr>
            <a:xfrm>
              <a:off x="161" y="4404"/>
              <a:ext cx="5626" cy="1725"/>
              <a:chOff x="12531" y="2931"/>
              <a:chExt cx="6316" cy="2081"/>
            </a:xfrm>
          </p:grpSpPr>
          <p:sp>
            <p:nvSpPr>
              <p:cNvPr id="134" name="圆角矩形 133"/>
              <p:cNvSpPr/>
              <p:nvPr/>
            </p:nvSpPr>
            <p:spPr>
              <a:xfrm>
                <a:off x="13285" y="2931"/>
                <a:ext cx="5562" cy="2081"/>
              </a:xfrm>
              <a:prstGeom prst="roundRect">
                <a:avLst/>
              </a:prstGeom>
              <a:solidFill>
                <a:srgbClr val="FFFEEC"/>
              </a:solidFill>
              <a:ln w="19050">
                <a:solidFill>
                  <a:srgbClr val="7C9F64"/>
                </a:solidFill>
                <a:prstDash val="sysDash"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defRPr/>
                </a:pPr>
                <a:endParaRPr lang="zh-CN" altLang="en-US" strike="noStrike" noProof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5" name="椭圆 134"/>
              <p:cNvSpPr/>
              <p:nvPr/>
            </p:nvSpPr>
            <p:spPr>
              <a:xfrm>
                <a:off x="12987" y="3986"/>
                <a:ext cx="618" cy="663"/>
              </a:xfrm>
              <a:prstGeom prst="ellipse">
                <a:avLst/>
              </a:prstGeom>
              <a:solidFill>
                <a:srgbClr val="FFFEEC"/>
              </a:solidFill>
              <a:ln w="19050">
                <a:solidFill>
                  <a:srgbClr val="7C9F64"/>
                </a:solidFill>
                <a:prstDash val="sysDash"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defRPr/>
                </a:pPr>
                <a:endParaRPr lang="zh-CN" altLang="en-US" strike="noStrike" noProof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6" name="椭圆 135"/>
              <p:cNvSpPr/>
              <p:nvPr/>
            </p:nvSpPr>
            <p:spPr>
              <a:xfrm>
                <a:off x="12531" y="4510"/>
                <a:ext cx="452" cy="485"/>
              </a:xfrm>
              <a:prstGeom prst="ellipse">
                <a:avLst/>
              </a:prstGeom>
              <a:solidFill>
                <a:srgbClr val="FFFEEC"/>
              </a:solidFill>
              <a:ln w="19050">
                <a:solidFill>
                  <a:srgbClr val="7C9F64"/>
                </a:solidFill>
                <a:prstDash val="sysDash"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defRPr/>
                </a:pPr>
                <a:endParaRPr lang="zh-CN" altLang="en-US" strike="noStrike" noProof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37" name="文本框 136"/>
            <p:cNvSpPr txBox="1">
              <a:spLocks noChangeArrowheads="1"/>
            </p:cNvSpPr>
            <p:nvPr/>
          </p:nvSpPr>
          <p:spPr bwMode="auto">
            <a:xfrm>
              <a:off x="1098" y="4310"/>
              <a:ext cx="4804" cy="1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no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fontAlgn="base" hangingPunct="1">
                <a:lnSpc>
                  <a:spcPct val="150000"/>
                </a:lnSpc>
              </a:pPr>
              <a:r>
                <a:rPr lang="en-US" sz="2400" b="1" strike="noStrike" noProof="1">
                  <a:latin typeface="方正科技符号" panose="02000502000000000000" pitchFamily="2" charset="-122"/>
                  <a:ea typeface="方正科技符号" panose="02000502000000000000" pitchFamily="2" charset="-122"/>
                  <a:cs typeface="+mn-cs"/>
                </a:rPr>
                <a:t>1</a:t>
              </a:r>
              <a:r>
                <a:rPr lang="en-US" sz="2400" b="1" strike="noStrike" spc="500" noProof="1">
                  <a:solidFill>
                    <a:schemeClr val="tx1"/>
                  </a:solidFill>
                  <a:uFillTx/>
                  <a:latin typeface="方正科技符号" panose="02000502000000000000" pitchFamily="2" charset="-122"/>
                  <a:ea typeface="方正科技符号" panose="02000502000000000000" pitchFamily="2" charset="-122"/>
                  <a:cs typeface="+mn-cs"/>
                </a:rPr>
                <a:t>1</a:t>
              </a:r>
              <a:r>
                <a:rPr lang="zh-CN" altLang="en-US" sz="2400" strike="noStrike" spc="500" noProof="1">
                  <a:solidFill>
                    <a:schemeClr val="tx1"/>
                  </a:solidFill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+mn-cs"/>
                </a:rPr>
                <a:t>和</a:t>
              </a:r>
              <a:r>
                <a:rPr lang="en-US" altLang="zh-CN" sz="2400" b="1" strike="noStrike" noProof="1">
                  <a:latin typeface="方正科技符号" panose="02000502000000000000" pitchFamily="2" charset="-122"/>
                  <a:ea typeface="方正科技符号" panose="02000502000000000000" pitchFamily="2" charset="-122"/>
                  <a:cs typeface="+mn-cs"/>
                </a:rPr>
                <a:t>1</a:t>
              </a:r>
              <a:r>
                <a:rPr lang="en-US" altLang="zh-CN" sz="2400" b="1" strike="noStrike" spc="500" noProof="1">
                  <a:solidFill>
                    <a:schemeClr val="tx1"/>
                  </a:solidFill>
                  <a:uFillTx/>
                  <a:latin typeface="方正科技符号" panose="02000502000000000000" pitchFamily="2" charset="-122"/>
                  <a:ea typeface="方正科技符号" panose="02000502000000000000" pitchFamily="2" charset="-122"/>
                  <a:cs typeface="+mn-cs"/>
                </a:rPr>
                <a:t>3</a:t>
              </a:r>
              <a:r>
                <a:rPr lang="zh-CN" altLang="en-US" sz="2400" strike="noStrike" noProof="1">
                  <a:latin typeface="Times New Roman" panose="02020603050405020304" pitchFamily="18" charset="0"/>
                  <a:ea typeface="微软雅黑" panose="020B0503020204020204" pitchFamily="34" charset="-122"/>
                  <a:cs typeface="+mn-cs"/>
                </a:rPr>
                <a:t>加起来太小，排除</a:t>
              </a:r>
              <a:r>
                <a:rPr lang="zh-CN" altLang="en-US" sz="2400" strike="noStrike" noProof="1">
                  <a:latin typeface="宋体" panose="02010600030101010101" pitchFamily="2" charset="-122"/>
                  <a:ea typeface="宋体" panose="02010600030101010101" pitchFamily="2" charset="-122"/>
                  <a:cs typeface="+mn-cs"/>
                  <a:sym typeface="+mn-ea"/>
                </a:rPr>
                <a:t>……</a:t>
              </a:r>
              <a:endParaRPr lang="zh-CN" altLang="en-US" sz="2400" strike="noStrike" noProof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143" name="组合 142"/>
          <p:cNvGrpSpPr/>
          <p:nvPr/>
        </p:nvGrpSpPr>
        <p:grpSpPr>
          <a:xfrm>
            <a:off x="6662738" y="1420813"/>
            <a:ext cx="3025775" cy="1223962"/>
            <a:chOff x="11545" y="5131"/>
            <a:chExt cx="4763" cy="1927"/>
          </a:xfrm>
        </p:grpSpPr>
        <p:grpSp>
          <p:nvGrpSpPr>
            <p:cNvPr id="13328" name="组合 137"/>
            <p:cNvGrpSpPr/>
            <p:nvPr/>
          </p:nvGrpSpPr>
          <p:grpSpPr>
            <a:xfrm>
              <a:off x="11545" y="5291"/>
              <a:ext cx="4763" cy="1727"/>
              <a:chOff x="12954" y="5711"/>
              <a:chExt cx="5348" cy="2083"/>
            </a:xfrm>
          </p:grpSpPr>
          <p:sp>
            <p:nvSpPr>
              <p:cNvPr id="139" name="圆角矩形 138"/>
              <p:cNvSpPr/>
              <p:nvPr/>
            </p:nvSpPr>
            <p:spPr>
              <a:xfrm>
                <a:off x="12954" y="5711"/>
                <a:ext cx="4545" cy="2053"/>
              </a:xfrm>
              <a:prstGeom prst="roundRect">
                <a:avLst/>
              </a:prstGeom>
              <a:solidFill>
                <a:srgbClr val="FFFEEC"/>
              </a:solidFill>
              <a:ln w="19050">
                <a:solidFill>
                  <a:srgbClr val="7C9F64"/>
                </a:solidFill>
                <a:prstDash val="sysDash"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defRPr/>
                </a:pPr>
                <a:endParaRPr lang="zh-CN" altLang="en-US" strike="noStrike" noProof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0" name="椭圆 139"/>
              <p:cNvSpPr/>
              <p:nvPr/>
            </p:nvSpPr>
            <p:spPr>
              <a:xfrm>
                <a:off x="17199" y="6838"/>
                <a:ext cx="618" cy="663"/>
              </a:xfrm>
              <a:prstGeom prst="ellipse">
                <a:avLst/>
              </a:prstGeom>
              <a:solidFill>
                <a:srgbClr val="FFFEEC"/>
              </a:solidFill>
              <a:ln w="19050">
                <a:solidFill>
                  <a:srgbClr val="7C9F64"/>
                </a:solidFill>
                <a:prstDash val="sysDash"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defRPr/>
                </a:pPr>
                <a:endParaRPr lang="zh-CN" altLang="en-US" strike="noStrike" noProof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1" name="椭圆 140"/>
              <p:cNvSpPr/>
              <p:nvPr/>
            </p:nvSpPr>
            <p:spPr>
              <a:xfrm>
                <a:off x="17850" y="7309"/>
                <a:ext cx="452" cy="485"/>
              </a:xfrm>
              <a:prstGeom prst="ellipse">
                <a:avLst/>
              </a:prstGeom>
              <a:solidFill>
                <a:srgbClr val="FFFEEC"/>
              </a:solidFill>
              <a:ln w="19050">
                <a:solidFill>
                  <a:srgbClr val="7C9F64"/>
                </a:solidFill>
                <a:prstDash val="sysDash"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defRPr/>
                </a:pPr>
                <a:endParaRPr lang="zh-CN" altLang="en-US" strike="noStrike" noProof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3332" name="文本框 141"/>
            <p:cNvSpPr txBox="1"/>
            <p:nvPr/>
          </p:nvSpPr>
          <p:spPr>
            <a:xfrm>
              <a:off x="11657" y="5131"/>
              <a:ext cx="4063" cy="192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/>
            <a:lstStyle/>
            <a:p>
              <a:pPr>
                <a:lnSpc>
                  <a:spcPct val="150000"/>
                </a:lnSpc>
              </a:pPr>
              <a:r>
                <a:rPr lang="zh-CN" altLang="zh-CN" sz="2400" dirty="0">
                  <a:latin typeface="Times New Roman" panose="02020603050405020304" pitchFamily="18" charset="0"/>
                  <a:ea typeface="微软雅黑" panose="020B0503020204020204" pitchFamily="34" charset="-122"/>
                </a:rPr>
                <a:t>找两个数，个位相加</a:t>
              </a:r>
              <a:r>
                <a:rPr lang="zh-CN" altLang="zh-CN" sz="2400" spc="500" dirty="0">
                  <a:solidFill>
                    <a:schemeClr val="tx1"/>
                  </a:solidFill>
                  <a:uFillTx/>
                  <a:latin typeface="Times New Roman" panose="02020603050405020304" pitchFamily="18" charset="0"/>
                  <a:ea typeface="微软雅黑" panose="020B0503020204020204" pitchFamily="34" charset="-122"/>
                </a:rPr>
                <a:t>得</a:t>
              </a:r>
              <a:r>
                <a:rPr lang="en-US" altLang="zh-CN" sz="2400" b="1" spc="500" dirty="0">
                  <a:solidFill>
                    <a:schemeClr val="tx1"/>
                  </a:solidFill>
                  <a:uFillTx/>
                  <a:latin typeface="方正科技符号" panose="02000502000000000000" pitchFamily="2" charset="-122"/>
                  <a:ea typeface="方正科技符号" panose="02000502000000000000" pitchFamily="2" charset="-122"/>
                </a:rPr>
                <a:t>2</a:t>
              </a:r>
              <a:r>
                <a:rPr lang="zh-CN" altLang="en-US" sz="2400" dirty="0">
                  <a:latin typeface="Times New Roman" panose="02020603050405020304" pitchFamily="18" charset="0"/>
                  <a:ea typeface="微软雅黑" panose="020B0503020204020204" pitchFamily="34" charset="-122"/>
                </a:rPr>
                <a:t>的</a:t>
              </a:r>
              <a:r>
                <a:rPr lang="zh-CN" altLang="en-US" sz="2400" dirty="0">
                  <a:latin typeface="宋体" panose="02010600030101010101" pitchFamily="2" charset="-122"/>
                  <a:ea typeface="宋体" panose="02010600030101010101" pitchFamily="2" charset="-122"/>
                  <a:sym typeface="微软雅黑" panose="020B0503020204020204" pitchFamily="34" charset="-122"/>
                </a:rPr>
                <a:t>……</a:t>
              </a:r>
              <a:endPara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  <a:p>
              <a:pPr>
                <a:lnSpc>
                  <a:spcPct val="150000"/>
                </a:lnSpc>
              </a:pPr>
              <a:endPara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grpSp>
        <p:nvGrpSpPr>
          <p:cNvPr id="144" name="组合 143"/>
          <p:cNvGrpSpPr/>
          <p:nvPr/>
        </p:nvGrpSpPr>
        <p:grpSpPr>
          <a:xfrm>
            <a:off x="6661150" y="4010025"/>
            <a:ext cx="3024188" cy="1223963"/>
            <a:chOff x="11545" y="5162"/>
            <a:chExt cx="4763" cy="1928"/>
          </a:xfrm>
        </p:grpSpPr>
        <p:grpSp>
          <p:nvGrpSpPr>
            <p:cNvPr id="13334" name="组合 144"/>
            <p:cNvGrpSpPr/>
            <p:nvPr/>
          </p:nvGrpSpPr>
          <p:grpSpPr>
            <a:xfrm>
              <a:off x="11545" y="5291"/>
              <a:ext cx="4763" cy="1727"/>
              <a:chOff x="12954" y="5711"/>
              <a:chExt cx="5348" cy="2083"/>
            </a:xfrm>
          </p:grpSpPr>
          <p:sp>
            <p:nvSpPr>
              <p:cNvPr id="146" name="圆角矩形 145"/>
              <p:cNvSpPr/>
              <p:nvPr/>
            </p:nvSpPr>
            <p:spPr>
              <a:xfrm>
                <a:off x="12954" y="5711"/>
                <a:ext cx="4545" cy="2053"/>
              </a:xfrm>
              <a:prstGeom prst="roundRect">
                <a:avLst/>
              </a:prstGeom>
              <a:solidFill>
                <a:srgbClr val="FFFEEC"/>
              </a:solidFill>
              <a:ln w="19050">
                <a:solidFill>
                  <a:srgbClr val="7C9F64"/>
                </a:solidFill>
                <a:prstDash val="sysDash"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defRPr/>
                </a:pPr>
                <a:endParaRPr lang="zh-CN" altLang="en-US" strike="noStrike" noProof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7" name="椭圆 146"/>
              <p:cNvSpPr/>
              <p:nvPr/>
            </p:nvSpPr>
            <p:spPr>
              <a:xfrm>
                <a:off x="17199" y="6838"/>
                <a:ext cx="618" cy="663"/>
              </a:xfrm>
              <a:prstGeom prst="ellipse">
                <a:avLst/>
              </a:prstGeom>
              <a:solidFill>
                <a:srgbClr val="FFFEEC"/>
              </a:solidFill>
              <a:ln w="19050">
                <a:solidFill>
                  <a:srgbClr val="7C9F64"/>
                </a:solidFill>
                <a:prstDash val="sysDash"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defRPr/>
                </a:pPr>
                <a:endParaRPr lang="zh-CN" altLang="en-US" strike="noStrike" noProof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8" name="椭圆 147"/>
              <p:cNvSpPr/>
              <p:nvPr/>
            </p:nvSpPr>
            <p:spPr>
              <a:xfrm>
                <a:off x="17850" y="7309"/>
                <a:ext cx="452" cy="485"/>
              </a:xfrm>
              <a:prstGeom prst="ellipse">
                <a:avLst/>
              </a:prstGeom>
              <a:solidFill>
                <a:srgbClr val="FFFEEC"/>
              </a:solidFill>
              <a:ln w="19050">
                <a:solidFill>
                  <a:srgbClr val="7C9F64"/>
                </a:solidFill>
                <a:prstDash val="sysDash"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defRPr/>
                </a:pPr>
                <a:endParaRPr lang="zh-CN" altLang="en-US" strike="noStrike" noProof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49" name="文本框 148"/>
            <p:cNvSpPr txBox="1">
              <a:spLocks noChangeArrowheads="1"/>
            </p:cNvSpPr>
            <p:nvPr/>
          </p:nvSpPr>
          <p:spPr bwMode="auto">
            <a:xfrm>
              <a:off x="11657" y="5162"/>
              <a:ext cx="4063" cy="1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no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fontAlgn="base" hangingPunct="1">
                <a:lnSpc>
                  <a:spcPct val="150000"/>
                </a:lnSpc>
              </a:pPr>
              <a:r>
                <a:rPr lang="zh-CN" sz="2400" strike="noStrike" spc="500" noProof="1">
                  <a:solidFill>
                    <a:schemeClr val="tx1"/>
                  </a:solidFill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+mn-cs"/>
                </a:rPr>
                <a:t>用</a:t>
              </a:r>
              <a:r>
                <a:rPr lang="en-US" altLang="zh-CN" sz="2400" b="1" strike="noStrike" noProof="1">
                  <a:latin typeface="方正科技符号" panose="02000502000000000000" pitchFamily="2" charset="-122"/>
                  <a:ea typeface="方正科技符号" panose="02000502000000000000" pitchFamily="2" charset="-122"/>
                  <a:cs typeface="+mn-cs"/>
                </a:rPr>
                <a:t>5</a:t>
              </a:r>
              <a:r>
                <a:rPr lang="en-US" altLang="zh-CN" sz="2400" b="1" strike="noStrike" spc="500" noProof="1">
                  <a:solidFill>
                    <a:schemeClr val="tx1"/>
                  </a:solidFill>
                  <a:uFillTx/>
                  <a:latin typeface="方正科技符号" panose="02000502000000000000" pitchFamily="2" charset="-122"/>
                  <a:ea typeface="方正科技符号" panose="02000502000000000000" pitchFamily="2" charset="-122"/>
                  <a:cs typeface="+mn-cs"/>
                </a:rPr>
                <a:t>2</a:t>
              </a:r>
              <a:r>
                <a:rPr lang="zh-CN" altLang="en-US" sz="2400" strike="noStrike" noProof="1">
                  <a:latin typeface="Times New Roman" panose="02020603050405020304" pitchFamily="18" charset="0"/>
                  <a:ea typeface="微软雅黑" panose="020B0503020204020204" pitchFamily="34" charset="-122"/>
                  <a:cs typeface="+mn-cs"/>
                </a:rPr>
                <a:t>减一个数试一试</a:t>
              </a:r>
              <a:r>
                <a:rPr lang="zh-CN" altLang="en-US" sz="2400" strike="noStrike" noProof="1">
                  <a:latin typeface="宋体" panose="02010600030101010101" pitchFamily="2" charset="-122"/>
                  <a:ea typeface="宋体" panose="02010600030101010101" pitchFamily="2" charset="-122"/>
                  <a:cs typeface="+mn-cs"/>
                  <a:sym typeface="+mn-ea"/>
                </a:rPr>
                <a:t>……</a:t>
              </a:r>
              <a:endParaRPr lang="zh-CN" altLang="en-US" sz="2400" strike="noStrike" noProof="1">
                <a:latin typeface="宋体" panose="02010600030101010101" pitchFamily="2" charset="-122"/>
                <a:ea typeface="宋体" panose="02010600030101010101" pitchFamily="2" charset="-122"/>
              </a:endParaRPr>
            </a:p>
            <a:p>
              <a:pPr eaLnBrk="1" fontAlgn="base" hangingPunct="1">
                <a:lnSpc>
                  <a:spcPct val="150000"/>
                </a:lnSpc>
              </a:pPr>
              <a:endParaRPr lang="zh-CN" altLang="en-US" sz="2400" strike="noStrike" noProof="1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grpSp>
        <p:nvGrpSpPr>
          <p:cNvPr id="13339" name="组合 149"/>
          <p:cNvGrpSpPr/>
          <p:nvPr/>
        </p:nvGrpSpPr>
        <p:grpSpPr>
          <a:xfrm>
            <a:off x="3270249" y="571500"/>
            <a:ext cx="713379" cy="812800"/>
            <a:chOff x="4458" y="5801"/>
            <a:chExt cx="1124" cy="1280"/>
          </a:xfrm>
        </p:grpSpPr>
        <p:grpSp>
          <p:nvGrpSpPr>
            <p:cNvPr id="13340" name="组合 150"/>
            <p:cNvGrpSpPr/>
            <p:nvPr/>
          </p:nvGrpSpPr>
          <p:grpSpPr>
            <a:xfrm>
              <a:off x="4458" y="5801"/>
              <a:ext cx="988" cy="1280"/>
              <a:chOff x="3784" y="2862"/>
              <a:chExt cx="988" cy="1280"/>
            </a:xfrm>
          </p:grpSpPr>
          <p:grpSp>
            <p:nvGrpSpPr>
              <p:cNvPr id="13341" name="组合 151"/>
              <p:cNvGrpSpPr/>
              <p:nvPr/>
            </p:nvGrpSpPr>
            <p:grpSpPr>
              <a:xfrm>
                <a:off x="3784" y="2862"/>
                <a:ext cx="988" cy="1281"/>
                <a:chOff x="3808" y="3092"/>
                <a:chExt cx="988" cy="1281"/>
              </a:xfrm>
            </p:grpSpPr>
            <p:sp>
              <p:nvSpPr>
                <p:cNvPr id="153" name="圆角矩形 152"/>
                <p:cNvSpPr/>
                <p:nvPr>
                  <p:custDataLst>
                    <p:tags r:id="rId20"/>
                  </p:custDataLst>
                </p:nvPr>
              </p:nvSpPr>
              <p:spPr>
                <a:xfrm>
                  <a:off x="3856" y="3127"/>
                  <a:ext cx="940" cy="1246"/>
                </a:xfrm>
                <a:prstGeom prst="roundRect">
                  <a:avLst/>
                </a:prstGeom>
                <a:solidFill>
                  <a:srgbClr val="B9E0CC"/>
                </a:solidFill>
                <a:ln>
                  <a:noFill/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/>
                  <a:endParaRPr lang="zh-CN" altLang="en-US" strike="noStrike" noProof="1"/>
                </a:p>
              </p:txBody>
            </p:sp>
            <p:sp>
              <p:nvSpPr>
                <p:cNvPr id="154" name="圆角矩形 153"/>
                <p:cNvSpPr/>
                <p:nvPr>
                  <p:custDataLst>
                    <p:tags r:id="rId21"/>
                  </p:custDataLst>
                </p:nvPr>
              </p:nvSpPr>
              <p:spPr>
                <a:xfrm>
                  <a:off x="3808" y="3092"/>
                  <a:ext cx="940" cy="1246"/>
                </a:xfrm>
                <a:prstGeom prst="roundRect">
                  <a:avLst/>
                </a:prstGeom>
                <a:solidFill>
                  <a:srgbClr val="DFEAD2"/>
                </a:solidFill>
                <a:ln>
                  <a:noFill/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/>
                  <a:endParaRPr lang="zh-CN" altLang="en-US" strike="noStrike" noProof="1"/>
                </a:p>
              </p:txBody>
            </p:sp>
          </p:grpSp>
          <p:pic>
            <p:nvPicPr>
              <p:cNvPr id="13344" name="图片 154" descr="11_副本"/>
              <p:cNvPicPr>
                <a:picLocks noChangeAspect="1"/>
              </p:cNvPicPr>
              <p:nvPr>
                <p:custDataLst>
                  <p:tags r:id="rId19"/>
                </p:custDataLst>
              </p:nvPr>
            </p:nvPicPr>
            <p:blipFill>
              <a:blip r:embed="rId25"/>
              <a:stretch>
                <a:fillRect/>
              </a:stretch>
            </p:blipFill>
            <p:spPr>
              <a:xfrm>
                <a:off x="3819" y="2897"/>
                <a:ext cx="873" cy="1155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sp>
          <p:nvSpPr>
            <p:cNvPr id="13345" name="文本框 155"/>
            <p:cNvSpPr txBox="1"/>
            <p:nvPr>
              <p:custDataLst>
                <p:tags r:id="rId18"/>
              </p:custDataLst>
            </p:nvPr>
          </p:nvSpPr>
          <p:spPr>
            <a:xfrm>
              <a:off x="4592" y="6507"/>
              <a:ext cx="990" cy="57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/>
            <a:lstStyle/>
            <a:p>
              <a:r>
                <a:rPr lang="en-US" altLang="zh-CN" b="1">
                  <a:latin typeface="方正科技符号" panose="02000502000000000000" pitchFamily="2" charset="-122"/>
                  <a:ea typeface="方正科技符号" panose="02000502000000000000" pitchFamily="2" charset="-122"/>
                </a:rPr>
                <a:t>11</a:t>
              </a:r>
            </a:p>
          </p:txBody>
        </p:sp>
      </p:grpSp>
      <p:grpSp>
        <p:nvGrpSpPr>
          <p:cNvPr id="13346" name="组合 156"/>
          <p:cNvGrpSpPr/>
          <p:nvPr/>
        </p:nvGrpSpPr>
        <p:grpSpPr>
          <a:xfrm>
            <a:off x="4133850" y="571500"/>
            <a:ext cx="627063" cy="812800"/>
            <a:chOff x="5817" y="5801"/>
            <a:chExt cx="988" cy="1280"/>
          </a:xfrm>
        </p:grpSpPr>
        <p:grpSp>
          <p:nvGrpSpPr>
            <p:cNvPr id="13347" name="组合 157"/>
            <p:cNvGrpSpPr/>
            <p:nvPr/>
          </p:nvGrpSpPr>
          <p:grpSpPr>
            <a:xfrm>
              <a:off x="5817" y="5801"/>
              <a:ext cx="988" cy="1280"/>
              <a:chOff x="5141" y="2862"/>
              <a:chExt cx="988" cy="1280"/>
            </a:xfrm>
          </p:grpSpPr>
          <p:grpSp>
            <p:nvGrpSpPr>
              <p:cNvPr id="13348" name="组合 158"/>
              <p:cNvGrpSpPr/>
              <p:nvPr/>
            </p:nvGrpSpPr>
            <p:grpSpPr>
              <a:xfrm>
                <a:off x="5141" y="2862"/>
                <a:ext cx="988" cy="1281"/>
                <a:chOff x="3808" y="3092"/>
                <a:chExt cx="988" cy="1281"/>
              </a:xfrm>
            </p:grpSpPr>
            <p:sp>
              <p:nvSpPr>
                <p:cNvPr id="160" name="圆角矩形 159"/>
                <p:cNvSpPr/>
                <p:nvPr>
                  <p:custDataLst>
                    <p:tags r:id="rId16"/>
                  </p:custDataLst>
                </p:nvPr>
              </p:nvSpPr>
              <p:spPr>
                <a:xfrm>
                  <a:off x="3856" y="3127"/>
                  <a:ext cx="940" cy="1246"/>
                </a:xfrm>
                <a:prstGeom prst="roundRect">
                  <a:avLst/>
                </a:prstGeom>
                <a:solidFill>
                  <a:srgbClr val="B9E0CC"/>
                </a:solidFill>
                <a:ln>
                  <a:noFill/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/>
                  <a:endParaRPr lang="zh-CN" altLang="en-US" strike="noStrike" noProof="1"/>
                </a:p>
              </p:txBody>
            </p:sp>
            <p:sp>
              <p:nvSpPr>
                <p:cNvPr id="161" name="圆角矩形 160"/>
                <p:cNvSpPr/>
                <p:nvPr>
                  <p:custDataLst>
                    <p:tags r:id="rId17"/>
                  </p:custDataLst>
                </p:nvPr>
              </p:nvSpPr>
              <p:spPr>
                <a:xfrm>
                  <a:off x="3808" y="3092"/>
                  <a:ext cx="940" cy="1246"/>
                </a:xfrm>
                <a:prstGeom prst="roundRect">
                  <a:avLst/>
                </a:prstGeom>
                <a:solidFill>
                  <a:srgbClr val="DFEAD2"/>
                </a:solidFill>
                <a:ln>
                  <a:noFill/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/>
                  <a:endParaRPr lang="zh-CN" altLang="en-US" strike="noStrike" noProof="1"/>
                </a:p>
              </p:txBody>
            </p:sp>
          </p:grpSp>
          <p:pic>
            <p:nvPicPr>
              <p:cNvPr id="13351" name="图片 161" descr="13_副本"/>
              <p:cNvPicPr>
                <a:picLocks noChangeAspect="1"/>
              </p:cNvPicPr>
              <p:nvPr>
                <p:custDataLst>
                  <p:tags r:id="rId15"/>
                </p:custDataLst>
              </p:nvPr>
            </p:nvPicPr>
            <p:blipFill>
              <a:blip r:embed="rId26"/>
              <a:stretch>
                <a:fillRect/>
              </a:stretch>
            </p:blipFill>
            <p:spPr>
              <a:xfrm>
                <a:off x="5170" y="2967"/>
                <a:ext cx="895" cy="1052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sp>
          <p:nvSpPr>
            <p:cNvPr id="13352" name="文本框 162"/>
            <p:cNvSpPr txBox="1"/>
            <p:nvPr>
              <p:custDataLst>
                <p:tags r:id="rId14"/>
              </p:custDataLst>
            </p:nvPr>
          </p:nvSpPr>
          <p:spPr>
            <a:xfrm>
              <a:off x="5941" y="6480"/>
              <a:ext cx="800" cy="59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/>
            <a:lstStyle/>
            <a:p>
              <a:r>
                <a:rPr lang="en-US" altLang="zh-CN" b="1" dirty="0">
                  <a:latin typeface="方正科技符号" panose="02000502000000000000" pitchFamily="2" charset="-122"/>
                  <a:ea typeface="方正科技符号" panose="02000502000000000000" pitchFamily="2" charset="-122"/>
                </a:rPr>
                <a:t>13</a:t>
              </a:r>
            </a:p>
          </p:txBody>
        </p:sp>
      </p:grpSp>
      <p:grpSp>
        <p:nvGrpSpPr>
          <p:cNvPr id="13353" name="组合 163"/>
          <p:cNvGrpSpPr/>
          <p:nvPr/>
        </p:nvGrpSpPr>
        <p:grpSpPr>
          <a:xfrm>
            <a:off x="4995861" y="571500"/>
            <a:ext cx="853007" cy="854075"/>
            <a:chOff x="7176" y="5801"/>
            <a:chExt cx="1344" cy="1347"/>
          </a:xfrm>
        </p:grpSpPr>
        <p:grpSp>
          <p:nvGrpSpPr>
            <p:cNvPr id="13354" name="组合 164"/>
            <p:cNvGrpSpPr/>
            <p:nvPr/>
          </p:nvGrpSpPr>
          <p:grpSpPr>
            <a:xfrm>
              <a:off x="7176" y="5801"/>
              <a:ext cx="988" cy="1280"/>
              <a:chOff x="6298" y="2897"/>
              <a:chExt cx="988" cy="1280"/>
            </a:xfrm>
          </p:grpSpPr>
          <p:grpSp>
            <p:nvGrpSpPr>
              <p:cNvPr id="13355" name="组合 165"/>
              <p:cNvGrpSpPr/>
              <p:nvPr/>
            </p:nvGrpSpPr>
            <p:grpSpPr>
              <a:xfrm>
                <a:off x="6298" y="2897"/>
                <a:ext cx="988" cy="1281"/>
                <a:chOff x="3808" y="3092"/>
                <a:chExt cx="988" cy="1281"/>
              </a:xfrm>
            </p:grpSpPr>
            <p:sp>
              <p:nvSpPr>
                <p:cNvPr id="167" name="圆角矩形 166"/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3856" y="3127"/>
                  <a:ext cx="940" cy="1246"/>
                </a:xfrm>
                <a:prstGeom prst="roundRect">
                  <a:avLst/>
                </a:prstGeom>
                <a:solidFill>
                  <a:srgbClr val="B9E0CC"/>
                </a:solidFill>
                <a:ln>
                  <a:noFill/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/>
                  <a:endParaRPr lang="zh-CN" altLang="en-US" strike="noStrike" noProof="1"/>
                </a:p>
              </p:txBody>
            </p:sp>
            <p:sp>
              <p:nvSpPr>
                <p:cNvPr id="168" name="圆角矩形 167"/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3808" y="3092"/>
                  <a:ext cx="940" cy="1246"/>
                </a:xfrm>
                <a:prstGeom prst="roundRect">
                  <a:avLst/>
                </a:prstGeom>
                <a:solidFill>
                  <a:srgbClr val="DFEAD2"/>
                </a:solidFill>
                <a:ln>
                  <a:noFill/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/>
                  <a:endParaRPr lang="zh-CN" altLang="en-US" strike="noStrike" noProof="1"/>
                </a:p>
              </p:txBody>
            </p:sp>
          </p:grpSp>
          <p:pic>
            <p:nvPicPr>
              <p:cNvPr id="13358" name="图片 168" descr="16_副本"/>
              <p:cNvPicPr>
                <a:picLocks noChangeAspect="1"/>
              </p:cNvPicPr>
              <p:nvPr>
                <p:custDataLst>
                  <p:tags r:id="rId11"/>
                </p:custDataLst>
              </p:nvPr>
            </p:nvPicPr>
            <p:blipFill>
              <a:blip r:embed="rId27"/>
              <a:stretch>
                <a:fillRect/>
              </a:stretch>
            </p:blipFill>
            <p:spPr>
              <a:xfrm>
                <a:off x="6332" y="2932"/>
                <a:ext cx="876" cy="1159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sp>
          <p:nvSpPr>
            <p:cNvPr id="13359" name="文本框 169"/>
            <p:cNvSpPr txBox="1"/>
            <p:nvPr/>
          </p:nvSpPr>
          <p:spPr>
            <a:xfrm>
              <a:off x="7324" y="6516"/>
              <a:ext cx="1196" cy="63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/>
            <a:lstStyle/>
            <a:p>
              <a:r>
                <a:rPr lang="en-US" altLang="zh-CN" b="1" dirty="0">
                  <a:latin typeface="方正科技符号" panose="02000502000000000000" pitchFamily="2" charset="-122"/>
                  <a:ea typeface="方正科技符号" panose="02000502000000000000" pitchFamily="2" charset="-122"/>
                </a:rPr>
                <a:t>16</a:t>
              </a:r>
            </a:p>
          </p:txBody>
        </p:sp>
      </p:grpSp>
      <p:grpSp>
        <p:nvGrpSpPr>
          <p:cNvPr id="13360" name="组合 170"/>
          <p:cNvGrpSpPr/>
          <p:nvPr/>
        </p:nvGrpSpPr>
        <p:grpSpPr>
          <a:xfrm>
            <a:off x="5859461" y="571500"/>
            <a:ext cx="772403" cy="812800"/>
            <a:chOff x="8535" y="5801"/>
            <a:chExt cx="1217" cy="1280"/>
          </a:xfrm>
        </p:grpSpPr>
        <p:grpSp>
          <p:nvGrpSpPr>
            <p:cNvPr id="13361" name="组合 171"/>
            <p:cNvGrpSpPr/>
            <p:nvPr/>
          </p:nvGrpSpPr>
          <p:grpSpPr>
            <a:xfrm>
              <a:off x="8535" y="5801"/>
              <a:ext cx="988" cy="1280"/>
              <a:chOff x="7665" y="2932"/>
              <a:chExt cx="988" cy="1280"/>
            </a:xfrm>
          </p:grpSpPr>
          <p:grpSp>
            <p:nvGrpSpPr>
              <p:cNvPr id="13362" name="组合 172"/>
              <p:cNvGrpSpPr/>
              <p:nvPr/>
            </p:nvGrpSpPr>
            <p:grpSpPr>
              <a:xfrm>
                <a:off x="7665" y="2932"/>
                <a:ext cx="988" cy="1281"/>
                <a:chOff x="3808" y="3092"/>
                <a:chExt cx="988" cy="1281"/>
              </a:xfrm>
            </p:grpSpPr>
            <p:sp>
              <p:nvSpPr>
                <p:cNvPr id="174" name="圆角矩形 173"/>
                <p:cNvSpPr/>
                <p:nvPr/>
              </p:nvSpPr>
              <p:spPr>
                <a:xfrm>
                  <a:off x="3856" y="3127"/>
                  <a:ext cx="940" cy="1246"/>
                </a:xfrm>
                <a:prstGeom prst="roundRect">
                  <a:avLst/>
                </a:prstGeom>
                <a:solidFill>
                  <a:srgbClr val="B9E0CC"/>
                </a:solidFill>
                <a:ln>
                  <a:noFill/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/>
                  <a:endParaRPr lang="zh-CN" altLang="en-US" strike="noStrike" noProof="1"/>
                </a:p>
              </p:txBody>
            </p:sp>
            <p:sp>
              <p:nvSpPr>
                <p:cNvPr id="175" name="圆角矩形 174"/>
                <p:cNvSpPr/>
                <p:nvPr/>
              </p:nvSpPr>
              <p:spPr>
                <a:xfrm>
                  <a:off x="3808" y="3092"/>
                  <a:ext cx="940" cy="1246"/>
                </a:xfrm>
                <a:prstGeom prst="roundRect">
                  <a:avLst/>
                </a:prstGeom>
                <a:solidFill>
                  <a:srgbClr val="DFEAD2"/>
                </a:solidFill>
                <a:ln>
                  <a:noFill/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/>
                  <a:endParaRPr lang="zh-CN" altLang="en-US" strike="noStrike" noProof="1"/>
                </a:p>
              </p:txBody>
            </p:sp>
          </p:grpSp>
          <p:pic>
            <p:nvPicPr>
              <p:cNvPr id="13365" name="图片 175" descr="20_副本"/>
              <p:cNvPicPr>
                <a:picLocks noChangeAspect="1"/>
              </p:cNvPicPr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7696" y="3046"/>
                <a:ext cx="892" cy="1062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sp>
          <p:nvSpPr>
            <p:cNvPr id="13366" name="文本框 176"/>
            <p:cNvSpPr txBox="1"/>
            <p:nvPr/>
          </p:nvSpPr>
          <p:spPr>
            <a:xfrm>
              <a:off x="8684" y="6497"/>
              <a:ext cx="1068" cy="57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/>
            <a:lstStyle/>
            <a:p>
              <a:r>
                <a:rPr lang="en-US" altLang="zh-CN" b="1" dirty="0">
                  <a:latin typeface="方正科技符号" panose="02000502000000000000" pitchFamily="2" charset="-122"/>
                  <a:ea typeface="方正科技符号" panose="02000502000000000000" pitchFamily="2" charset="-122"/>
                </a:rPr>
                <a:t>20</a:t>
              </a:r>
            </a:p>
          </p:txBody>
        </p:sp>
      </p:grpSp>
      <p:grpSp>
        <p:nvGrpSpPr>
          <p:cNvPr id="13367" name="组合 177"/>
          <p:cNvGrpSpPr/>
          <p:nvPr/>
        </p:nvGrpSpPr>
        <p:grpSpPr>
          <a:xfrm>
            <a:off x="6624640" y="571500"/>
            <a:ext cx="716552" cy="881063"/>
            <a:chOff x="4458" y="7175"/>
            <a:chExt cx="1129" cy="1389"/>
          </a:xfrm>
        </p:grpSpPr>
        <p:grpSp>
          <p:nvGrpSpPr>
            <p:cNvPr id="13368" name="组合 178"/>
            <p:cNvGrpSpPr/>
            <p:nvPr/>
          </p:nvGrpSpPr>
          <p:grpSpPr>
            <a:xfrm>
              <a:off x="4458" y="7175"/>
              <a:ext cx="988" cy="1280"/>
              <a:chOff x="3361" y="2862"/>
              <a:chExt cx="988" cy="1280"/>
            </a:xfrm>
          </p:grpSpPr>
          <p:grpSp>
            <p:nvGrpSpPr>
              <p:cNvPr id="13369" name="组合 179"/>
              <p:cNvGrpSpPr/>
              <p:nvPr/>
            </p:nvGrpSpPr>
            <p:grpSpPr>
              <a:xfrm>
                <a:off x="3361" y="2862"/>
                <a:ext cx="988" cy="1281"/>
                <a:chOff x="3808" y="3092"/>
                <a:chExt cx="988" cy="1281"/>
              </a:xfrm>
            </p:grpSpPr>
            <p:sp>
              <p:nvSpPr>
                <p:cNvPr id="181" name="圆角矩形 180"/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3856" y="3127"/>
                  <a:ext cx="940" cy="1246"/>
                </a:xfrm>
                <a:prstGeom prst="roundRect">
                  <a:avLst/>
                </a:prstGeom>
                <a:solidFill>
                  <a:srgbClr val="B9E0CC"/>
                </a:solidFill>
                <a:ln>
                  <a:noFill/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/>
                  <a:endParaRPr lang="zh-CN" altLang="en-US" strike="noStrike" noProof="1"/>
                </a:p>
              </p:txBody>
            </p:sp>
            <p:sp>
              <p:nvSpPr>
                <p:cNvPr id="182" name="圆角矩形 181"/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3808" y="3092"/>
                  <a:ext cx="940" cy="1246"/>
                </a:xfrm>
                <a:prstGeom prst="roundRect">
                  <a:avLst/>
                </a:prstGeom>
                <a:solidFill>
                  <a:srgbClr val="DFEAD2"/>
                </a:solidFill>
                <a:ln>
                  <a:noFill/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/>
                  <a:endParaRPr lang="zh-CN" altLang="en-US" strike="noStrike" noProof="1"/>
                </a:p>
              </p:txBody>
            </p:sp>
          </p:grpSp>
          <p:pic>
            <p:nvPicPr>
              <p:cNvPr id="13372" name="图片 182" descr="29_副本"/>
              <p:cNvPicPr>
                <a:picLocks noChangeAspect="1"/>
              </p:cNvPicPr>
              <p:nvPr>
                <p:custDataLst>
                  <p:tags r:id="rId8"/>
                </p:custDataLst>
              </p:nvPr>
            </p:nvPicPr>
            <p:blipFill>
              <a:blip r:embed="rId29"/>
              <a:stretch>
                <a:fillRect/>
              </a:stretch>
            </p:blipFill>
            <p:spPr>
              <a:xfrm>
                <a:off x="3432" y="2897"/>
                <a:ext cx="812" cy="1176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sp>
          <p:nvSpPr>
            <p:cNvPr id="13373" name="文本框 183"/>
            <p:cNvSpPr txBox="1"/>
            <p:nvPr/>
          </p:nvSpPr>
          <p:spPr>
            <a:xfrm>
              <a:off x="4597" y="7932"/>
              <a:ext cx="990" cy="63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/>
            <a:lstStyle/>
            <a:p>
              <a:r>
                <a:rPr lang="en-US" altLang="zh-CN" b="1" dirty="0">
                  <a:latin typeface="方正科技符号" panose="02000502000000000000" pitchFamily="2" charset="-122"/>
                  <a:ea typeface="方正科技符号" panose="02000502000000000000" pitchFamily="2" charset="-122"/>
                </a:rPr>
                <a:t>29</a:t>
              </a:r>
            </a:p>
          </p:txBody>
        </p:sp>
      </p:grpSp>
      <p:grpSp>
        <p:nvGrpSpPr>
          <p:cNvPr id="13374" name="组合 184"/>
          <p:cNvGrpSpPr/>
          <p:nvPr/>
        </p:nvGrpSpPr>
        <p:grpSpPr>
          <a:xfrm>
            <a:off x="7488238" y="571500"/>
            <a:ext cx="627062" cy="812800"/>
            <a:chOff x="5817" y="7175"/>
            <a:chExt cx="988" cy="1280"/>
          </a:xfrm>
        </p:grpSpPr>
        <p:grpSp>
          <p:nvGrpSpPr>
            <p:cNvPr id="13375" name="组合 185"/>
            <p:cNvGrpSpPr/>
            <p:nvPr/>
          </p:nvGrpSpPr>
          <p:grpSpPr>
            <a:xfrm>
              <a:off x="5817" y="7175"/>
              <a:ext cx="988" cy="1280"/>
              <a:chOff x="7145" y="3555"/>
              <a:chExt cx="988" cy="1280"/>
            </a:xfrm>
          </p:grpSpPr>
          <p:grpSp>
            <p:nvGrpSpPr>
              <p:cNvPr id="13376" name="组合 186"/>
              <p:cNvGrpSpPr/>
              <p:nvPr/>
            </p:nvGrpSpPr>
            <p:grpSpPr>
              <a:xfrm>
                <a:off x="7145" y="3555"/>
                <a:ext cx="988" cy="1281"/>
                <a:chOff x="3808" y="3092"/>
                <a:chExt cx="988" cy="1281"/>
              </a:xfrm>
            </p:grpSpPr>
            <p:sp>
              <p:nvSpPr>
                <p:cNvPr id="188" name="圆角矩形 187"/>
                <p:cNvSpPr/>
                <p:nvPr>
                  <p:custDataLst>
                    <p:tags r:id="rId6"/>
                  </p:custDataLst>
                </p:nvPr>
              </p:nvSpPr>
              <p:spPr>
                <a:xfrm>
                  <a:off x="3856" y="3127"/>
                  <a:ext cx="940" cy="1246"/>
                </a:xfrm>
                <a:prstGeom prst="roundRect">
                  <a:avLst/>
                </a:prstGeom>
                <a:solidFill>
                  <a:srgbClr val="B9E0CC"/>
                </a:solidFill>
                <a:ln>
                  <a:noFill/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/>
                  <a:endParaRPr lang="zh-CN" altLang="en-US" strike="noStrike" noProof="1"/>
                </a:p>
              </p:txBody>
            </p:sp>
            <p:sp>
              <p:nvSpPr>
                <p:cNvPr id="189" name="圆角矩形 188"/>
                <p:cNvSpPr/>
                <p:nvPr>
                  <p:custDataLst>
                    <p:tags r:id="rId7"/>
                  </p:custDataLst>
                </p:nvPr>
              </p:nvSpPr>
              <p:spPr>
                <a:xfrm>
                  <a:off x="3808" y="3092"/>
                  <a:ext cx="940" cy="1246"/>
                </a:xfrm>
                <a:prstGeom prst="roundRect">
                  <a:avLst/>
                </a:prstGeom>
                <a:solidFill>
                  <a:srgbClr val="DFEAD2"/>
                </a:solidFill>
                <a:ln>
                  <a:noFill/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/>
                  <a:endParaRPr lang="zh-CN" altLang="en-US" strike="noStrike" noProof="1"/>
                </a:p>
              </p:txBody>
            </p:sp>
          </p:grpSp>
          <p:pic>
            <p:nvPicPr>
              <p:cNvPr id="13379" name="图片 189" descr="32_副本"/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30"/>
              <a:stretch>
                <a:fillRect/>
              </a:stretch>
            </p:blipFill>
            <p:spPr>
              <a:xfrm>
                <a:off x="7191" y="3743"/>
                <a:ext cx="875" cy="967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sp>
          <p:nvSpPr>
            <p:cNvPr id="13380" name="文本框 190"/>
            <p:cNvSpPr txBox="1"/>
            <p:nvPr/>
          </p:nvSpPr>
          <p:spPr>
            <a:xfrm>
              <a:off x="5944" y="7843"/>
              <a:ext cx="734" cy="60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/>
            <a:lstStyle/>
            <a:p>
              <a:r>
                <a:rPr lang="en-US" altLang="zh-CN" b="1" dirty="0">
                  <a:latin typeface="方正科技符号" panose="02000502000000000000" pitchFamily="2" charset="-122"/>
                  <a:ea typeface="方正科技符号" panose="02000502000000000000" pitchFamily="2" charset="-122"/>
                </a:rPr>
                <a:t>32</a:t>
              </a:r>
            </a:p>
          </p:txBody>
        </p:sp>
      </p:grpSp>
      <p:grpSp>
        <p:nvGrpSpPr>
          <p:cNvPr id="13381" name="组合 191"/>
          <p:cNvGrpSpPr/>
          <p:nvPr/>
        </p:nvGrpSpPr>
        <p:grpSpPr>
          <a:xfrm>
            <a:off x="8350248" y="571500"/>
            <a:ext cx="792175" cy="887413"/>
            <a:chOff x="7176" y="7174"/>
            <a:chExt cx="1245" cy="1399"/>
          </a:xfrm>
        </p:grpSpPr>
        <p:grpSp>
          <p:nvGrpSpPr>
            <p:cNvPr id="13382" name="组合 192"/>
            <p:cNvGrpSpPr/>
            <p:nvPr/>
          </p:nvGrpSpPr>
          <p:grpSpPr>
            <a:xfrm>
              <a:off x="7176" y="7174"/>
              <a:ext cx="988" cy="1281"/>
              <a:chOff x="7203" y="7161"/>
              <a:chExt cx="988" cy="1281"/>
            </a:xfrm>
          </p:grpSpPr>
          <p:grpSp>
            <p:nvGrpSpPr>
              <p:cNvPr id="13383" name="组合 193"/>
              <p:cNvGrpSpPr/>
              <p:nvPr/>
            </p:nvGrpSpPr>
            <p:grpSpPr>
              <a:xfrm>
                <a:off x="7203" y="7161"/>
                <a:ext cx="988" cy="1281"/>
                <a:chOff x="3808" y="3092"/>
                <a:chExt cx="988" cy="1281"/>
              </a:xfrm>
            </p:grpSpPr>
            <p:sp>
              <p:nvSpPr>
                <p:cNvPr id="195" name="圆角矩形 194"/>
                <p:cNvSpPr/>
                <p:nvPr>
                  <p:custDataLst>
                    <p:tags r:id="rId3"/>
                  </p:custDataLst>
                </p:nvPr>
              </p:nvSpPr>
              <p:spPr>
                <a:xfrm>
                  <a:off x="3856" y="3127"/>
                  <a:ext cx="940" cy="1246"/>
                </a:xfrm>
                <a:prstGeom prst="roundRect">
                  <a:avLst/>
                </a:prstGeom>
                <a:solidFill>
                  <a:srgbClr val="B9E0CC"/>
                </a:solidFill>
                <a:ln>
                  <a:noFill/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/>
                  <a:endParaRPr lang="zh-CN" altLang="en-US" strike="noStrike" noProof="1"/>
                </a:p>
              </p:txBody>
            </p:sp>
            <p:sp>
              <p:nvSpPr>
                <p:cNvPr id="196" name="圆角矩形 195"/>
                <p:cNvSpPr/>
                <p:nvPr>
                  <p:custDataLst>
                    <p:tags r:id="rId4"/>
                  </p:custDataLst>
                </p:nvPr>
              </p:nvSpPr>
              <p:spPr>
                <a:xfrm>
                  <a:off x="3808" y="3092"/>
                  <a:ext cx="940" cy="1246"/>
                </a:xfrm>
                <a:prstGeom prst="roundRect">
                  <a:avLst/>
                </a:prstGeom>
                <a:solidFill>
                  <a:srgbClr val="DFEAD2"/>
                </a:solidFill>
                <a:ln>
                  <a:noFill/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/>
                  <a:endParaRPr lang="zh-CN" altLang="en-US" strike="noStrike" noProof="1"/>
                </a:p>
              </p:txBody>
            </p:sp>
          </p:grpSp>
          <p:pic>
            <p:nvPicPr>
              <p:cNvPr id="13386" name="图片 196" descr="36_副本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31"/>
              <a:stretch>
                <a:fillRect/>
              </a:stretch>
            </p:blipFill>
            <p:spPr>
              <a:xfrm>
                <a:off x="7233" y="7270"/>
                <a:ext cx="881" cy="1022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sp>
          <p:nvSpPr>
            <p:cNvPr id="13387" name="文本框 197"/>
            <p:cNvSpPr txBox="1"/>
            <p:nvPr/>
          </p:nvSpPr>
          <p:spPr>
            <a:xfrm>
              <a:off x="7311" y="7833"/>
              <a:ext cx="1110" cy="74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/>
            <a:lstStyle/>
            <a:p>
              <a:r>
                <a:rPr lang="en-US" altLang="zh-CN" b="1" dirty="0">
                  <a:latin typeface="方正科技符号" panose="02000502000000000000" pitchFamily="2" charset="-122"/>
                  <a:ea typeface="方正科技符号" panose="02000502000000000000" pitchFamily="2" charset="-122"/>
                </a:rPr>
                <a:t>36</a:t>
              </a:r>
            </a:p>
          </p:txBody>
        </p:sp>
      </p:grpSp>
      <p:grpSp>
        <p:nvGrpSpPr>
          <p:cNvPr id="13388" name="组合 198"/>
          <p:cNvGrpSpPr/>
          <p:nvPr/>
        </p:nvGrpSpPr>
        <p:grpSpPr>
          <a:xfrm>
            <a:off x="9213850" y="571500"/>
            <a:ext cx="785014" cy="898525"/>
            <a:chOff x="8535" y="7175"/>
            <a:chExt cx="1235" cy="1417"/>
          </a:xfrm>
        </p:grpSpPr>
        <p:grpSp>
          <p:nvGrpSpPr>
            <p:cNvPr id="13389" name="组合 199"/>
            <p:cNvGrpSpPr/>
            <p:nvPr/>
          </p:nvGrpSpPr>
          <p:grpSpPr>
            <a:xfrm>
              <a:off x="8535" y="7175"/>
              <a:ext cx="995" cy="1280"/>
              <a:chOff x="9434" y="3612"/>
              <a:chExt cx="995" cy="1280"/>
            </a:xfrm>
          </p:grpSpPr>
          <p:grpSp>
            <p:nvGrpSpPr>
              <p:cNvPr id="13390" name="组合 200"/>
              <p:cNvGrpSpPr/>
              <p:nvPr/>
            </p:nvGrpSpPr>
            <p:grpSpPr>
              <a:xfrm>
                <a:off x="9441" y="3612"/>
                <a:ext cx="988" cy="1281"/>
                <a:chOff x="3808" y="3092"/>
                <a:chExt cx="988" cy="1281"/>
              </a:xfrm>
            </p:grpSpPr>
            <p:sp>
              <p:nvSpPr>
                <p:cNvPr id="202" name="圆角矩形 201"/>
                <p:cNvSpPr/>
                <p:nvPr/>
              </p:nvSpPr>
              <p:spPr>
                <a:xfrm>
                  <a:off x="3856" y="3127"/>
                  <a:ext cx="940" cy="1246"/>
                </a:xfrm>
                <a:prstGeom prst="roundRect">
                  <a:avLst/>
                </a:prstGeom>
                <a:solidFill>
                  <a:srgbClr val="B9E0CC"/>
                </a:solidFill>
                <a:ln>
                  <a:noFill/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/>
                  <a:endParaRPr lang="zh-CN" altLang="en-US" strike="noStrike" noProof="1"/>
                </a:p>
              </p:txBody>
            </p:sp>
            <p:sp>
              <p:nvSpPr>
                <p:cNvPr id="203" name="圆角矩形 202"/>
                <p:cNvSpPr/>
                <p:nvPr/>
              </p:nvSpPr>
              <p:spPr>
                <a:xfrm>
                  <a:off x="3808" y="3092"/>
                  <a:ext cx="940" cy="1246"/>
                </a:xfrm>
                <a:prstGeom prst="roundRect">
                  <a:avLst/>
                </a:prstGeom>
                <a:solidFill>
                  <a:srgbClr val="DFEAD2"/>
                </a:solidFill>
                <a:ln>
                  <a:noFill/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/>
                  <a:endParaRPr lang="zh-CN" altLang="en-US" strike="noStrike" noProof="1"/>
                </a:p>
              </p:txBody>
            </p:sp>
          </p:grpSp>
          <p:pic>
            <p:nvPicPr>
              <p:cNvPr id="13393" name="图片 203" descr="41_副本"/>
              <p:cNvPicPr>
                <a:picLocks noChangeAspect="1"/>
              </p:cNvPicPr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9434" y="3794"/>
                <a:ext cx="920" cy="972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sp>
          <p:nvSpPr>
            <p:cNvPr id="13394" name="文本框 204"/>
            <p:cNvSpPr txBox="1"/>
            <p:nvPr/>
          </p:nvSpPr>
          <p:spPr>
            <a:xfrm>
              <a:off x="8659" y="7852"/>
              <a:ext cx="1111" cy="74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/>
            <a:lstStyle/>
            <a:p>
              <a:r>
                <a:rPr lang="en-US" altLang="zh-CN" b="1" dirty="0">
                  <a:latin typeface="方正科技符号" panose="02000502000000000000" pitchFamily="2" charset="-122"/>
                  <a:ea typeface="方正科技符号" panose="02000502000000000000" pitchFamily="2" charset="-122"/>
                </a:rPr>
                <a:t>41</a:t>
              </a:r>
            </a:p>
          </p:txBody>
        </p:sp>
      </p:grpSp>
      <p:pic>
        <p:nvPicPr>
          <p:cNvPr id="208" name="图片 207"/>
          <p:cNvPicPr>
            <a:picLocks noChangeAspect="1"/>
          </p:cNvPicPr>
          <p:nvPr/>
        </p:nvPicPr>
        <p:blipFill>
          <a:blip r:embed="rId23"/>
          <a:srcRect l="8498" t="51784" r="63431" b="45105"/>
          <a:stretch>
            <a:fillRect/>
          </a:stretch>
        </p:blipFill>
        <p:spPr>
          <a:xfrm>
            <a:off x="6978650" y="2935288"/>
            <a:ext cx="2230438" cy="349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9" name="图片 208"/>
          <p:cNvPicPr>
            <a:picLocks noChangeAspect="1"/>
          </p:cNvPicPr>
          <p:nvPr/>
        </p:nvPicPr>
        <p:blipFill>
          <a:blip r:embed="rId23"/>
          <a:srcRect l="8273" t="63885" r="65807" b="32581"/>
          <a:stretch>
            <a:fillRect/>
          </a:stretch>
        </p:blipFill>
        <p:spPr>
          <a:xfrm>
            <a:off x="3136900" y="5272088"/>
            <a:ext cx="2058988" cy="3984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0" name="图片 209"/>
          <p:cNvPicPr>
            <a:picLocks noChangeAspect="1"/>
          </p:cNvPicPr>
          <p:nvPr/>
        </p:nvPicPr>
        <p:blipFill>
          <a:blip r:embed="rId23"/>
          <a:srcRect l="8641" t="75214" r="66086" b="21252"/>
          <a:stretch>
            <a:fillRect/>
          </a:stretch>
        </p:blipFill>
        <p:spPr>
          <a:xfrm>
            <a:off x="7091363" y="5284788"/>
            <a:ext cx="2008187" cy="3984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1" name="图片 210"/>
          <p:cNvPicPr>
            <a:picLocks noChangeAspect="1"/>
          </p:cNvPicPr>
          <p:nvPr/>
        </p:nvPicPr>
        <p:blipFill>
          <a:blip r:embed="rId23"/>
          <a:srcRect l="8969" t="38371" r="71475" b="58777"/>
          <a:stretch>
            <a:fillRect/>
          </a:stretch>
        </p:blipFill>
        <p:spPr>
          <a:xfrm>
            <a:off x="3276600" y="3211513"/>
            <a:ext cx="1552575" cy="320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2" name="图片 211"/>
          <p:cNvPicPr>
            <a:picLocks noChangeAspect="1"/>
          </p:cNvPicPr>
          <p:nvPr/>
        </p:nvPicPr>
        <p:blipFill>
          <a:blip r:embed="rId23"/>
          <a:srcRect l="8969" t="42352" r="72083" b="54001"/>
          <a:stretch>
            <a:fillRect/>
          </a:stretch>
        </p:blipFill>
        <p:spPr>
          <a:xfrm>
            <a:off x="3284538" y="3640138"/>
            <a:ext cx="1504950" cy="4111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3" name="图片 212"/>
          <p:cNvPicPr>
            <a:picLocks noChangeAspect="1"/>
          </p:cNvPicPr>
          <p:nvPr/>
        </p:nvPicPr>
        <p:blipFill>
          <a:blip r:embed="rId23"/>
          <a:srcRect l="28668" t="38286" r="64832" b="58839"/>
          <a:stretch>
            <a:fillRect/>
          </a:stretch>
        </p:blipFill>
        <p:spPr>
          <a:xfrm>
            <a:off x="4840288" y="3216275"/>
            <a:ext cx="515937" cy="323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4" name="图片 213"/>
          <p:cNvPicPr>
            <a:picLocks noChangeAspect="1"/>
          </p:cNvPicPr>
          <p:nvPr/>
        </p:nvPicPr>
        <p:blipFill>
          <a:blip r:embed="rId23"/>
          <a:srcRect l="8498" t="56053" r="64423" b="40750"/>
          <a:stretch>
            <a:fillRect/>
          </a:stretch>
        </p:blipFill>
        <p:spPr>
          <a:xfrm>
            <a:off x="6969125" y="3451225"/>
            <a:ext cx="2149475" cy="360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" name="图片 214"/>
          <p:cNvPicPr>
            <a:picLocks noChangeAspect="1"/>
          </p:cNvPicPr>
          <p:nvPr/>
        </p:nvPicPr>
        <p:blipFill>
          <a:blip r:embed="rId23"/>
          <a:srcRect l="8273" t="68810" r="65965" b="27916"/>
          <a:stretch>
            <a:fillRect/>
          </a:stretch>
        </p:blipFill>
        <p:spPr>
          <a:xfrm>
            <a:off x="3136900" y="5780088"/>
            <a:ext cx="2046288" cy="368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6" name="图片 215"/>
          <p:cNvPicPr>
            <a:picLocks noChangeAspect="1"/>
          </p:cNvPicPr>
          <p:nvPr/>
        </p:nvPicPr>
        <p:blipFill>
          <a:blip r:embed="rId23"/>
          <a:srcRect l="8641" t="80386" r="67006" b="16588"/>
          <a:stretch>
            <a:fillRect/>
          </a:stretch>
        </p:blipFill>
        <p:spPr>
          <a:xfrm>
            <a:off x="7107238" y="5819775"/>
            <a:ext cx="1933575" cy="34131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21" name="组合 220"/>
          <p:cNvGrpSpPr/>
          <p:nvPr/>
        </p:nvGrpSpPr>
        <p:grpSpPr>
          <a:xfrm>
            <a:off x="1849438" y="1470025"/>
            <a:ext cx="8585200" cy="4686300"/>
            <a:chOff x="2912" y="2826"/>
            <a:chExt cx="13521" cy="7378"/>
          </a:xfrm>
        </p:grpSpPr>
        <p:sp>
          <p:nvSpPr>
            <p:cNvPr id="218" name="圆角矩形 217"/>
            <p:cNvSpPr/>
            <p:nvPr/>
          </p:nvSpPr>
          <p:spPr>
            <a:xfrm>
              <a:off x="2927" y="2826"/>
              <a:ext cx="13507" cy="7379"/>
            </a:xfrm>
            <a:prstGeom prst="roundRect">
              <a:avLst>
                <a:gd name="adj" fmla="val 6404"/>
              </a:avLst>
            </a:prstGeom>
            <a:noFill/>
            <a:ln w="19050">
              <a:solidFill>
                <a:srgbClr val="5BA8DC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cxnSp>
          <p:nvCxnSpPr>
            <p:cNvPr id="219" name="直接连接符 218"/>
            <p:cNvCxnSpPr/>
            <p:nvPr/>
          </p:nvCxnSpPr>
          <p:spPr>
            <a:xfrm>
              <a:off x="2912" y="6859"/>
              <a:ext cx="13517" cy="1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20" name="直接连接符 219"/>
            <p:cNvCxnSpPr>
              <a:stCxn id="218" idx="0"/>
              <a:endCxn id="218" idx="2"/>
            </p:cNvCxnSpPr>
            <p:nvPr/>
          </p:nvCxnSpPr>
          <p:spPr>
            <a:xfrm>
              <a:off x="9681" y="2826"/>
              <a:ext cx="0" cy="7379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pic>
        <p:nvPicPr>
          <p:cNvPr id="222" name="图片 221"/>
          <p:cNvPicPr>
            <a:picLocks noChangeAspect="1"/>
          </p:cNvPicPr>
          <p:nvPr/>
        </p:nvPicPr>
        <p:blipFill>
          <a:blip r:embed="rId23"/>
          <a:srcRect l="31404" t="56189" r="64423" b="40750"/>
          <a:stretch>
            <a:fillRect/>
          </a:stretch>
        </p:blipFill>
        <p:spPr>
          <a:xfrm>
            <a:off x="4864100" y="2708275"/>
            <a:ext cx="331788" cy="344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3" name="图片 222"/>
          <p:cNvPicPr>
            <a:picLocks noChangeAspect="1"/>
          </p:cNvPicPr>
          <p:nvPr/>
        </p:nvPicPr>
        <p:blipFill>
          <a:blip r:embed="rId23"/>
          <a:srcRect l="31404" t="56189" r="64423" b="40750"/>
          <a:stretch>
            <a:fillRect/>
          </a:stretch>
        </p:blipFill>
        <p:spPr>
          <a:xfrm>
            <a:off x="4864100" y="3640138"/>
            <a:ext cx="331788" cy="34448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图片 22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6088" y="787400"/>
            <a:ext cx="2786062" cy="5715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7" name="组合 6"/>
          <p:cNvGrpSpPr/>
          <p:nvPr/>
        </p:nvGrpSpPr>
        <p:grpSpPr>
          <a:xfrm>
            <a:off x="571500" y="2195513"/>
            <a:ext cx="3070225" cy="2659062"/>
            <a:chOff x="2263" y="3860"/>
            <a:chExt cx="4837" cy="4186"/>
          </a:xfrm>
        </p:grpSpPr>
        <p:sp>
          <p:nvSpPr>
            <p:cNvPr id="3" name="圆角矩形标注 2"/>
            <p:cNvSpPr/>
            <p:nvPr>
              <p:custDataLst>
                <p:tags r:id="rId3"/>
              </p:custDataLst>
            </p:nvPr>
          </p:nvSpPr>
          <p:spPr bwMode="auto">
            <a:xfrm>
              <a:off x="3334" y="4858"/>
              <a:ext cx="3766" cy="3188"/>
            </a:xfrm>
            <a:prstGeom prst="wedgeRoundRectCallout">
              <a:avLst>
                <a:gd name="adj1" fmla="val 28167"/>
                <a:gd name="adj2" fmla="val 45060"/>
                <a:gd name="adj3" fmla="val 16667"/>
              </a:avLst>
            </a:prstGeom>
            <a:solidFill>
              <a:srgbClr val="FFFEEC"/>
            </a:solidFill>
            <a:ln w="19050">
              <a:solidFill>
                <a:srgbClr val="E1EB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>
                <a:defRPr/>
              </a:pPr>
              <a:endParaRPr lang="zh-CN" altLang="en-US" strike="noStrike" noProof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4340" name="图片 12" descr="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2263" y="3860"/>
              <a:ext cx="1877" cy="187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4341" name="文本框 8"/>
            <p:cNvSpPr txBox="1"/>
            <p:nvPr/>
          </p:nvSpPr>
          <p:spPr>
            <a:xfrm>
              <a:off x="3930" y="4990"/>
              <a:ext cx="3119" cy="293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zh-CN" sz="2400">
                  <a:latin typeface="微软雅黑" panose="020B0503020204020204" pitchFamily="34" charset="-122"/>
                  <a:ea typeface="微软雅黑" panose="020B0503020204020204" pitchFamily="34" charset="-122"/>
                </a:rPr>
                <a:t>刚开始我不知道怎么想，试着试着就会了</a:t>
              </a:r>
              <a:r>
                <a:rPr lang="zh-CN" altLang="en-US" sz="2400">
                  <a:latin typeface="宋体" panose="02010600030101010101" pitchFamily="2" charset="-122"/>
                  <a:ea typeface="宋体" panose="02010600030101010101" pitchFamily="2" charset="-122"/>
                  <a:sym typeface="微软雅黑" panose="020B0503020204020204" pitchFamily="34" charset="-122"/>
                </a:rPr>
                <a:t>……</a:t>
              </a: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4546600" y="1984375"/>
            <a:ext cx="3244850" cy="2876550"/>
            <a:chOff x="9473" y="2867"/>
            <a:chExt cx="5108" cy="4531"/>
          </a:xfrm>
        </p:grpSpPr>
        <p:sp>
          <p:nvSpPr>
            <p:cNvPr id="8" name="圆角矩形标注 7"/>
            <p:cNvSpPr/>
            <p:nvPr>
              <p:custDataLst>
                <p:tags r:id="rId2"/>
              </p:custDataLst>
            </p:nvPr>
          </p:nvSpPr>
          <p:spPr bwMode="auto">
            <a:xfrm>
              <a:off x="9473" y="3992"/>
              <a:ext cx="3937" cy="3406"/>
            </a:xfrm>
            <a:prstGeom prst="wedgeRoundRectCallout">
              <a:avLst>
                <a:gd name="adj1" fmla="val 28167"/>
                <a:gd name="adj2" fmla="val 45060"/>
                <a:gd name="adj3" fmla="val 16667"/>
              </a:avLst>
            </a:prstGeom>
            <a:solidFill>
              <a:srgbClr val="FFFEEC"/>
            </a:solidFill>
            <a:ln w="19050">
              <a:solidFill>
                <a:srgbClr val="E1EB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>
                <a:defRPr/>
              </a:pPr>
              <a:endParaRPr lang="zh-CN" altLang="en-US" strike="noStrike" noProof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344" name="文本框 10"/>
            <p:cNvSpPr txBox="1"/>
            <p:nvPr/>
          </p:nvSpPr>
          <p:spPr>
            <a:xfrm>
              <a:off x="9764" y="4285"/>
              <a:ext cx="3117" cy="293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zh-CN" sz="2400">
                  <a:latin typeface="微软雅黑" panose="020B0503020204020204" pitchFamily="34" charset="-122"/>
                  <a:ea typeface="微软雅黑" panose="020B0503020204020204" pitchFamily="34" charset="-122"/>
                </a:rPr>
                <a:t>这个问题可以用加法想，也可以用减法想</a:t>
              </a:r>
              <a:r>
                <a:rPr lang="zh-CN" altLang="en-US" sz="2400">
                  <a:latin typeface="宋体" panose="02010600030101010101" pitchFamily="2" charset="-122"/>
                  <a:ea typeface="宋体" panose="02010600030101010101" pitchFamily="2" charset="-122"/>
                  <a:sym typeface="微软雅黑" panose="020B0503020204020204" pitchFamily="34" charset="-122"/>
                </a:rPr>
                <a:t>……</a:t>
              </a:r>
            </a:p>
          </p:txBody>
        </p:sp>
        <p:pic>
          <p:nvPicPr>
            <p:cNvPr id="14345" name="图片 1" descr="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153" y="2867"/>
              <a:ext cx="2428" cy="2182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16" name="组合 15"/>
          <p:cNvGrpSpPr/>
          <p:nvPr/>
        </p:nvGrpSpPr>
        <p:grpSpPr>
          <a:xfrm>
            <a:off x="8223250" y="1989138"/>
            <a:ext cx="3606800" cy="2865437"/>
            <a:chOff x="11100" y="1679"/>
            <a:chExt cx="5679" cy="4512"/>
          </a:xfrm>
        </p:grpSpPr>
        <p:sp>
          <p:nvSpPr>
            <p:cNvPr id="15" name="圆角矩形标注 14"/>
            <p:cNvSpPr/>
            <p:nvPr>
              <p:custDataLst>
                <p:tags r:id="rId1"/>
              </p:custDataLst>
            </p:nvPr>
          </p:nvSpPr>
          <p:spPr bwMode="auto">
            <a:xfrm>
              <a:off x="11100" y="2796"/>
              <a:ext cx="4488" cy="3395"/>
            </a:xfrm>
            <a:prstGeom prst="wedgeRoundRectCallout">
              <a:avLst>
                <a:gd name="adj1" fmla="val 28167"/>
                <a:gd name="adj2" fmla="val 45060"/>
                <a:gd name="adj3" fmla="val 16667"/>
              </a:avLst>
            </a:prstGeom>
            <a:solidFill>
              <a:srgbClr val="FFFEEC"/>
            </a:solidFill>
            <a:ln w="19050">
              <a:solidFill>
                <a:srgbClr val="E1EB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>
                <a:defRPr/>
              </a:pPr>
              <a:endParaRPr lang="zh-CN" altLang="en-US" strike="noStrike" noProof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4348" name="图片 9" descr="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450" y="1679"/>
              <a:ext cx="2329" cy="226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4" name="文本框 13"/>
            <p:cNvSpPr txBox="1"/>
            <p:nvPr/>
          </p:nvSpPr>
          <p:spPr>
            <a:xfrm>
              <a:off x="11459" y="3151"/>
              <a:ext cx="3628" cy="29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sz="2400" noProof="1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把卡片按照得分高低排一行，连一连，我能找</a:t>
              </a:r>
              <a:r>
                <a:rPr lang="zh-CN" sz="2400" spc="500" noProof="1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到</a:t>
              </a:r>
              <a:r>
                <a:rPr lang="en-US" altLang="zh-CN" sz="2400" b="1" spc="500" noProof="1">
                  <a:latin typeface="方正科技符号" panose="02000502000000000000" pitchFamily="2" charset="-122"/>
                  <a:ea typeface="方正科技符号" panose="02000502000000000000" pitchFamily="2" charset="-122"/>
                  <a:cs typeface="微软雅黑" panose="020B0503020204020204" pitchFamily="34" charset="-122"/>
                </a:rPr>
                <a:t>3</a:t>
              </a:r>
              <a:r>
                <a:rPr lang="zh-CN" altLang="en-US" sz="2400" noProof="1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组。</a:t>
              </a:r>
              <a:endParaRPr lang="zh-CN" altLang="en-US" sz="2400" noProof="1">
                <a:latin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WordArt 15"/>
          <p:cNvSpPr>
            <a:spLocks noTextEdit="1"/>
          </p:cNvSpPr>
          <p:nvPr>
            <p:custDataLst>
              <p:tags r:id="rId1"/>
            </p:custDataLst>
          </p:nvPr>
        </p:nvSpPr>
        <p:spPr>
          <a:xfrm>
            <a:off x="2501265" y="2026285"/>
            <a:ext cx="7572375" cy="1677035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zh-CN" altLang="en-US" sz="3200" b="1">
                <a:solidFill>
                  <a:srgbClr val="62A83A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你有什么收获？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YjJjOTQxYzhjODMyMDAzZmE0MDJkMWFkNmJlNDkwYTUifQ=="/>
  <p:tag name="ISPRING_SCORM_RATE_SLIDES" val="1"/>
  <p:tag name="ISPRING_SCORM_PASSING_SCORE" val="100.000000"/>
  <p:tag name="ISPRING_ULTRA_SCORM_COURSE_ID" val="5699F6CE-421D-4754-9FB8-61F791C308A4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Repository"/>
  <p:tag name="ISPRING_PRESENTATION_TITLE" val="北师数学一上第一单元《走进美丽乡村》课件"/>
  <p:tag name="ISPRING_SCORM_RATE_QUIZZES" val="0"/>
  <p:tag name="ISPRING_OUTPUT_FOLDER" val="E:\最新工作文件\2024年7月\一上教学课件\一上课件转h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52.19732283464566,&quot;left&quot;:70.35,&quot;top&quot;:83.5471653543307,&quot;width&quot;:489.36685039370076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2.7,&quot;left&quot;:222.9,&quot;top&quot;:290.05,&quot;width&quot;:185.3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2.7,&quot;left&quot;:222.9,&quot;top&quot;:290.05,&quot;width&quot;:185.3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2.7,&quot;left&quot;:222.9,&quot;top&quot;:290.05,&quot;width&quot;:185.3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8.15,&quot;left&quot;:222.9,&quot;top&quot;:290.05,&quot;width&quot;:117.35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8.15,&quot;left&quot;:222.9,&quot;top&quot;:290.05,&quot;width&quot;:117.35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8.15,&quot;left&quot;:222.9,&quot;top&quot;:290.05,&quot;width&quot;:117.35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8.15,&quot;left&quot;:222.9,&quot;top&quot;:290.05,&quot;width&quot;:117.35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8.15,&quot;left&quot;:222.9,&quot;top&quot;:290.05,&quot;width&quot;:117.35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8.15,&quot;left&quot;:222.9,&quot;top&quot;:290.05,&quot;width&quot;:117.35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2.7,&quot;left&quot;:222.9,&quot;top&quot;:290.05,&quot;width&quot;:185.3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2.7,&quot;left&quot;:222.9,&quot;top&quot;:290.05,&quot;width&quot;:185.3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2.7,&quot;left&quot;:222.9,&quot;top&quot;:290.05,&quot;width&quot;:185.3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8.15,&quot;left&quot;:222.9,&quot;top&quot;:290.05,&quot;width&quot;:117.35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8.15,&quot;left&quot;:222.9,&quot;top&quot;:290.05,&quot;width&quot;:117.35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8.15,&quot;left&quot;:222.9,&quot;top&quot;:290.05,&quot;width&quot;:117.35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8.15,&quot;left&quot;:222.9,&quot;top&quot;:290.05,&quot;width&quot;:117.35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8.15,&quot;left&quot;:222.9,&quot;top&quot;:290.05,&quot;width&quot;:117.35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8.15,&quot;left&quot;:222.9,&quot;top&quot;:290.05,&quot;width&quot;:117.35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8.15,&quot;left&quot;:222.9,&quot;top&quot;:290.05,&quot;width&quot;:117.35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8.15,&quot;left&quot;:222.9,&quot;top&quot;:290.05,&quot;width&quot;:117.35}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6.9,&quot;left&quot;:42.45,&quot;top&quot;:99.95,&quot;width&quot;:851.3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6.9,&quot;left&quot;:42.45,&quot;top&quot;:99.95,&quot;width&quot;:851.3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6.9,&quot;left&quot;:42.45,&quot;top&quot;:99.95,&quot;width&quot;:851.3}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52.19732283464566,&quot;left&quot;:70.35,&quot;top&quot;:83.5471653543307,&quot;width&quot;:489.36685039370076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8.15,&quot;left&quot;:222.9,&quot;top&quot;:290.05,&quot;width&quot;:117.35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8.15,&quot;left&quot;:222.9,&quot;top&quot;:290.05,&quot;width&quot;:117.35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202</Words>
  <Application>Microsoft Office PowerPoint</Application>
  <PresentationFormat>宽屏</PresentationFormat>
  <Paragraphs>48</Paragraphs>
  <Slides>6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</vt:i4>
      </vt:variant>
    </vt:vector>
  </HeadingPairs>
  <TitlesOfParts>
    <vt:vector size="15" baseType="lpstr">
      <vt:lpstr>等线 Light</vt:lpstr>
      <vt:lpstr>方正大标宋简体</vt:lpstr>
      <vt:lpstr>方正科技符号</vt:lpstr>
      <vt:lpstr>宋体</vt:lpstr>
      <vt:lpstr>微软雅黑</vt:lpstr>
      <vt:lpstr>Arial</vt:lpstr>
      <vt:lpstr>Calibri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北师数学一上第一单元《走进美丽乡村》课件</dc:title>
  <dc:creator>Administrator</dc:creator>
  <cp:lastModifiedBy>qin liu</cp:lastModifiedBy>
  <cp:revision>519</cp:revision>
  <dcterms:created xsi:type="dcterms:W3CDTF">2019-06-19T02:08:00Z</dcterms:created>
  <dcterms:modified xsi:type="dcterms:W3CDTF">2025-08-25T01:32:24Z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2052-12.1.0.21915</vt:lpwstr>
  </property>
  <property fmtid="{D5CDD505-2E9C-101B-9397-08002B2CF9AE}" pid="3" name="ICV">
    <vt:lpwstr>4553BAB8403C4B3382C76D1A86992738_13</vt:lpwstr>
  </property>
</Properties>
</file>