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2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3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notesSlides/notesSlide4.xml" ContentType="application/vnd.openxmlformats-officedocument.presentationml.notesSlide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notesSlides/notesSlide5.xml" ContentType="application/vnd.openxmlformats-officedocument.presentationml.notesSlide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notesSlides/notesSlide6.xml" ContentType="application/vnd.openxmlformats-officedocument.presentationml.notesSlide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notesSlides/notesSlide7.xml" ContentType="application/vnd.openxmlformats-officedocument.presentationml.notesSlide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notesSlides/notesSlide8.xml" ContentType="application/vnd.openxmlformats-officedocument.presentationml.notesSlide+xml"/>
  <Override PartName="/ppt/tags/tag29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77" r:id="rId2"/>
    <p:sldId id="287" r:id="rId3"/>
    <p:sldId id="313" r:id="rId4"/>
    <p:sldId id="319" r:id="rId5"/>
    <p:sldId id="321" r:id="rId6"/>
    <p:sldId id="320" r:id="rId7"/>
    <p:sldId id="315" r:id="rId8"/>
    <p:sldId id="322" r:id="rId9"/>
    <p:sldId id="317" r:id="rId10"/>
    <p:sldId id="281" r:id="rId11"/>
  </p:sldIdLst>
  <p:sldSz cx="12192000" cy="6858000"/>
  <p:notesSz cx="6858000" cy="9144000"/>
  <p:custDataLst>
    <p:tags r:id="rId14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19" userDrawn="1">
          <p15:clr>
            <a:srgbClr val="A4A3A4"/>
          </p15:clr>
        </p15:guide>
        <p15:guide id="2" pos="6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6B18"/>
    <a:srgbClr val="A5C68D"/>
    <a:srgbClr val="DFEAD2"/>
    <a:srgbClr val="F9F9F9"/>
    <a:srgbClr val="F36522"/>
    <a:srgbClr val="F8A01D"/>
    <a:srgbClr val="FFE601"/>
    <a:srgbClr val="F36C22"/>
    <a:srgbClr val="E7E7E7"/>
    <a:srgbClr val="FFFC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2"/>
    <p:restoredTop sz="94660"/>
  </p:normalViewPr>
  <p:slideViewPr>
    <p:cSldViewPr snapToGrid="0" showGuides="1">
      <p:cViewPr varScale="1">
        <p:scale>
          <a:sx n="87" d="100"/>
          <a:sy n="87" d="100"/>
        </p:scale>
        <p:origin x="48" y="129"/>
      </p:cViewPr>
      <p:guideLst>
        <p:guide orient="horz" pos="2319"/>
        <p:guide pos="61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buFont typeface="Arial" panose="020B0604020202020204" pitchFamily="34" charset="0"/>
              <a:buNone/>
              <a:defRPr sz="12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buFont typeface="Arial" panose="020B0604020202020204" pitchFamily="34" charset="0"/>
              <a:buNone/>
              <a:defRPr sz="1200" noProof="1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buFont typeface="Arial" panose="020B0604020202020204" pitchFamily="34" charset="0"/>
              <a:buNone/>
              <a:defRPr sz="12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buFont typeface="Arial" panose="020B0604020202020204" pitchFamily="34" charset="0"/>
              <a:buNone/>
              <a:defRPr sz="1200" noProof="1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6C4693E-D8A8-41D6-986C-28971F8D6C9D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D2A48B96-639E-45A3-A0BA-2464DFDB1FAA}" type="datetimeFigureOut">
              <a:rPr lang="zh-CN" altLang="en-US" strike="noStrike" noProof="1" smtClean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2025/8/25</a:t>
            </a:fld>
            <a:endParaRPr lang="zh-CN" altLang="en-US" strike="noStrike" noProof="1"/>
          </a:p>
        </p:txBody>
      </p:sp>
      <p:sp>
        <p:nvSpPr>
          <p:cNvPr id="6148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149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A6837353-30EB-4A48-80EB-173D804AEFBD}" type="slidenum">
              <a:rPr lang="zh-CN" altLang="en-US" strike="noStrike" noProof="1" smtClean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218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  <p:sp>
        <p:nvSpPr>
          <p:cNvPr id="921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lstStyle/>
          <a:p>
            <a:pPr lvl="0" algn="r"/>
            <a:fld id="{9A0DB2DC-4C9A-4742-B13C-FB6460FD3503}" type="slidenum">
              <a:rPr lang="zh-CN" altLang="en-US" sz="1200" dirty="0">
                <a:latin typeface="等线" panose="02010600030101010101" pitchFamily="2" charset="-122"/>
                <a:ea typeface="等线" panose="02010600030101010101" pitchFamily="2" charset="-122"/>
              </a:rPr>
              <a:t>2</a:t>
            </a:fld>
            <a:endParaRPr lang="zh-CN" altLang="en-US" sz="12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218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  <p:sp>
        <p:nvSpPr>
          <p:cNvPr id="921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lstStyle/>
          <a:p>
            <a:pPr lvl="0" algn="r"/>
            <a:fld id="{9A0DB2DC-4C9A-4742-B13C-FB6460FD3503}" type="slidenum">
              <a:rPr lang="zh-CN" altLang="en-US" sz="1200" dirty="0">
                <a:latin typeface="等线" panose="02010600030101010101" pitchFamily="2" charset="-122"/>
                <a:ea typeface="等线" panose="02010600030101010101" pitchFamily="2" charset="-122"/>
              </a:rPr>
              <a:t>3</a:t>
            </a:fld>
            <a:endParaRPr lang="zh-CN" altLang="en-US" sz="12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218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  <p:sp>
        <p:nvSpPr>
          <p:cNvPr id="921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lstStyle/>
          <a:p>
            <a:pPr lvl="0" algn="r"/>
            <a:fld id="{9A0DB2DC-4C9A-4742-B13C-FB6460FD3503}" type="slidenum">
              <a:rPr lang="zh-CN" altLang="en-US" sz="1200" dirty="0">
                <a:latin typeface="等线" panose="02010600030101010101" pitchFamily="2" charset="-122"/>
                <a:ea typeface="等线" panose="02010600030101010101" pitchFamily="2" charset="-122"/>
              </a:rPr>
              <a:t>4</a:t>
            </a:fld>
            <a:endParaRPr lang="zh-CN" altLang="en-US" sz="12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218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  <p:sp>
        <p:nvSpPr>
          <p:cNvPr id="921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lstStyle/>
          <a:p>
            <a:pPr lvl="0" algn="r"/>
            <a:fld id="{9A0DB2DC-4C9A-4742-B13C-FB6460FD3503}" type="slidenum">
              <a:rPr lang="zh-CN" altLang="en-US" sz="1200" dirty="0">
                <a:latin typeface="等线" panose="02010600030101010101" pitchFamily="2" charset="-122"/>
                <a:ea typeface="等线" panose="02010600030101010101" pitchFamily="2" charset="-122"/>
              </a:rPr>
              <a:t>5</a:t>
            </a:fld>
            <a:endParaRPr lang="zh-CN" altLang="en-US" sz="12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218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  <p:sp>
        <p:nvSpPr>
          <p:cNvPr id="921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lstStyle/>
          <a:p>
            <a:pPr lvl="0" algn="r"/>
            <a:fld id="{9A0DB2DC-4C9A-4742-B13C-FB6460FD3503}" type="slidenum">
              <a:rPr lang="zh-CN" altLang="en-US" sz="1200" dirty="0">
                <a:latin typeface="等线" panose="02010600030101010101" pitchFamily="2" charset="-122"/>
                <a:ea typeface="等线" panose="02010600030101010101" pitchFamily="2" charset="-122"/>
              </a:rPr>
              <a:t>6</a:t>
            </a:fld>
            <a:endParaRPr lang="zh-CN" altLang="en-US" sz="12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218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  <p:sp>
        <p:nvSpPr>
          <p:cNvPr id="921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lstStyle/>
          <a:p>
            <a:pPr lvl="0" algn="r"/>
            <a:fld id="{9A0DB2DC-4C9A-4742-B13C-FB6460FD3503}" type="slidenum">
              <a:rPr lang="zh-CN" altLang="en-US" sz="1200" dirty="0">
                <a:latin typeface="等线" panose="02010600030101010101" pitchFamily="2" charset="-122"/>
                <a:ea typeface="等线" panose="02010600030101010101" pitchFamily="2" charset="-122"/>
              </a:rPr>
              <a:t>7</a:t>
            </a:fld>
            <a:endParaRPr lang="zh-CN" altLang="en-US" sz="12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218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  <p:sp>
        <p:nvSpPr>
          <p:cNvPr id="921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lstStyle/>
          <a:p>
            <a:pPr lvl="0" algn="r"/>
            <a:fld id="{9A0DB2DC-4C9A-4742-B13C-FB6460FD3503}" type="slidenum">
              <a:rPr lang="zh-CN" altLang="en-US" sz="1200" dirty="0">
                <a:latin typeface="等线" panose="02010600030101010101" pitchFamily="2" charset="-122"/>
                <a:ea typeface="等线" panose="02010600030101010101" pitchFamily="2" charset="-122"/>
              </a:rPr>
              <a:t>8</a:t>
            </a:fld>
            <a:endParaRPr lang="zh-CN" altLang="en-US" sz="12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218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  <p:sp>
        <p:nvSpPr>
          <p:cNvPr id="921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lstStyle/>
          <a:p>
            <a:pPr lvl="0" algn="r"/>
            <a:fld id="{9A0DB2DC-4C9A-4742-B13C-FB6460FD3503}" type="slidenum">
              <a:rPr lang="zh-CN" altLang="en-US" sz="1200" dirty="0">
                <a:latin typeface="等线" panose="02010600030101010101" pitchFamily="2" charset="-122"/>
                <a:ea typeface="等线" panose="02010600030101010101" pitchFamily="2" charset="-122"/>
              </a:rPr>
              <a:t>9</a:t>
            </a:fld>
            <a:endParaRPr lang="zh-CN" altLang="en-US" sz="12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小学数学课件正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有logo图片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4.xml"/><Relationship Id="rId7" Type="http://schemas.openxmlformats.org/officeDocument/2006/relationships/image" Target="../media/image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6.png"/><Relationship Id="rId5" Type="http://schemas.openxmlformats.org/officeDocument/2006/relationships/tags" Target="../tags/tag6.xml"/><Relationship Id="rId10" Type="http://schemas.openxmlformats.org/officeDocument/2006/relationships/image" Target="../media/image5.png"/><Relationship Id="rId4" Type="http://schemas.openxmlformats.org/officeDocument/2006/relationships/tags" Target="../tags/tag5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19.xml"/><Relationship Id="rId18" Type="http://schemas.openxmlformats.org/officeDocument/2006/relationships/tags" Target="../tags/tag24.xml"/><Relationship Id="rId26" Type="http://schemas.openxmlformats.org/officeDocument/2006/relationships/tags" Target="../tags/tag32.xml"/><Relationship Id="rId39" Type="http://schemas.openxmlformats.org/officeDocument/2006/relationships/image" Target="../media/image11.png"/><Relationship Id="rId21" Type="http://schemas.openxmlformats.org/officeDocument/2006/relationships/tags" Target="../tags/tag27.xml"/><Relationship Id="rId34" Type="http://schemas.openxmlformats.org/officeDocument/2006/relationships/slideLayout" Target="../slideLayouts/slideLayout3.xml"/><Relationship Id="rId7" Type="http://schemas.openxmlformats.org/officeDocument/2006/relationships/tags" Target="../tags/tag13.xml"/><Relationship Id="rId12" Type="http://schemas.openxmlformats.org/officeDocument/2006/relationships/tags" Target="../tags/tag18.xml"/><Relationship Id="rId17" Type="http://schemas.openxmlformats.org/officeDocument/2006/relationships/tags" Target="../tags/tag23.xml"/><Relationship Id="rId25" Type="http://schemas.openxmlformats.org/officeDocument/2006/relationships/tags" Target="../tags/tag31.xml"/><Relationship Id="rId33" Type="http://schemas.openxmlformats.org/officeDocument/2006/relationships/tags" Target="../tags/tag39.xml"/><Relationship Id="rId38" Type="http://schemas.openxmlformats.org/officeDocument/2006/relationships/image" Target="../media/image10.png"/><Relationship Id="rId2" Type="http://schemas.openxmlformats.org/officeDocument/2006/relationships/tags" Target="../tags/tag8.xml"/><Relationship Id="rId16" Type="http://schemas.openxmlformats.org/officeDocument/2006/relationships/tags" Target="../tags/tag22.xml"/><Relationship Id="rId20" Type="http://schemas.openxmlformats.org/officeDocument/2006/relationships/tags" Target="../tags/tag26.xml"/><Relationship Id="rId29" Type="http://schemas.openxmlformats.org/officeDocument/2006/relationships/tags" Target="../tags/tag35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tags" Target="../tags/tag17.xml"/><Relationship Id="rId24" Type="http://schemas.openxmlformats.org/officeDocument/2006/relationships/tags" Target="../tags/tag30.xml"/><Relationship Id="rId32" Type="http://schemas.openxmlformats.org/officeDocument/2006/relationships/tags" Target="../tags/tag38.xml"/><Relationship Id="rId37" Type="http://schemas.openxmlformats.org/officeDocument/2006/relationships/image" Target="../media/image9.png"/><Relationship Id="rId40" Type="http://schemas.openxmlformats.org/officeDocument/2006/relationships/image" Target="../media/image12.png"/><Relationship Id="rId5" Type="http://schemas.openxmlformats.org/officeDocument/2006/relationships/tags" Target="../tags/tag11.xml"/><Relationship Id="rId15" Type="http://schemas.openxmlformats.org/officeDocument/2006/relationships/tags" Target="../tags/tag21.xml"/><Relationship Id="rId23" Type="http://schemas.openxmlformats.org/officeDocument/2006/relationships/tags" Target="../tags/tag29.xml"/><Relationship Id="rId28" Type="http://schemas.openxmlformats.org/officeDocument/2006/relationships/tags" Target="../tags/tag34.xml"/><Relationship Id="rId36" Type="http://schemas.openxmlformats.org/officeDocument/2006/relationships/image" Target="../media/image8.png"/><Relationship Id="rId10" Type="http://schemas.openxmlformats.org/officeDocument/2006/relationships/tags" Target="../tags/tag16.xml"/><Relationship Id="rId19" Type="http://schemas.openxmlformats.org/officeDocument/2006/relationships/tags" Target="../tags/tag25.xml"/><Relationship Id="rId31" Type="http://schemas.openxmlformats.org/officeDocument/2006/relationships/tags" Target="../tags/tag37.xml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tags" Target="../tags/tag20.xml"/><Relationship Id="rId22" Type="http://schemas.openxmlformats.org/officeDocument/2006/relationships/tags" Target="../tags/tag28.xml"/><Relationship Id="rId27" Type="http://schemas.openxmlformats.org/officeDocument/2006/relationships/tags" Target="../tags/tag33.xml"/><Relationship Id="rId30" Type="http://schemas.openxmlformats.org/officeDocument/2006/relationships/tags" Target="../tags/tag36.xml"/><Relationship Id="rId35" Type="http://schemas.openxmlformats.org/officeDocument/2006/relationships/notesSlide" Target="../notesSlides/notesSlide2.xml"/><Relationship Id="rId8" Type="http://schemas.openxmlformats.org/officeDocument/2006/relationships/tags" Target="../tags/tag14.xml"/><Relationship Id="rId3" Type="http://schemas.openxmlformats.org/officeDocument/2006/relationships/tags" Target="../tags/tag9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26" Type="http://schemas.openxmlformats.org/officeDocument/2006/relationships/tags" Target="../tags/tag65.xml"/><Relationship Id="rId39" Type="http://schemas.openxmlformats.org/officeDocument/2006/relationships/image" Target="../media/image12.png"/><Relationship Id="rId21" Type="http://schemas.openxmlformats.org/officeDocument/2006/relationships/tags" Target="../tags/tag60.xml"/><Relationship Id="rId34" Type="http://schemas.openxmlformats.org/officeDocument/2006/relationships/slideLayout" Target="../slideLayouts/slideLayout3.xml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5" Type="http://schemas.openxmlformats.org/officeDocument/2006/relationships/tags" Target="../tags/tag64.xml"/><Relationship Id="rId33" Type="http://schemas.openxmlformats.org/officeDocument/2006/relationships/tags" Target="../tags/tag72.xml"/><Relationship Id="rId38" Type="http://schemas.openxmlformats.org/officeDocument/2006/relationships/image" Target="../media/image11.png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0" Type="http://schemas.openxmlformats.org/officeDocument/2006/relationships/tags" Target="../tags/tag59.xml"/><Relationship Id="rId29" Type="http://schemas.openxmlformats.org/officeDocument/2006/relationships/tags" Target="../tags/tag68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24" Type="http://schemas.openxmlformats.org/officeDocument/2006/relationships/tags" Target="../tags/tag63.xml"/><Relationship Id="rId32" Type="http://schemas.openxmlformats.org/officeDocument/2006/relationships/tags" Target="../tags/tag71.xml"/><Relationship Id="rId37" Type="http://schemas.openxmlformats.org/officeDocument/2006/relationships/image" Target="../media/image10.png"/><Relationship Id="rId40" Type="http://schemas.openxmlformats.org/officeDocument/2006/relationships/image" Target="../media/image9.png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23" Type="http://schemas.openxmlformats.org/officeDocument/2006/relationships/tags" Target="../tags/tag62.xml"/><Relationship Id="rId28" Type="http://schemas.openxmlformats.org/officeDocument/2006/relationships/tags" Target="../tags/tag67.xml"/><Relationship Id="rId36" Type="http://schemas.openxmlformats.org/officeDocument/2006/relationships/image" Target="../media/image8.png"/><Relationship Id="rId10" Type="http://schemas.openxmlformats.org/officeDocument/2006/relationships/tags" Target="../tags/tag49.xml"/><Relationship Id="rId19" Type="http://schemas.openxmlformats.org/officeDocument/2006/relationships/tags" Target="../tags/tag58.xml"/><Relationship Id="rId31" Type="http://schemas.openxmlformats.org/officeDocument/2006/relationships/tags" Target="../tags/tag70.xml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tags" Target="../tags/tag61.xml"/><Relationship Id="rId27" Type="http://schemas.openxmlformats.org/officeDocument/2006/relationships/tags" Target="../tags/tag66.xml"/><Relationship Id="rId30" Type="http://schemas.openxmlformats.org/officeDocument/2006/relationships/tags" Target="../tags/tag69.xml"/><Relationship Id="rId35" Type="http://schemas.openxmlformats.org/officeDocument/2006/relationships/notesSlide" Target="../notesSlides/notesSlide3.xml"/><Relationship Id="rId8" Type="http://schemas.openxmlformats.org/officeDocument/2006/relationships/tags" Target="../tags/tag47.xml"/><Relationship Id="rId3" Type="http://schemas.openxmlformats.org/officeDocument/2006/relationships/tags" Target="../tags/tag42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85.xml"/><Relationship Id="rId18" Type="http://schemas.openxmlformats.org/officeDocument/2006/relationships/tags" Target="../tags/tag90.xml"/><Relationship Id="rId26" Type="http://schemas.openxmlformats.org/officeDocument/2006/relationships/tags" Target="../tags/tag98.xml"/><Relationship Id="rId39" Type="http://schemas.openxmlformats.org/officeDocument/2006/relationships/image" Target="../media/image10.png"/><Relationship Id="rId21" Type="http://schemas.openxmlformats.org/officeDocument/2006/relationships/tags" Target="../tags/tag93.xml"/><Relationship Id="rId34" Type="http://schemas.openxmlformats.org/officeDocument/2006/relationships/tags" Target="../tags/tag106.xml"/><Relationship Id="rId42" Type="http://schemas.openxmlformats.org/officeDocument/2006/relationships/image" Target="../media/image15.png"/><Relationship Id="rId7" Type="http://schemas.openxmlformats.org/officeDocument/2006/relationships/tags" Target="../tags/tag79.xml"/><Relationship Id="rId2" Type="http://schemas.openxmlformats.org/officeDocument/2006/relationships/tags" Target="../tags/tag74.xml"/><Relationship Id="rId16" Type="http://schemas.openxmlformats.org/officeDocument/2006/relationships/tags" Target="../tags/tag88.xml"/><Relationship Id="rId20" Type="http://schemas.openxmlformats.org/officeDocument/2006/relationships/tags" Target="../tags/tag92.xml"/><Relationship Id="rId29" Type="http://schemas.openxmlformats.org/officeDocument/2006/relationships/tags" Target="../tags/tag101.xml"/><Relationship Id="rId41" Type="http://schemas.openxmlformats.org/officeDocument/2006/relationships/image" Target="../media/image14.png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tags" Target="../tags/tag83.xml"/><Relationship Id="rId24" Type="http://schemas.openxmlformats.org/officeDocument/2006/relationships/tags" Target="../tags/tag96.xml"/><Relationship Id="rId32" Type="http://schemas.openxmlformats.org/officeDocument/2006/relationships/tags" Target="../tags/tag104.xml"/><Relationship Id="rId37" Type="http://schemas.openxmlformats.org/officeDocument/2006/relationships/slideLayout" Target="../slideLayouts/slideLayout3.xml"/><Relationship Id="rId40" Type="http://schemas.openxmlformats.org/officeDocument/2006/relationships/image" Target="../media/image13.png"/><Relationship Id="rId5" Type="http://schemas.openxmlformats.org/officeDocument/2006/relationships/tags" Target="../tags/tag77.xml"/><Relationship Id="rId15" Type="http://schemas.openxmlformats.org/officeDocument/2006/relationships/tags" Target="../tags/tag87.xml"/><Relationship Id="rId23" Type="http://schemas.openxmlformats.org/officeDocument/2006/relationships/tags" Target="../tags/tag95.xml"/><Relationship Id="rId28" Type="http://schemas.openxmlformats.org/officeDocument/2006/relationships/tags" Target="../tags/tag100.xml"/><Relationship Id="rId36" Type="http://schemas.openxmlformats.org/officeDocument/2006/relationships/tags" Target="../tags/tag108.xml"/><Relationship Id="rId10" Type="http://schemas.openxmlformats.org/officeDocument/2006/relationships/tags" Target="../tags/tag82.xml"/><Relationship Id="rId19" Type="http://schemas.openxmlformats.org/officeDocument/2006/relationships/tags" Target="../tags/tag91.xml"/><Relationship Id="rId31" Type="http://schemas.openxmlformats.org/officeDocument/2006/relationships/tags" Target="../tags/tag103.xml"/><Relationship Id="rId4" Type="http://schemas.openxmlformats.org/officeDocument/2006/relationships/tags" Target="../tags/tag76.xml"/><Relationship Id="rId9" Type="http://schemas.openxmlformats.org/officeDocument/2006/relationships/tags" Target="../tags/tag81.xml"/><Relationship Id="rId14" Type="http://schemas.openxmlformats.org/officeDocument/2006/relationships/tags" Target="../tags/tag86.xml"/><Relationship Id="rId22" Type="http://schemas.openxmlformats.org/officeDocument/2006/relationships/tags" Target="../tags/tag94.xml"/><Relationship Id="rId27" Type="http://schemas.openxmlformats.org/officeDocument/2006/relationships/tags" Target="../tags/tag99.xml"/><Relationship Id="rId30" Type="http://schemas.openxmlformats.org/officeDocument/2006/relationships/tags" Target="../tags/tag102.xml"/><Relationship Id="rId35" Type="http://schemas.openxmlformats.org/officeDocument/2006/relationships/tags" Target="../tags/tag107.xml"/><Relationship Id="rId8" Type="http://schemas.openxmlformats.org/officeDocument/2006/relationships/tags" Target="../tags/tag80.xml"/><Relationship Id="rId3" Type="http://schemas.openxmlformats.org/officeDocument/2006/relationships/tags" Target="../tags/tag75.xml"/><Relationship Id="rId12" Type="http://schemas.openxmlformats.org/officeDocument/2006/relationships/tags" Target="../tags/tag84.xml"/><Relationship Id="rId17" Type="http://schemas.openxmlformats.org/officeDocument/2006/relationships/tags" Target="../tags/tag89.xml"/><Relationship Id="rId25" Type="http://schemas.openxmlformats.org/officeDocument/2006/relationships/tags" Target="../tags/tag97.xml"/><Relationship Id="rId33" Type="http://schemas.openxmlformats.org/officeDocument/2006/relationships/tags" Target="../tags/tag105.xml"/><Relationship Id="rId38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17" Type="http://schemas.openxmlformats.org/officeDocument/2006/relationships/tags" Target="../tags/tag225.xml"/><Relationship Id="rId21" Type="http://schemas.openxmlformats.org/officeDocument/2006/relationships/tags" Target="../tags/tag129.xml"/><Relationship Id="rId42" Type="http://schemas.openxmlformats.org/officeDocument/2006/relationships/tags" Target="../tags/tag150.xml"/><Relationship Id="rId47" Type="http://schemas.openxmlformats.org/officeDocument/2006/relationships/tags" Target="../tags/tag155.xml"/><Relationship Id="rId63" Type="http://schemas.openxmlformats.org/officeDocument/2006/relationships/tags" Target="../tags/tag171.xml"/><Relationship Id="rId68" Type="http://schemas.openxmlformats.org/officeDocument/2006/relationships/tags" Target="../tags/tag176.xml"/><Relationship Id="rId84" Type="http://schemas.openxmlformats.org/officeDocument/2006/relationships/tags" Target="../tags/tag192.xml"/><Relationship Id="rId89" Type="http://schemas.openxmlformats.org/officeDocument/2006/relationships/tags" Target="../tags/tag197.xml"/><Relationship Id="rId112" Type="http://schemas.openxmlformats.org/officeDocument/2006/relationships/tags" Target="../tags/tag220.xml"/><Relationship Id="rId16" Type="http://schemas.openxmlformats.org/officeDocument/2006/relationships/tags" Target="../tags/tag124.xml"/><Relationship Id="rId107" Type="http://schemas.openxmlformats.org/officeDocument/2006/relationships/tags" Target="../tags/tag215.xml"/><Relationship Id="rId11" Type="http://schemas.openxmlformats.org/officeDocument/2006/relationships/tags" Target="../tags/tag119.xml"/><Relationship Id="rId32" Type="http://schemas.openxmlformats.org/officeDocument/2006/relationships/tags" Target="../tags/tag140.xml"/><Relationship Id="rId37" Type="http://schemas.openxmlformats.org/officeDocument/2006/relationships/tags" Target="../tags/tag145.xml"/><Relationship Id="rId53" Type="http://schemas.openxmlformats.org/officeDocument/2006/relationships/tags" Target="../tags/tag161.xml"/><Relationship Id="rId58" Type="http://schemas.openxmlformats.org/officeDocument/2006/relationships/tags" Target="../tags/tag166.xml"/><Relationship Id="rId74" Type="http://schemas.openxmlformats.org/officeDocument/2006/relationships/tags" Target="../tags/tag182.xml"/><Relationship Id="rId79" Type="http://schemas.openxmlformats.org/officeDocument/2006/relationships/tags" Target="../tags/tag187.xml"/><Relationship Id="rId102" Type="http://schemas.openxmlformats.org/officeDocument/2006/relationships/tags" Target="../tags/tag210.xml"/><Relationship Id="rId123" Type="http://schemas.openxmlformats.org/officeDocument/2006/relationships/tags" Target="../tags/tag231.xml"/><Relationship Id="rId128" Type="http://schemas.openxmlformats.org/officeDocument/2006/relationships/image" Target="../media/image11.png"/><Relationship Id="rId5" Type="http://schemas.openxmlformats.org/officeDocument/2006/relationships/tags" Target="../tags/tag113.xml"/><Relationship Id="rId90" Type="http://schemas.openxmlformats.org/officeDocument/2006/relationships/tags" Target="../tags/tag198.xml"/><Relationship Id="rId95" Type="http://schemas.openxmlformats.org/officeDocument/2006/relationships/tags" Target="../tags/tag203.xml"/><Relationship Id="rId22" Type="http://schemas.openxmlformats.org/officeDocument/2006/relationships/tags" Target="../tags/tag130.xml"/><Relationship Id="rId27" Type="http://schemas.openxmlformats.org/officeDocument/2006/relationships/tags" Target="../tags/tag135.xml"/><Relationship Id="rId43" Type="http://schemas.openxmlformats.org/officeDocument/2006/relationships/tags" Target="../tags/tag151.xml"/><Relationship Id="rId48" Type="http://schemas.openxmlformats.org/officeDocument/2006/relationships/tags" Target="../tags/tag156.xml"/><Relationship Id="rId64" Type="http://schemas.openxmlformats.org/officeDocument/2006/relationships/tags" Target="../tags/tag172.xml"/><Relationship Id="rId69" Type="http://schemas.openxmlformats.org/officeDocument/2006/relationships/tags" Target="../tags/tag177.xml"/><Relationship Id="rId113" Type="http://schemas.openxmlformats.org/officeDocument/2006/relationships/tags" Target="../tags/tag221.xml"/><Relationship Id="rId118" Type="http://schemas.openxmlformats.org/officeDocument/2006/relationships/tags" Target="../tags/tag226.xml"/><Relationship Id="rId80" Type="http://schemas.openxmlformats.org/officeDocument/2006/relationships/tags" Target="../tags/tag188.xml"/><Relationship Id="rId85" Type="http://schemas.openxmlformats.org/officeDocument/2006/relationships/tags" Target="../tags/tag193.xml"/><Relationship Id="rId12" Type="http://schemas.openxmlformats.org/officeDocument/2006/relationships/tags" Target="../tags/tag120.xml"/><Relationship Id="rId17" Type="http://schemas.openxmlformats.org/officeDocument/2006/relationships/tags" Target="../tags/tag125.xml"/><Relationship Id="rId33" Type="http://schemas.openxmlformats.org/officeDocument/2006/relationships/tags" Target="../tags/tag141.xml"/><Relationship Id="rId38" Type="http://schemas.openxmlformats.org/officeDocument/2006/relationships/tags" Target="../tags/tag146.xml"/><Relationship Id="rId59" Type="http://schemas.openxmlformats.org/officeDocument/2006/relationships/tags" Target="../tags/tag167.xml"/><Relationship Id="rId103" Type="http://schemas.openxmlformats.org/officeDocument/2006/relationships/tags" Target="../tags/tag211.xml"/><Relationship Id="rId108" Type="http://schemas.openxmlformats.org/officeDocument/2006/relationships/tags" Target="../tags/tag216.xml"/><Relationship Id="rId124" Type="http://schemas.openxmlformats.org/officeDocument/2006/relationships/slideLayout" Target="../slideLayouts/slideLayout3.xml"/><Relationship Id="rId129" Type="http://schemas.openxmlformats.org/officeDocument/2006/relationships/image" Target="../media/image12.png"/><Relationship Id="rId54" Type="http://schemas.openxmlformats.org/officeDocument/2006/relationships/tags" Target="../tags/tag162.xml"/><Relationship Id="rId70" Type="http://schemas.openxmlformats.org/officeDocument/2006/relationships/tags" Target="../tags/tag178.xml"/><Relationship Id="rId75" Type="http://schemas.openxmlformats.org/officeDocument/2006/relationships/tags" Target="../tags/tag183.xml"/><Relationship Id="rId91" Type="http://schemas.openxmlformats.org/officeDocument/2006/relationships/tags" Target="../tags/tag199.xml"/><Relationship Id="rId96" Type="http://schemas.openxmlformats.org/officeDocument/2006/relationships/tags" Target="../tags/tag204.xml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23" Type="http://schemas.openxmlformats.org/officeDocument/2006/relationships/tags" Target="../tags/tag131.xml"/><Relationship Id="rId28" Type="http://schemas.openxmlformats.org/officeDocument/2006/relationships/tags" Target="../tags/tag136.xml"/><Relationship Id="rId49" Type="http://schemas.openxmlformats.org/officeDocument/2006/relationships/tags" Target="../tags/tag157.xml"/><Relationship Id="rId114" Type="http://schemas.openxmlformats.org/officeDocument/2006/relationships/tags" Target="../tags/tag222.xml"/><Relationship Id="rId119" Type="http://schemas.openxmlformats.org/officeDocument/2006/relationships/tags" Target="../tags/tag227.xml"/><Relationship Id="rId44" Type="http://schemas.openxmlformats.org/officeDocument/2006/relationships/tags" Target="../tags/tag152.xml"/><Relationship Id="rId60" Type="http://schemas.openxmlformats.org/officeDocument/2006/relationships/tags" Target="../tags/tag168.xml"/><Relationship Id="rId65" Type="http://schemas.openxmlformats.org/officeDocument/2006/relationships/tags" Target="../tags/tag173.xml"/><Relationship Id="rId81" Type="http://schemas.openxmlformats.org/officeDocument/2006/relationships/tags" Target="../tags/tag189.xml"/><Relationship Id="rId86" Type="http://schemas.openxmlformats.org/officeDocument/2006/relationships/tags" Target="../tags/tag194.xml"/><Relationship Id="rId130" Type="http://schemas.openxmlformats.org/officeDocument/2006/relationships/image" Target="../media/image9.png"/><Relationship Id="rId13" Type="http://schemas.openxmlformats.org/officeDocument/2006/relationships/tags" Target="../tags/tag121.xml"/><Relationship Id="rId18" Type="http://schemas.openxmlformats.org/officeDocument/2006/relationships/tags" Target="../tags/tag126.xml"/><Relationship Id="rId39" Type="http://schemas.openxmlformats.org/officeDocument/2006/relationships/tags" Target="../tags/tag147.xml"/><Relationship Id="rId109" Type="http://schemas.openxmlformats.org/officeDocument/2006/relationships/tags" Target="../tags/tag217.xml"/><Relationship Id="rId34" Type="http://schemas.openxmlformats.org/officeDocument/2006/relationships/tags" Target="../tags/tag142.xml"/><Relationship Id="rId50" Type="http://schemas.openxmlformats.org/officeDocument/2006/relationships/tags" Target="../tags/tag158.xml"/><Relationship Id="rId55" Type="http://schemas.openxmlformats.org/officeDocument/2006/relationships/tags" Target="../tags/tag163.xml"/><Relationship Id="rId76" Type="http://schemas.openxmlformats.org/officeDocument/2006/relationships/tags" Target="../tags/tag184.xml"/><Relationship Id="rId97" Type="http://schemas.openxmlformats.org/officeDocument/2006/relationships/tags" Target="../tags/tag205.xml"/><Relationship Id="rId104" Type="http://schemas.openxmlformats.org/officeDocument/2006/relationships/tags" Target="../tags/tag212.xml"/><Relationship Id="rId120" Type="http://schemas.openxmlformats.org/officeDocument/2006/relationships/tags" Target="../tags/tag228.xml"/><Relationship Id="rId125" Type="http://schemas.openxmlformats.org/officeDocument/2006/relationships/notesSlide" Target="../notesSlides/notesSlide5.xml"/><Relationship Id="rId7" Type="http://schemas.openxmlformats.org/officeDocument/2006/relationships/tags" Target="../tags/tag115.xml"/><Relationship Id="rId71" Type="http://schemas.openxmlformats.org/officeDocument/2006/relationships/tags" Target="../tags/tag179.xml"/><Relationship Id="rId92" Type="http://schemas.openxmlformats.org/officeDocument/2006/relationships/tags" Target="../tags/tag200.xml"/><Relationship Id="rId2" Type="http://schemas.openxmlformats.org/officeDocument/2006/relationships/tags" Target="../tags/tag110.xml"/><Relationship Id="rId29" Type="http://schemas.openxmlformats.org/officeDocument/2006/relationships/tags" Target="../tags/tag137.xml"/><Relationship Id="rId24" Type="http://schemas.openxmlformats.org/officeDocument/2006/relationships/tags" Target="../tags/tag132.xml"/><Relationship Id="rId40" Type="http://schemas.openxmlformats.org/officeDocument/2006/relationships/tags" Target="../tags/tag148.xml"/><Relationship Id="rId45" Type="http://schemas.openxmlformats.org/officeDocument/2006/relationships/tags" Target="../tags/tag153.xml"/><Relationship Id="rId66" Type="http://schemas.openxmlformats.org/officeDocument/2006/relationships/tags" Target="../tags/tag174.xml"/><Relationship Id="rId87" Type="http://schemas.openxmlformats.org/officeDocument/2006/relationships/tags" Target="../tags/tag195.xml"/><Relationship Id="rId110" Type="http://schemas.openxmlformats.org/officeDocument/2006/relationships/tags" Target="../tags/tag218.xml"/><Relationship Id="rId115" Type="http://schemas.openxmlformats.org/officeDocument/2006/relationships/tags" Target="../tags/tag223.xml"/><Relationship Id="rId61" Type="http://schemas.openxmlformats.org/officeDocument/2006/relationships/tags" Target="../tags/tag169.xml"/><Relationship Id="rId82" Type="http://schemas.openxmlformats.org/officeDocument/2006/relationships/tags" Target="../tags/tag190.xml"/><Relationship Id="rId19" Type="http://schemas.openxmlformats.org/officeDocument/2006/relationships/tags" Target="../tags/tag127.xml"/><Relationship Id="rId14" Type="http://schemas.openxmlformats.org/officeDocument/2006/relationships/tags" Target="../tags/tag122.xml"/><Relationship Id="rId30" Type="http://schemas.openxmlformats.org/officeDocument/2006/relationships/tags" Target="../tags/tag138.xml"/><Relationship Id="rId35" Type="http://schemas.openxmlformats.org/officeDocument/2006/relationships/tags" Target="../tags/tag143.xml"/><Relationship Id="rId56" Type="http://schemas.openxmlformats.org/officeDocument/2006/relationships/tags" Target="../tags/tag164.xml"/><Relationship Id="rId77" Type="http://schemas.openxmlformats.org/officeDocument/2006/relationships/tags" Target="../tags/tag185.xml"/><Relationship Id="rId100" Type="http://schemas.openxmlformats.org/officeDocument/2006/relationships/tags" Target="../tags/tag208.xml"/><Relationship Id="rId105" Type="http://schemas.openxmlformats.org/officeDocument/2006/relationships/tags" Target="../tags/tag213.xml"/><Relationship Id="rId126" Type="http://schemas.openxmlformats.org/officeDocument/2006/relationships/image" Target="../media/image16.png"/><Relationship Id="rId8" Type="http://schemas.openxmlformats.org/officeDocument/2006/relationships/tags" Target="../tags/tag116.xml"/><Relationship Id="rId51" Type="http://schemas.openxmlformats.org/officeDocument/2006/relationships/tags" Target="../tags/tag159.xml"/><Relationship Id="rId72" Type="http://schemas.openxmlformats.org/officeDocument/2006/relationships/tags" Target="../tags/tag180.xml"/><Relationship Id="rId93" Type="http://schemas.openxmlformats.org/officeDocument/2006/relationships/tags" Target="../tags/tag201.xml"/><Relationship Id="rId98" Type="http://schemas.openxmlformats.org/officeDocument/2006/relationships/tags" Target="../tags/tag206.xml"/><Relationship Id="rId121" Type="http://schemas.openxmlformats.org/officeDocument/2006/relationships/tags" Target="../tags/tag229.xml"/><Relationship Id="rId3" Type="http://schemas.openxmlformats.org/officeDocument/2006/relationships/tags" Target="../tags/tag111.xml"/><Relationship Id="rId25" Type="http://schemas.openxmlformats.org/officeDocument/2006/relationships/tags" Target="../tags/tag133.xml"/><Relationship Id="rId46" Type="http://schemas.openxmlformats.org/officeDocument/2006/relationships/tags" Target="../tags/tag154.xml"/><Relationship Id="rId67" Type="http://schemas.openxmlformats.org/officeDocument/2006/relationships/tags" Target="../tags/tag175.xml"/><Relationship Id="rId116" Type="http://schemas.openxmlformats.org/officeDocument/2006/relationships/tags" Target="../tags/tag224.xml"/><Relationship Id="rId20" Type="http://schemas.openxmlformats.org/officeDocument/2006/relationships/tags" Target="../tags/tag128.xml"/><Relationship Id="rId41" Type="http://schemas.openxmlformats.org/officeDocument/2006/relationships/tags" Target="../tags/tag149.xml"/><Relationship Id="rId62" Type="http://schemas.openxmlformats.org/officeDocument/2006/relationships/tags" Target="../tags/tag170.xml"/><Relationship Id="rId83" Type="http://schemas.openxmlformats.org/officeDocument/2006/relationships/tags" Target="../tags/tag191.xml"/><Relationship Id="rId88" Type="http://schemas.openxmlformats.org/officeDocument/2006/relationships/tags" Target="../tags/tag196.xml"/><Relationship Id="rId111" Type="http://schemas.openxmlformats.org/officeDocument/2006/relationships/tags" Target="../tags/tag219.xml"/><Relationship Id="rId15" Type="http://schemas.openxmlformats.org/officeDocument/2006/relationships/tags" Target="../tags/tag123.xml"/><Relationship Id="rId36" Type="http://schemas.openxmlformats.org/officeDocument/2006/relationships/tags" Target="../tags/tag144.xml"/><Relationship Id="rId57" Type="http://schemas.openxmlformats.org/officeDocument/2006/relationships/tags" Target="../tags/tag165.xml"/><Relationship Id="rId106" Type="http://schemas.openxmlformats.org/officeDocument/2006/relationships/tags" Target="../tags/tag214.xml"/><Relationship Id="rId127" Type="http://schemas.openxmlformats.org/officeDocument/2006/relationships/image" Target="../media/image17.png"/><Relationship Id="rId10" Type="http://schemas.openxmlformats.org/officeDocument/2006/relationships/tags" Target="../tags/tag118.xml"/><Relationship Id="rId31" Type="http://schemas.openxmlformats.org/officeDocument/2006/relationships/tags" Target="../tags/tag139.xml"/><Relationship Id="rId52" Type="http://schemas.openxmlformats.org/officeDocument/2006/relationships/tags" Target="../tags/tag160.xml"/><Relationship Id="rId73" Type="http://schemas.openxmlformats.org/officeDocument/2006/relationships/tags" Target="../tags/tag181.xml"/><Relationship Id="rId78" Type="http://schemas.openxmlformats.org/officeDocument/2006/relationships/tags" Target="../tags/tag186.xml"/><Relationship Id="rId94" Type="http://schemas.openxmlformats.org/officeDocument/2006/relationships/tags" Target="../tags/tag202.xml"/><Relationship Id="rId99" Type="http://schemas.openxmlformats.org/officeDocument/2006/relationships/tags" Target="../tags/tag207.xml"/><Relationship Id="rId101" Type="http://schemas.openxmlformats.org/officeDocument/2006/relationships/tags" Target="../tags/tag209.xml"/><Relationship Id="rId122" Type="http://schemas.openxmlformats.org/officeDocument/2006/relationships/tags" Target="../tags/tag230.xml"/><Relationship Id="rId4" Type="http://schemas.openxmlformats.org/officeDocument/2006/relationships/tags" Target="../tags/tag112.xml"/><Relationship Id="rId9" Type="http://schemas.openxmlformats.org/officeDocument/2006/relationships/tags" Target="../tags/tag117.xml"/><Relationship Id="rId26" Type="http://schemas.openxmlformats.org/officeDocument/2006/relationships/tags" Target="../tags/tag134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244.xml"/><Relationship Id="rId18" Type="http://schemas.openxmlformats.org/officeDocument/2006/relationships/tags" Target="../tags/tag249.xml"/><Relationship Id="rId26" Type="http://schemas.openxmlformats.org/officeDocument/2006/relationships/tags" Target="../tags/tag257.xml"/><Relationship Id="rId39" Type="http://schemas.openxmlformats.org/officeDocument/2006/relationships/tags" Target="../tags/tag270.xml"/><Relationship Id="rId21" Type="http://schemas.openxmlformats.org/officeDocument/2006/relationships/tags" Target="../tags/tag252.xml"/><Relationship Id="rId34" Type="http://schemas.openxmlformats.org/officeDocument/2006/relationships/tags" Target="../tags/tag265.xml"/><Relationship Id="rId42" Type="http://schemas.openxmlformats.org/officeDocument/2006/relationships/tags" Target="../tags/tag273.xml"/><Relationship Id="rId47" Type="http://schemas.openxmlformats.org/officeDocument/2006/relationships/image" Target="../media/image18.png"/><Relationship Id="rId7" Type="http://schemas.openxmlformats.org/officeDocument/2006/relationships/tags" Target="../tags/tag238.xml"/><Relationship Id="rId2" Type="http://schemas.openxmlformats.org/officeDocument/2006/relationships/tags" Target="../tags/tag233.xml"/><Relationship Id="rId16" Type="http://schemas.openxmlformats.org/officeDocument/2006/relationships/tags" Target="../tags/tag247.xml"/><Relationship Id="rId29" Type="http://schemas.openxmlformats.org/officeDocument/2006/relationships/tags" Target="../tags/tag260.xml"/><Relationship Id="rId1" Type="http://schemas.openxmlformats.org/officeDocument/2006/relationships/tags" Target="../tags/tag232.xml"/><Relationship Id="rId6" Type="http://schemas.openxmlformats.org/officeDocument/2006/relationships/tags" Target="../tags/tag237.xml"/><Relationship Id="rId11" Type="http://schemas.openxmlformats.org/officeDocument/2006/relationships/tags" Target="../tags/tag242.xml"/><Relationship Id="rId24" Type="http://schemas.openxmlformats.org/officeDocument/2006/relationships/tags" Target="../tags/tag255.xml"/><Relationship Id="rId32" Type="http://schemas.openxmlformats.org/officeDocument/2006/relationships/tags" Target="../tags/tag263.xml"/><Relationship Id="rId37" Type="http://schemas.openxmlformats.org/officeDocument/2006/relationships/tags" Target="../tags/tag268.xml"/><Relationship Id="rId40" Type="http://schemas.openxmlformats.org/officeDocument/2006/relationships/tags" Target="../tags/tag271.xml"/><Relationship Id="rId45" Type="http://schemas.openxmlformats.org/officeDocument/2006/relationships/notesSlide" Target="../notesSlides/notesSlide6.xml"/><Relationship Id="rId5" Type="http://schemas.openxmlformats.org/officeDocument/2006/relationships/tags" Target="../tags/tag236.xml"/><Relationship Id="rId15" Type="http://schemas.openxmlformats.org/officeDocument/2006/relationships/tags" Target="../tags/tag246.xml"/><Relationship Id="rId23" Type="http://schemas.openxmlformats.org/officeDocument/2006/relationships/tags" Target="../tags/tag254.xml"/><Relationship Id="rId28" Type="http://schemas.openxmlformats.org/officeDocument/2006/relationships/tags" Target="../tags/tag259.xml"/><Relationship Id="rId36" Type="http://schemas.openxmlformats.org/officeDocument/2006/relationships/tags" Target="../tags/tag267.xml"/><Relationship Id="rId10" Type="http://schemas.openxmlformats.org/officeDocument/2006/relationships/tags" Target="../tags/tag241.xml"/><Relationship Id="rId19" Type="http://schemas.openxmlformats.org/officeDocument/2006/relationships/tags" Target="../tags/tag250.xml"/><Relationship Id="rId31" Type="http://schemas.openxmlformats.org/officeDocument/2006/relationships/tags" Target="../tags/tag262.xml"/><Relationship Id="rId44" Type="http://schemas.openxmlformats.org/officeDocument/2006/relationships/slideLayout" Target="../slideLayouts/slideLayout3.xml"/><Relationship Id="rId4" Type="http://schemas.openxmlformats.org/officeDocument/2006/relationships/tags" Target="../tags/tag235.xml"/><Relationship Id="rId9" Type="http://schemas.openxmlformats.org/officeDocument/2006/relationships/tags" Target="../tags/tag240.xml"/><Relationship Id="rId14" Type="http://schemas.openxmlformats.org/officeDocument/2006/relationships/tags" Target="../tags/tag245.xml"/><Relationship Id="rId22" Type="http://schemas.openxmlformats.org/officeDocument/2006/relationships/tags" Target="../tags/tag253.xml"/><Relationship Id="rId27" Type="http://schemas.openxmlformats.org/officeDocument/2006/relationships/tags" Target="../tags/tag258.xml"/><Relationship Id="rId30" Type="http://schemas.openxmlformats.org/officeDocument/2006/relationships/tags" Target="../tags/tag261.xml"/><Relationship Id="rId35" Type="http://schemas.openxmlformats.org/officeDocument/2006/relationships/tags" Target="../tags/tag266.xml"/><Relationship Id="rId43" Type="http://schemas.openxmlformats.org/officeDocument/2006/relationships/tags" Target="../tags/tag274.xml"/><Relationship Id="rId8" Type="http://schemas.openxmlformats.org/officeDocument/2006/relationships/tags" Target="../tags/tag239.xml"/><Relationship Id="rId3" Type="http://schemas.openxmlformats.org/officeDocument/2006/relationships/tags" Target="../tags/tag234.xml"/><Relationship Id="rId12" Type="http://schemas.openxmlformats.org/officeDocument/2006/relationships/tags" Target="../tags/tag243.xml"/><Relationship Id="rId17" Type="http://schemas.openxmlformats.org/officeDocument/2006/relationships/tags" Target="../tags/tag248.xml"/><Relationship Id="rId25" Type="http://schemas.openxmlformats.org/officeDocument/2006/relationships/tags" Target="../tags/tag256.xml"/><Relationship Id="rId33" Type="http://schemas.openxmlformats.org/officeDocument/2006/relationships/tags" Target="../tags/tag264.xml"/><Relationship Id="rId38" Type="http://schemas.openxmlformats.org/officeDocument/2006/relationships/tags" Target="../tags/tag269.xml"/><Relationship Id="rId46" Type="http://schemas.openxmlformats.org/officeDocument/2006/relationships/image" Target="../media/image16.png"/><Relationship Id="rId20" Type="http://schemas.openxmlformats.org/officeDocument/2006/relationships/tags" Target="../tags/tag251.xml"/><Relationship Id="rId41" Type="http://schemas.openxmlformats.org/officeDocument/2006/relationships/tags" Target="../tags/tag27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82.xml"/><Relationship Id="rId13" Type="http://schemas.openxmlformats.org/officeDocument/2006/relationships/notesSlide" Target="../notesSlides/notesSlide7.xml"/><Relationship Id="rId18" Type="http://schemas.openxmlformats.org/officeDocument/2006/relationships/image" Target="../media/image22.jpeg"/><Relationship Id="rId3" Type="http://schemas.openxmlformats.org/officeDocument/2006/relationships/tags" Target="../tags/tag277.xml"/><Relationship Id="rId21" Type="http://schemas.openxmlformats.org/officeDocument/2006/relationships/image" Target="../media/image25.jpeg"/><Relationship Id="rId7" Type="http://schemas.openxmlformats.org/officeDocument/2006/relationships/tags" Target="../tags/tag281.xml"/><Relationship Id="rId12" Type="http://schemas.openxmlformats.org/officeDocument/2006/relationships/slideLayout" Target="../slideLayouts/slideLayout3.xml"/><Relationship Id="rId17" Type="http://schemas.openxmlformats.org/officeDocument/2006/relationships/image" Target="../media/image21.jpeg"/><Relationship Id="rId2" Type="http://schemas.openxmlformats.org/officeDocument/2006/relationships/tags" Target="../tags/tag276.xml"/><Relationship Id="rId16" Type="http://schemas.openxmlformats.org/officeDocument/2006/relationships/image" Target="../media/image16.png"/><Relationship Id="rId20" Type="http://schemas.openxmlformats.org/officeDocument/2006/relationships/image" Target="../media/image24.jpeg"/><Relationship Id="rId1" Type="http://schemas.openxmlformats.org/officeDocument/2006/relationships/tags" Target="../tags/tag275.xml"/><Relationship Id="rId6" Type="http://schemas.openxmlformats.org/officeDocument/2006/relationships/tags" Target="../tags/tag280.xml"/><Relationship Id="rId11" Type="http://schemas.openxmlformats.org/officeDocument/2006/relationships/tags" Target="../tags/tag285.xml"/><Relationship Id="rId5" Type="http://schemas.openxmlformats.org/officeDocument/2006/relationships/tags" Target="../tags/tag279.xml"/><Relationship Id="rId15" Type="http://schemas.openxmlformats.org/officeDocument/2006/relationships/image" Target="../media/image20.png"/><Relationship Id="rId10" Type="http://schemas.openxmlformats.org/officeDocument/2006/relationships/tags" Target="../tags/tag284.xml"/><Relationship Id="rId19" Type="http://schemas.openxmlformats.org/officeDocument/2006/relationships/image" Target="../media/image23.jpeg"/><Relationship Id="rId4" Type="http://schemas.openxmlformats.org/officeDocument/2006/relationships/tags" Target="../tags/tag278.xml"/><Relationship Id="rId9" Type="http://schemas.openxmlformats.org/officeDocument/2006/relationships/tags" Target="../tags/tag283.xml"/><Relationship Id="rId1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93.xml"/><Relationship Id="rId13" Type="http://schemas.openxmlformats.org/officeDocument/2006/relationships/notesSlide" Target="../notesSlides/notesSlide8.xml"/><Relationship Id="rId18" Type="http://schemas.openxmlformats.org/officeDocument/2006/relationships/image" Target="../media/image29.jpeg"/><Relationship Id="rId3" Type="http://schemas.openxmlformats.org/officeDocument/2006/relationships/tags" Target="../tags/tag288.xml"/><Relationship Id="rId7" Type="http://schemas.openxmlformats.org/officeDocument/2006/relationships/tags" Target="../tags/tag292.xml"/><Relationship Id="rId12" Type="http://schemas.openxmlformats.org/officeDocument/2006/relationships/slideLayout" Target="../slideLayouts/slideLayout3.xml"/><Relationship Id="rId17" Type="http://schemas.openxmlformats.org/officeDocument/2006/relationships/image" Target="../media/image28.jpeg"/><Relationship Id="rId2" Type="http://schemas.openxmlformats.org/officeDocument/2006/relationships/tags" Target="../tags/tag287.xml"/><Relationship Id="rId16" Type="http://schemas.openxmlformats.org/officeDocument/2006/relationships/image" Target="../media/image27.jpeg"/><Relationship Id="rId20" Type="http://schemas.openxmlformats.org/officeDocument/2006/relationships/image" Target="../media/image31.png"/><Relationship Id="rId1" Type="http://schemas.openxmlformats.org/officeDocument/2006/relationships/tags" Target="../tags/tag286.xml"/><Relationship Id="rId6" Type="http://schemas.openxmlformats.org/officeDocument/2006/relationships/tags" Target="../tags/tag291.xml"/><Relationship Id="rId11" Type="http://schemas.openxmlformats.org/officeDocument/2006/relationships/tags" Target="../tags/tag296.xml"/><Relationship Id="rId5" Type="http://schemas.openxmlformats.org/officeDocument/2006/relationships/tags" Target="../tags/tag290.xml"/><Relationship Id="rId15" Type="http://schemas.openxmlformats.org/officeDocument/2006/relationships/image" Target="../media/image16.png"/><Relationship Id="rId10" Type="http://schemas.openxmlformats.org/officeDocument/2006/relationships/tags" Target="../tags/tag295.xml"/><Relationship Id="rId19" Type="http://schemas.openxmlformats.org/officeDocument/2006/relationships/image" Target="../media/image30.png"/><Relationship Id="rId4" Type="http://schemas.openxmlformats.org/officeDocument/2006/relationships/tags" Target="../tags/tag289.xml"/><Relationship Id="rId9" Type="http://schemas.openxmlformats.org/officeDocument/2006/relationships/tags" Target="../tags/tag294.xml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2"/>
          <p:cNvSpPr txBox="1"/>
          <p:nvPr/>
        </p:nvSpPr>
        <p:spPr>
          <a:xfrm>
            <a:off x="840259" y="770326"/>
            <a:ext cx="9754886" cy="1220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60"/>
              </a:lnSpc>
            </a:pPr>
            <a:r>
              <a:rPr lang="zh-CN" altLang="en-US" sz="3200" b="1" dirty="0">
                <a:solidFill>
                  <a:srgbClr val="62A83A"/>
                </a:solidFill>
                <a:effectLst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二年级上册  第一单元</a:t>
            </a:r>
            <a:r>
              <a:rPr lang="en-US" altLang="zh-CN" sz="3200" b="1" dirty="0">
                <a:solidFill>
                  <a:srgbClr val="62A83A"/>
                </a:solidFill>
                <a:effectLst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  100</a:t>
            </a:r>
            <a:r>
              <a:rPr lang="zh-CN" altLang="en-US" sz="3200" b="1" dirty="0">
                <a:solidFill>
                  <a:srgbClr val="62A83A"/>
                </a:solidFill>
                <a:effectLst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以内数加与减（二） </a:t>
            </a:r>
            <a:endParaRPr lang="zh-CN" altLang="en-US" sz="3200" b="1" dirty="0">
              <a:solidFill>
                <a:srgbClr val="62A83A"/>
              </a:solidFill>
              <a:effectLst/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pPr algn="l">
              <a:lnSpc>
                <a:spcPts val="4760"/>
              </a:lnSpc>
            </a:pPr>
            <a:endParaRPr lang="zh-CN" altLang="en-US" sz="3200" b="1" dirty="0">
              <a:solidFill>
                <a:srgbClr val="62A83A"/>
              </a:solidFill>
              <a:effectLst/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231265" y="2367915"/>
            <a:ext cx="4648835" cy="110680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zh-CN" altLang="en-US" sz="6600" spc="189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思源宋体 Heavy" panose="02020900000000000000" charset="-122"/>
              </a:rPr>
              <a:t>借阅图书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5900420" y="4607560"/>
            <a:ext cx="3462020" cy="1581785"/>
            <a:chOff x="11344" y="7316"/>
            <a:chExt cx="5452" cy="2491"/>
          </a:xfrm>
        </p:grpSpPr>
        <p:pic>
          <p:nvPicPr>
            <p:cNvPr id="12" name="图片 11" descr="一上笑笑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15272" y="7349"/>
              <a:ext cx="1524" cy="2458"/>
            </a:xfrm>
            <a:prstGeom prst="rect">
              <a:avLst/>
            </a:prstGeom>
          </p:spPr>
        </p:pic>
        <p:pic>
          <p:nvPicPr>
            <p:cNvPr id="8" name="图片 7" descr="一上奇思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13967" y="7349"/>
              <a:ext cx="1421" cy="2431"/>
            </a:xfrm>
            <a:prstGeom prst="rect">
              <a:avLst/>
            </a:prstGeom>
          </p:spPr>
        </p:pic>
        <p:pic>
          <p:nvPicPr>
            <p:cNvPr id="10" name="图片 9" descr="一上妙想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flipH="1">
              <a:off x="12771" y="7384"/>
              <a:ext cx="1441" cy="2423"/>
            </a:xfrm>
            <a:prstGeom prst="rect">
              <a:avLst/>
            </a:prstGeom>
          </p:spPr>
        </p:pic>
        <p:pic>
          <p:nvPicPr>
            <p:cNvPr id="11" name="图片 10" descr="一上淘气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1344" y="7316"/>
              <a:ext cx="1427" cy="2491"/>
            </a:xfrm>
            <a:prstGeom prst="rect">
              <a:avLst/>
            </a:prstGeom>
          </p:spPr>
        </p:pic>
      </p:grpSp>
      <p:sp>
        <p:nvSpPr>
          <p:cNvPr id="16" name="Freeform 3"/>
          <p:cNvSpPr/>
          <p:nvPr/>
        </p:nvSpPr>
        <p:spPr>
          <a:xfrm flipH="1">
            <a:off x="8213090" y="1069340"/>
            <a:ext cx="3310890" cy="5224145"/>
          </a:xfrm>
          <a:custGeom>
            <a:avLst/>
            <a:gdLst/>
            <a:ahLst/>
            <a:cxnLst/>
            <a:rect l="l" t="t" r="r" b="b"/>
            <a:pathLst>
              <a:path w="3331507" h="5896473">
                <a:moveTo>
                  <a:pt x="3331507" y="0"/>
                </a:moveTo>
                <a:lnTo>
                  <a:pt x="0" y="0"/>
                </a:lnTo>
                <a:lnTo>
                  <a:pt x="0" y="5896472"/>
                </a:lnTo>
                <a:lnTo>
                  <a:pt x="3331507" y="5896472"/>
                </a:lnTo>
                <a:lnTo>
                  <a:pt x="3331507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WordArt 15"/>
          <p:cNvSpPr>
            <a:spLocks noTextEdit="1"/>
          </p:cNvSpPr>
          <p:nvPr>
            <p:custDataLst>
              <p:tags r:id="rId1"/>
            </p:custDataLst>
          </p:nvPr>
        </p:nvSpPr>
        <p:spPr>
          <a:xfrm>
            <a:off x="2501265" y="2026285"/>
            <a:ext cx="7572375" cy="167703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CN" altLang="en-US" sz="3200" b="1">
                <a:solidFill>
                  <a:srgbClr val="62A83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你有什么收获？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6479540" y="2683510"/>
            <a:ext cx="5405755" cy="2131695"/>
            <a:chOff x="9232" y="2024"/>
            <a:chExt cx="8513" cy="3357"/>
          </a:xfrm>
        </p:grpSpPr>
        <p:sp>
          <p:nvSpPr>
            <p:cNvPr id="36" name="矩形 35"/>
            <p:cNvSpPr/>
            <p:nvPr/>
          </p:nvSpPr>
          <p:spPr>
            <a:xfrm>
              <a:off x="9249" y="2045"/>
              <a:ext cx="8306" cy="109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9232" y="2025"/>
              <a:ext cx="8334" cy="18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3" name="文本框 12"/>
            <p:cNvSpPr txBox="1"/>
            <p:nvPr/>
          </p:nvSpPr>
          <p:spPr>
            <a:xfrm>
              <a:off x="10877" y="2241"/>
              <a:ext cx="2599" cy="72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儿童画报</a:t>
              </a:r>
              <a:endPara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3518" y="2241"/>
              <a:ext cx="2114" cy="72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故事书</a:t>
              </a:r>
              <a:endPara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5631" y="2241"/>
              <a:ext cx="2114" cy="72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连环画</a:t>
              </a:r>
              <a:endPara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9336" y="3313"/>
              <a:ext cx="1431" cy="727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原有</a:t>
              </a:r>
              <a:endPara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9336" y="4457"/>
              <a:ext cx="1431" cy="72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借走</a:t>
              </a: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9232" y="3135"/>
              <a:ext cx="8334" cy="18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9232" y="4245"/>
              <a:ext cx="8334" cy="18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9232" y="5355"/>
              <a:ext cx="8334" cy="18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9242" y="2024"/>
              <a:ext cx="0" cy="3317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10723" y="2024"/>
              <a:ext cx="0" cy="3317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13311" y="2024"/>
              <a:ext cx="0" cy="3317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17555" y="2036"/>
              <a:ext cx="0" cy="3345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15433" y="2024"/>
              <a:ext cx="0" cy="3317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9" name="文本框 28"/>
            <p:cNvSpPr txBox="1"/>
            <p:nvPr/>
          </p:nvSpPr>
          <p:spPr>
            <a:xfrm>
              <a:off x="11336" y="3326"/>
              <a:ext cx="1567" cy="727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r>
                <a: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r>
                <a:rPr lang="en-US" altLang="zh-CN" sz="2400" b="1" spc="500" dirty="0">
                  <a:solidFill>
                    <a:schemeClr val="tx1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5</a:t>
              </a: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本</a:t>
              </a: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3685" y="3325"/>
              <a:ext cx="1531" cy="727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r>
                <a: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5</a:t>
              </a:r>
              <a:r>
                <a:rPr lang="en-US" altLang="zh-CN" sz="2400" b="1" spc="500" dirty="0">
                  <a:solidFill>
                    <a:schemeClr val="tx1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本</a:t>
              </a: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5770" y="3325"/>
              <a:ext cx="1597" cy="727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r>
                <a: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r>
                <a:rPr lang="en-US" altLang="zh-CN" sz="2400" b="1" spc="500" dirty="0">
                  <a:solidFill>
                    <a:schemeClr val="tx1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0</a:t>
              </a: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本</a:t>
              </a: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1478" y="4475"/>
              <a:ext cx="1269" cy="72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en-US" altLang="zh-CN" sz="2400" b="1" spc="500" dirty="0">
                  <a:solidFill>
                    <a:schemeClr val="tx1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9</a:t>
              </a: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本</a:t>
              </a: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3681" y="4473"/>
              <a:ext cx="1531" cy="72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r>
                <a:rPr lang="en-US" altLang="zh-CN" sz="2400" b="1" spc="500" dirty="0">
                  <a:solidFill>
                    <a:schemeClr val="tx1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8</a:t>
              </a: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本</a:t>
              </a: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15776" y="4478"/>
              <a:ext cx="1531" cy="72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r>
                <a:rPr lang="en-US" altLang="zh-CN" sz="2400" b="1" spc="500" dirty="0">
                  <a:solidFill>
                    <a:schemeClr val="tx1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7</a:t>
              </a: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本</a:t>
              </a: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15"/>
          <a:stretch>
            <a:fillRect/>
          </a:stretch>
        </p:blipFill>
        <p:spPr>
          <a:xfrm>
            <a:off x="407287" y="1745672"/>
            <a:ext cx="6150797" cy="343592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组合 112"/>
          <p:cNvGrpSpPr/>
          <p:nvPr/>
        </p:nvGrpSpPr>
        <p:grpSpPr>
          <a:xfrm>
            <a:off x="1061720" y="2571750"/>
            <a:ext cx="10099088" cy="3257817"/>
            <a:chOff x="2168" y="5918"/>
            <a:chExt cx="14791" cy="3613"/>
          </a:xfrm>
        </p:grpSpPr>
        <p:sp>
          <p:nvSpPr>
            <p:cNvPr id="114" name="圆角矩形 113"/>
            <p:cNvSpPr/>
            <p:nvPr/>
          </p:nvSpPr>
          <p:spPr>
            <a:xfrm>
              <a:off x="2168" y="5918"/>
              <a:ext cx="14791" cy="3613"/>
            </a:xfrm>
            <a:prstGeom prst="roundRect">
              <a:avLst/>
            </a:prstGeom>
            <a:noFill/>
            <a:ln w="19050">
              <a:solidFill>
                <a:srgbClr val="709B4E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E6E6E6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5" name="直接连接符 114"/>
            <p:cNvCxnSpPr/>
            <p:nvPr/>
          </p:nvCxnSpPr>
          <p:spPr>
            <a:xfrm flipH="1">
              <a:off x="9880" y="6182"/>
              <a:ext cx="39" cy="3333"/>
            </a:xfrm>
            <a:prstGeom prst="line">
              <a:avLst/>
            </a:prstGeom>
            <a:ln w="31750" cap="rnd">
              <a:solidFill>
                <a:srgbClr val="7AA25A"/>
              </a:solidFill>
              <a:prstDash val="sysDot"/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10" name="组合 9"/>
          <p:cNvGrpSpPr/>
          <p:nvPr/>
        </p:nvGrpSpPr>
        <p:grpSpPr>
          <a:xfrm>
            <a:off x="2007870" y="2253615"/>
            <a:ext cx="4224020" cy="615950"/>
            <a:chOff x="12013" y="7203"/>
            <a:chExt cx="6652" cy="970"/>
          </a:xfrm>
        </p:grpSpPr>
        <p:pic>
          <p:nvPicPr>
            <p:cNvPr id="6" name="图片 5" descr="算式1"/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12013" y="7203"/>
              <a:ext cx="6653" cy="970"/>
            </a:xfrm>
            <a:prstGeom prst="rect">
              <a:avLst/>
            </a:prstGeom>
          </p:spPr>
        </p:pic>
        <p:sp>
          <p:nvSpPr>
            <p:cNvPr id="17" name="矩形: 圆角 2"/>
            <p:cNvSpPr/>
            <p:nvPr/>
          </p:nvSpPr>
          <p:spPr>
            <a:xfrm>
              <a:off x="12293" y="7254"/>
              <a:ext cx="880" cy="879"/>
            </a:xfrm>
            <a:prstGeom prst="roundRect">
              <a:avLst>
                <a:gd name="adj" fmla="val 21077"/>
              </a:avLst>
            </a:prstGeom>
            <a:solidFill>
              <a:schemeClr val="bg1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: 圆角 2"/>
            <p:cNvSpPr/>
            <p:nvPr/>
          </p:nvSpPr>
          <p:spPr>
            <a:xfrm>
              <a:off x="14335" y="7243"/>
              <a:ext cx="880" cy="879"/>
            </a:xfrm>
            <a:prstGeom prst="roundRect">
              <a:avLst>
                <a:gd name="adj" fmla="val 21077"/>
              </a:avLst>
            </a:prstGeom>
            <a:solidFill>
              <a:schemeClr val="bg1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: 圆角 2"/>
            <p:cNvSpPr/>
            <p:nvPr/>
          </p:nvSpPr>
          <p:spPr>
            <a:xfrm>
              <a:off x="16002" y="7243"/>
              <a:ext cx="880" cy="879"/>
            </a:xfrm>
            <a:prstGeom prst="roundRect">
              <a:avLst>
                <a:gd name="adj" fmla="val 21077"/>
              </a:avLst>
            </a:prstGeom>
            <a:solidFill>
              <a:schemeClr val="bg1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13304" y="7242"/>
              <a:ext cx="881" cy="8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7243445" y="4301490"/>
            <a:ext cx="2038350" cy="1430020"/>
            <a:chOff x="9831" y="6672"/>
            <a:chExt cx="3210" cy="2252"/>
          </a:xfrm>
        </p:grpSpPr>
        <p:sp>
          <p:nvSpPr>
            <p:cNvPr id="110" name="圆角矩形 109"/>
            <p:cNvSpPr/>
            <p:nvPr/>
          </p:nvSpPr>
          <p:spPr>
            <a:xfrm>
              <a:off x="9955" y="6786"/>
              <a:ext cx="3087" cy="213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1" name="圆角矩形 110"/>
            <p:cNvSpPr/>
            <p:nvPr/>
          </p:nvSpPr>
          <p:spPr>
            <a:xfrm>
              <a:off x="9831" y="6672"/>
              <a:ext cx="3087" cy="213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2362200" y="4301490"/>
            <a:ext cx="2038350" cy="1430020"/>
            <a:chOff x="9831" y="6672"/>
            <a:chExt cx="3210" cy="2252"/>
          </a:xfrm>
        </p:grpSpPr>
        <p:sp>
          <p:nvSpPr>
            <p:cNvPr id="80" name="圆角矩形 79"/>
            <p:cNvSpPr/>
            <p:nvPr/>
          </p:nvSpPr>
          <p:spPr>
            <a:xfrm>
              <a:off x="9955" y="6786"/>
              <a:ext cx="3087" cy="213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圆角矩形 78"/>
            <p:cNvSpPr/>
            <p:nvPr/>
          </p:nvSpPr>
          <p:spPr>
            <a:xfrm>
              <a:off x="9831" y="6672"/>
              <a:ext cx="3087" cy="213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6" name="图片 75" descr="小棒绳子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082290" y="3512820"/>
            <a:ext cx="2074545" cy="28067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015365" y="916305"/>
            <a:ext cx="38131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儿童画报还剩多少本？</a:t>
            </a:r>
          </a:p>
        </p:txBody>
      </p:sp>
      <p:sp>
        <p:nvSpPr>
          <p:cNvPr id="16" name="文本框 15"/>
          <p:cNvSpPr txBox="1"/>
          <p:nvPr>
            <p:custDataLst>
              <p:tags r:id="rId1"/>
            </p:custDataLst>
          </p:nvPr>
        </p:nvSpPr>
        <p:spPr>
          <a:xfrm>
            <a:off x="1017905" y="1490980"/>
            <a:ext cx="31026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摆一摆，算一算。</a:t>
            </a:r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8"/>
          <a:srcRect l="7865" t="10152" r="8153" b="10432"/>
          <a:stretch>
            <a:fillRect/>
          </a:stretch>
        </p:blipFill>
        <p:spPr>
          <a:xfrm>
            <a:off x="575945" y="982980"/>
            <a:ext cx="419735" cy="411480"/>
          </a:xfrm>
          <a:prstGeom prst="ellipse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199640" y="2291080"/>
            <a:ext cx="6019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35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  <a:sym typeface="等线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542608" y="2317750"/>
            <a:ext cx="5454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b" anchorCtr="0">
            <a:spAutoFit/>
          </a:bodyPr>
          <a:lstStyle/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26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9" name="文本框 88"/>
          <p:cNvSpPr txBox="1"/>
          <p:nvPr/>
        </p:nvSpPr>
        <p:spPr>
          <a:xfrm>
            <a:off x="2848610" y="2289810"/>
            <a:ext cx="5295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b" anchorCtr="0">
            <a:spAutoFit/>
          </a:bodyPr>
          <a:lstStyle/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sym typeface="等线" panose="02010600030101010101" pitchFamily="2" charset="-122"/>
              </a:rPr>
              <a:t>－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583771" y="2289175"/>
            <a:ext cx="544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  <a:sym typeface="等线" panose="02010600030101010101" pitchFamily="2" charset="-122"/>
              </a:rPr>
              <a:t>9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  <a:sym typeface="等线" panose="02010600030101010101" pitchFamily="2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5330825" y="2329423"/>
            <a:ext cx="6216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b" anchorCtr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</a:t>
            </a:r>
          </a:p>
        </p:txBody>
      </p:sp>
      <p:pic>
        <p:nvPicPr>
          <p:cNvPr id="60" name="图片 59" descr="1_副本"/>
          <p:cNvPicPr/>
          <p:nvPr/>
        </p:nvPicPr>
        <p:blipFill>
          <a:blip r:embed="rId39"/>
          <a:stretch>
            <a:fillRect/>
          </a:stretch>
        </p:blipFill>
        <p:spPr>
          <a:xfrm>
            <a:off x="1945005" y="3281045"/>
            <a:ext cx="395605" cy="788400"/>
          </a:xfrm>
          <a:prstGeom prst="rect">
            <a:avLst/>
          </a:prstGeom>
        </p:spPr>
      </p:pic>
      <p:pic>
        <p:nvPicPr>
          <p:cNvPr id="61" name="图片 60" descr="1_副本"/>
          <p:cNvPicPr/>
          <p:nvPr/>
        </p:nvPicPr>
        <p:blipFill>
          <a:blip r:embed="rId39"/>
          <a:stretch>
            <a:fillRect/>
          </a:stretch>
        </p:blipFill>
        <p:spPr>
          <a:xfrm>
            <a:off x="2494280" y="3281045"/>
            <a:ext cx="395605" cy="788400"/>
          </a:xfrm>
          <a:prstGeom prst="rect">
            <a:avLst/>
          </a:prstGeom>
        </p:spPr>
      </p:pic>
      <p:pic>
        <p:nvPicPr>
          <p:cNvPr id="62" name="图片 61" descr="2_副本"/>
          <p:cNvPicPr/>
          <p:nvPr/>
        </p:nvPicPr>
        <p:blipFill>
          <a:blip r:embed="rId40"/>
          <a:stretch>
            <a:fillRect/>
          </a:stretch>
        </p:blipFill>
        <p:spPr>
          <a:xfrm flipH="1">
            <a:off x="3679825" y="3331209"/>
            <a:ext cx="95885" cy="741600"/>
          </a:xfrm>
          <a:prstGeom prst="rect">
            <a:avLst/>
          </a:prstGeom>
        </p:spPr>
      </p:pic>
      <p:pic>
        <p:nvPicPr>
          <p:cNvPr id="63" name="图片 62" descr="2_副本"/>
          <p:cNvPicPr/>
          <p:nvPr/>
        </p:nvPicPr>
        <p:blipFill>
          <a:blip r:embed="rId40"/>
          <a:stretch>
            <a:fillRect/>
          </a:stretch>
        </p:blipFill>
        <p:spPr>
          <a:xfrm flipH="1">
            <a:off x="3830320" y="3331209"/>
            <a:ext cx="95250" cy="741600"/>
          </a:xfrm>
          <a:prstGeom prst="rect">
            <a:avLst/>
          </a:prstGeom>
        </p:spPr>
      </p:pic>
      <p:pic>
        <p:nvPicPr>
          <p:cNvPr id="64" name="图片 63" descr="2_副本"/>
          <p:cNvPicPr/>
          <p:nvPr/>
        </p:nvPicPr>
        <p:blipFill>
          <a:blip r:embed="rId40"/>
          <a:stretch>
            <a:fillRect/>
          </a:stretch>
        </p:blipFill>
        <p:spPr>
          <a:xfrm flipH="1">
            <a:off x="3980180" y="3331209"/>
            <a:ext cx="95250" cy="741600"/>
          </a:xfrm>
          <a:prstGeom prst="rect">
            <a:avLst/>
          </a:prstGeom>
        </p:spPr>
      </p:pic>
      <p:pic>
        <p:nvPicPr>
          <p:cNvPr id="65" name="图片 64" descr="2_副本"/>
          <p:cNvPicPr/>
          <p:nvPr/>
        </p:nvPicPr>
        <p:blipFill>
          <a:blip r:embed="rId40"/>
          <a:stretch>
            <a:fillRect/>
          </a:stretch>
        </p:blipFill>
        <p:spPr>
          <a:xfrm flipH="1">
            <a:off x="4130040" y="3331209"/>
            <a:ext cx="95250" cy="741600"/>
          </a:xfrm>
          <a:prstGeom prst="rect">
            <a:avLst/>
          </a:prstGeom>
        </p:spPr>
      </p:pic>
      <p:pic>
        <p:nvPicPr>
          <p:cNvPr id="66" name="图片 65" descr="2_副本"/>
          <p:cNvPicPr/>
          <p:nvPr/>
        </p:nvPicPr>
        <p:blipFill>
          <a:blip r:embed="rId40"/>
          <a:stretch>
            <a:fillRect/>
          </a:stretch>
        </p:blipFill>
        <p:spPr>
          <a:xfrm flipH="1">
            <a:off x="4279900" y="3331209"/>
            <a:ext cx="95250" cy="741600"/>
          </a:xfrm>
          <a:prstGeom prst="rect">
            <a:avLst/>
          </a:prstGeom>
        </p:spPr>
      </p:pic>
      <p:pic>
        <p:nvPicPr>
          <p:cNvPr id="40" name="图片 39" descr="1_副本"/>
          <p:cNvPicPr/>
          <p:nvPr/>
        </p:nvPicPr>
        <p:blipFill>
          <a:blip r:embed="rId39"/>
          <a:stretch>
            <a:fillRect/>
          </a:stretch>
        </p:blipFill>
        <p:spPr>
          <a:xfrm>
            <a:off x="3043555" y="3281045"/>
            <a:ext cx="395605" cy="788400"/>
          </a:xfrm>
          <a:prstGeom prst="rect">
            <a:avLst/>
          </a:prstGeom>
        </p:spPr>
      </p:pic>
      <p:sp>
        <p:nvSpPr>
          <p:cNvPr id="41" name="圆角矩形 40"/>
          <p:cNvSpPr/>
          <p:nvPr/>
        </p:nvSpPr>
        <p:spPr>
          <a:xfrm>
            <a:off x="3592830" y="3278505"/>
            <a:ext cx="864235" cy="828000"/>
          </a:xfrm>
          <a:prstGeom prst="roundRect">
            <a:avLst/>
          </a:prstGeom>
          <a:noFill/>
          <a:ln w="19050">
            <a:solidFill>
              <a:srgbClr val="00B0F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1"/>
          <p:cNvSpPr txBox="1"/>
          <p:nvPr>
            <p:custDataLst>
              <p:tags r:id="rId4"/>
            </p:custDataLst>
          </p:nvPr>
        </p:nvSpPr>
        <p:spPr>
          <a:xfrm>
            <a:off x="2443480" y="4427875"/>
            <a:ext cx="1896745" cy="52322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35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－</a:t>
            </a:r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5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＝</a:t>
            </a:r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30</a:t>
            </a:r>
          </a:p>
        </p:txBody>
      </p:sp>
      <p:pic>
        <p:nvPicPr>
          <p:cNvPr id="43" name="图片 42" descr="2_副本"/>
          <p:cNvPicPr/>
          <p:nvPr/>
        </p:nvPicPr>
        <p:blipFill>
          <a:blip r:embed="rId40"/>
          <a:stretch>
            <a:fillRect/>
          </a:stretch>
        </p:blipFill>
        <p:spPr>
          <a:xfrm flipH="1">
            <a:off x="3375427" y="3331209"/>
            <a:ext cx="95885" cy="741600"/>
          </a:xfrm>
          <a:prstGeom prst="rect">
            <a:avLst/>
          </a:prstGeom>
        </p:spPr>
      </p:pic>
      <p:pic>
        <p:nvPicPr>
          <p:cNvPr id="44" name="图片 43" descr="2_副本"/>
          <p:cNvPicPr/>
          <p:nvPr/>
        </p:nvPicPr>
        <p:blipFill>
          <a:blip r:embed="rId40"/>
          <a:stretch>
            <a:fillRect/>
          </a:stretch>
        </p:blipFill>
        <p:spPr>
          <a:xfrm flipH="1">
            <a:off x="3528695" y="3331209"/>
            <a:ext cx="95250" cy="741600"/>
          </a:xfrm>
          <a:prstGeom prst="rect">
            <a:avLst/>
          </a:prstGeom>
        </p:spPr>
      </p:pic>
      <p:pic>
        <p:nvPicPr>
          <p:cNvPr id="45" name="图片 44" descr="2_副本"/>
          <p:cNvPicPr/>
          <p:nvPr/>
        </p:nvPicPr>
        <p:blipFill>
          <a:blip r:embed="rId40"/>
          <a:stretch>
            <a:fillRect/>
          </a:stretch>
        </p:blipFill>
        <p:spPr>
          <a:xfrm flipH="1">
            <a:off x="3689350" y="3331209"/>
            <a:ext cx="95250" cy="741600"/>
          </a:xfrm>
          <a:prstGeom prst="rect">
            <a:avLst/>
          </a:prstGeom>
        </p:spPr>
      </p:pic>
      <p:pic>
        <p:nvPicPr>
          <p:cNvPr id="46" name="图片 45" descr="2_副本"/>
          <p:cNvPicPr/>
          <p:nvPr/>
        </p:nvPicPr>
        <p:blipFill>
          <a:blip r:embed="rId40"/>
          <a:stretch>
            <a:fillRect/>
          </a:stretch>
        </p:blipFill>
        <p:spPr>
          <a:xfrm flipH="1">
            <a:off x="3850005" y="3331209"/>
            <a:ext cx="95250" cy="741600"/>
          </a:xfrm>
          <a:prstGeom prst="rect">
            <a:avLst/>
          </a:prstGeom>
        </p:spPr>
      </p:pic>
      <p:pic>
        <p:nvPicPr>
          <p:cNvPr id="47" name="图片 46" descr="2_副本"/>
          <p:cNvPicPr/>
          <p:nvPr/>
        </p:nvPicPr>
        <p:blipFill>
          <a:blip r:embed="rId40"/>
          <a:stretch>
            <a:fillRect/>
          </a:stretch>
        </p:blipFill>
        <p:spPr>
          <a:xfrm flipH="1">
            <a:off x="4010660" y="3331209"/>
            <a:ext cx="95250" cy="741600"/>
          </a:xfrm>
          <a:prstGeom prst="rect">
            <a:avLst/>
          </a:prstGeom>
        </p:spPr>
      </p:pic>
      <p:pic>
        <p:nvPicPr>
          <p:cNvPr id="48" name="图片 47" descr="2_副本"/>
          <p:cNvPicPr/>
          <p:nvPr/>
        </p:nvPicPr>
        <p:blipFill>
          <a:blip r:embed="rId40"/>
          <a:stretch>
            <a:fillRect/>
          </a:stretch>
        </p:blipFill>
        <p:spPr>
          <a:xfrm flipH="1">
            <a:off x="4171315" y="3331209"/>
            <a:ext cx="95885" cy="741600"/>
          </a:xfrm>
          <a:prstGeom prst="rect">
            <a:avLst/>
          </a:prstGeom>
        </p:spPr>
      </p:pic>
      <p:pic>
        <p:nvPicPr>
          <p:cNvPr id="49" name="图片 48" descr="2_副本"/>
          <p:cNvPicPr/>
          <p:nvPr/>
        </p:nvPicPr>
        <p:blipFill>
          <a:blip r:embed="rId40"/>
          <a:stretch>
            <a:fillRect/>
          </a:stretch>
        </p:blipFill>
        <p:spPr>
          <a:xfrm flipH="1">
            <a:off x="4332605" y="3331209"/>
            <a:ext cx="95250" cy="741600"/>
          </a:xfrm>
          <a:prstGeom prst="rect">
            <a:avLst/>
          </a:prstGeom>
        </p:spPr>
      </p:pic>
      <p:pic>
        <p:nvPicPr>
          <p:cNvPr id="50" name="图片 49" descr="2_副本"/>
          <p:cNvPicPr/>
          <p:nvPr/>
        </p:nvPicPr>
        <p:blipFill>
          <a:blip r:embed="rId40"/>
          <a:stretch>
            <a:fillRect/>
          </a:stretch>
        </p:blipFill>
        <p:spPr>
          <a:xfrm flipH="1">
            <a:off x="4493260" y="3331209"/>
            <a:ext cx="95250" cy="741600"/>
          </a:xfrm>
          <a:prstGeom prst="rect">
            <a:avLst/>
          </a:prstGeom>
        </p:spPr>
      </p:pic>
      <p:pic>
        <p:nvPicPr>
          <p:cNvPr id="51" name="图片 50" descr="2_副本"/>
          <p:cNvPicPr/>
          <p:nvPr/>
        </p:nvPicPr>
        <p:blipFill>
          <a:blip r:embed="rId40"/>
          <a:stretch>
            <a:fillRect/>
          </a:stretch>
        </p:blipFill>
        <p:spPr>
          <a:xfrm flipH="1">
            <a:off x="4653915" y="3331209"/>
            <a:ext cx="95250" cy="741600"/>
          </a:xfrm>
          <a:prstGeom prst="rect">
            <a:avLst/>
          </a:prstGeom>
        </p:spPr>
      </p:pic>
      <p:pic>
        <p:nvPicPr>
          <p:cNvPr id="52" name="图片 51" descr="2_副本"/>
          <p:cNvPicPr/>
          <p:nvPr/>
        </p:nvPicPr>
        <p:blipFill>
          <a:blip r:embed="rId40"/>
          <a:stretch>
            <a:fillRect/>
          </a:stretch>
        </p:blipFill>
        <p:spPr>
          <a:xfrm flipH="1">
            <a:off x="4814570" y="3331209"/>
            <a:ext cx="95250" cy="741600"/>
          </a:xfrm>
          <a:prstGeom prst="rect">
            <a:avLst/>
          </a:prstGeom>
        </p:spPr>
      </p:pic>
      <p:sp>
        <p:nvSpPr>
          <p:cNvPr id="77" name="圆角矩形 76"/>
          <p:cNvSpPr/>
          <p:nvPr/>
        </p:nvSpPr>
        <p:spPr>
          <a:xfrm>
            <a:off x="4288155" y="3278505"/>
            <a:ext cx="675640" cy="828000"/>
          </a:xfrm>
          <a:prstGeom prst="roundRect">
            <a:avLst/>
          </a:prstGeom>
          <a:noFill/>
          <a:ln w="19050">
            <a:solidFill>
              <a:srgbClr val="00B0F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文本框 77"/>
          <p:cNvSpPr txBox="1"/>
          <p:nvPr>
            <p:custDataLst>
              <p:tags r:id="rId5"/>
            </p:custDataLst>
          </p:nvPr>
        </p:nvSpPr>
        <p:spPr>
          <a:xfrm>
            <a:off x="2443480" y="5061585"/>
            <a:ext cx="24377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30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－</a:t>
            </a:r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4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＝</a:t>
            </a:r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26</a:t>
            </a:r>
          </a:p>
        </p:txBody>
      </p:sp>
      <p:pic>
        <p:nvPicPr>
          <p:cNvPr id="82" name="图片 81" descr="小棒绳子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712710" y="3512820"/>
            <a:ext cx="2074545" cy="280670"/>
          </a:xfrm>
          <a:prstGeom prst="rect">
            <a:avLst/>
          </a:prstGeom>
        </p:spPr>
      </p:pic>
      <p:pic>
        <p:nvPicPr>
          <p:cNvPr id="83" name="图片 82" descr="1_副本"/>
          <p:cNvPicPr/>
          <p:nvPr/>
        </p:nvPicPr>
        <p:blipFill>
          <a:blip r:embed="rId39"/>
          <a:stretch>
            <a:fillRect/>
          </a:stretch>
        </p:blipFill>
        <p:spPr>
          <a:xfrm>
            <a:off x="6713855" y="3281045"/>
            <a:ext cx="395605" cy="788400"/>
          </a:xfrm>
          <a:prstGeom prst="rect">
            <a:avLst/>
          </a:prstGeom>
        </p:spPr>
      </p:pic>
      <p:pic>
        <p:nvPicPr>
          <p:cNvPr id="84" name="图片 83" descr="1_副本"/>
          <p:cNvPicPr/>
          <p:nvPr/>
        </p:nvPicPr>
        <p:blipFill>
          <a:blip r:embed="rId39"/>
          <a:stretch>
            <a:fillRect/>
          </a:stretch>
        </p:blipFill>
        <p:spPr>
          <a:xfrm>
            <a:off x="7240270" y="3281045"/>
            <a:ext cx="395605" cy="788400"/>
          </a:xfrm>
          <a:prstGeom prst="rect">
            <a:avLst/>
          </a:prstGeom>
        </p:spPr>
      </p:pic>
      <p:pic>
        <p:nvPicPr>
          <p:cNvPr id="87" name="图片 86" descr="2_副本"/>
          <p:cNvPicPr/>
          <p:nvPr/>
        </p:nvPicPr>
        <p:blipFill>
          <a:blip r:embed="rId40"/>
          <a:stretch>
            <a:fillRect/>
          </a:stretch>
        </p:blipFill>
        <p:spPr>
          <a:xfrm flipH="1">
            <a:off x="8460105" y="3331209"/>
            <a:ext cx="95250" cy="741600"/>
          </a:xfrm>
          <a:prstGeom prst="rect">
            <a:avLst/>
          </a:prstGeom>
        </p:spPr>
      </p:pic>
      <p:pic>
        <p:nvPicPr>
          <p:cNvPr id="88" name="图片 87" descr="2_副本"/>
          <p:cNvPicPr/>
          <p:nvPr/>
        </p:nvPicPr>
        <p:blipFill>
          <a:blip r:embed="rId40"/>
          <a:stretch>
            <a:fillRect/>
          </a:stretch>
        </p:blipFill>
        <p:spPr>
          <a:xfrm flipH="1">
            <a:off x="9481820" y="3331209"/>
            <a:ext cx="95250" cy="741600"/>
          </a:xfrm>
          <a:prstGeom prst="rect">
            <a:avLst/>
          </a:prstGeom>
        </p:spPr>
      </p:pic>
      <p:pic>
        <p:nvPicPr>
          <p:cNvPr id="90" name="图片 89" descr="2_副本"/>
          <p:cNvPicPr/>
          <p:nvPr/>
        </p:nvPicPr>
        <p:blipFill>
          <a:blip r:embed="rId40"/>
          <a:stretch>
            <a:fillRect/>
          </a:stretch>
        </p:blipFill>
        <p:spPr>
          <a:xfrm flipH="1">
            <a:off x="9311640" y="3331209"/>
            <a:ext cx="95250" cy="741600"/>
          </a:xfrm>
          <a:prstGeom prst="rect">
            <a:avLst/>
          </a:prstGeom>
        </p:spPr>
      </p:pic>
      <p:pic>
        <p:nvPicPr>
          <p:cNvPr id="91" name="图片 90" descr="1_副本"/>
          <p:cNvPicPr/>
          <p:nvPr/>
        </p:nvPicPr>
        <p:blipFill>
          <a:blip r:embed="rId39"/>
          <a:stretch>
            <a:fillRect/>
          </a:stretch>
        </p:blipFill>
        <p:spPr>
          <a:xfrm>
            <a:off x="7766685" y="3281045"/>
            <a:ext cx="395605" cy="788400"/>
          </a:xfrm>
          <a:prstGeom prst="rect">
            <a:avLst/>
          </a:prstGeom>
        </p:spPr>
      </p:pic>
      <p:sp>
        <p:nvSpPr>
          <p:cNvPr id="92" name="圆角矩形 91"/>
          <p:cNvSpPr/>
          <p:nvPr/>
        </p:nvSpPr>
        <p:spPr>
          <a:xfrm>
            <a:off x="8927465" y="3289935"/>
            <a:ext cx="1803400" cy="828000"/>
          </a:xfrm>
          <a:prstGeom prst="roundRect">
            <a:avLst/>
          </a:prstGeom>
          <a:noFill/>
          <a:ln w="19050">
            <a:solidFill>
              <a:srgbClr val="00B0F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5" name="图片 94" descr="2_副本"/>
          <p:cNvPicPr/>
          <p:nvPr/>
        </p:nvPicPr>
        <p:blipFill>
          <a:blip r:embed="rId40"/>
          <a:stretch>
            <a:fillRect/>
          </a:stretch>
        </p:blipFill>
        <p:spPr>
          <a:xfrm flipH="1">
            <a:off x="8800465" y="3331209"/>
            <a:ext cx="95885" cy="741600"/>
          </a:xfrm>
          <a:prstGeom prst="rect">
            <a:avLst/>
          </a:prstGeom>
        </p:spPr>
      </p:pic>
      <p:pic>
        <p:nvPicPr>
          <p:cNvPr id="98" name="图片 97" descr="2_副本"/>
          <p:cNvPicPr/>
          <p:nvPr/>
        </p:nvPicPr>
        <p:blipFill>
          <a:blip r:embed="rId40"/>
          <a:stretch>
            <a:fillRect/>
          </a:stretch>
        </p:blipFill>
        <p:spPr>
          <a:xfrm flipH="1">
            <a:off x="7946961" y="3331209"/>
            <a:ext cx="95250" cy="741600"/>
          </a:xfrm>
          <a:prstGeom prst="rect">
            <a:avLst/>
          </a:prstGeom>
        </p:spPr>
      </p:pic>
      <p:pic>
        <p:nvPicPr>
          <p:cNvPr id="99" name="图片 98" descr="2_副本"/>
          <p:cNvPicPr/>
          <p:nvPr/>
        </p:nvPicPr>
        <p:blipFill>
          <a:blip r:embed="rId40"/>
          <a:stretch>
            <a:fillRect/>
          </a:stretch>
        </p:blipFill>
        <p:spPr>
          <a:xfrm flipH="1">
            <a:off x="8971280" y="3331209"/>
            <a:ext cx="95250" cy="741600"/>
          </a:xfrm>
          <a:prstGeom prst="rect">
            <a:avLst/>
          </a:prstGeom>
        </p:spPr>
      </p:pic>
      <p:grpSp>
        <p:nvGrpSpPr>
          <p:cNvPr id="106" name="组合 105"/>
          <p:cNvGrpSpPr/>
          <p:nvPr/>
        </p:nvGrpSpPr>
        <p:grpSpPr>
          <a:xfrm>
            <a:off x="8380730" y="3331845"/>
            <a:ext cx="776605" cy="741600"/>
            <a:chOff x="11770" y="5249"/>
            <a:chExt cx="1223" cy="1016"/>
          </a:xfrm>
        </p:grpSpPr>
        <p:pic>
          <p:nvPicPr>
            <p:cNvPr id="85" name="图片 84" descr="2_副本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 flipH="1">
              <a:off x="12843" y="5249"/>
              <a:ext cx="151" cy="1017"/>
            </a:xfrm>
            <a:prstGeom prst="rect">
              <a:avLst/>
            </a:prstGeom>
          </p:spPr>
        </p:pic>
        <p:pic>
          <p:nvPicPr>
            <p:cNvPr id="86" name="图片 85" descr="2_副本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 flipH="1">
              <a:off x="12038" y="5249"/>
              <a:ext cx="150" cy="1017"/>
            </a:xfrm>
            <a:prstGeom prst="rect">
              <a:avLst/>
            </a:prstGeom>
          </p:spPr>
        </p:pic>
        <p:pic>
          <p:nvPicPr>
            <p:cNvPr id="96" name="图片 95" descr="2_副本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 flipH="1">
              <a:off x="11770" y="5249"/>
              <a:ext cx="150" cy="1017"/>
            </a:xfrm>
            <a:prstGeom prst="rect">
              <a:avLst/>
            </a:prstGeom>
          </p:spPr>
        </p:pic>
        <p:pic>
          <p:nvPicPr>
            <p:cNvPr id="97" name="图片 96" descr="2_副本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 flipH="1">
              <a:off x="12306" y="5249"/>
              <a:ext cx="150" cy="1017"/>
            </a:xfrm>
            <a:prstGeom prst="rect">
              <a:avLst/>
            </a:prstGeom>
          </p:spPr>
        </p:pic>
        <p:pic>
          <p:nvPicPr>
            <p:cNvPr id="100" name="图片 99" descr="2_副本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 flipH="1">
              <a:off x="12574" y="5249"/>
              <a:ext cx="151" cy="1017"/>
            </a:xfrm>
            <a:prstGeom prst="rect">
              <a:avLst/>
            </a:prstGeom>
          </p:spPr>
        </p:pic>
      </p:grpSp>
      <p:pic>
        <p:nvPicPr>
          <p:cNvPr id="101" name="图片 100" descr="2_副本"/>
          <p:cNvPicPr/>
          <p:nvPr/>
        </p:nvPicPr>
        <p:blipFill>
          <a:blip r:embed="rId40"/>
          <a:stretch>
            <a:fillRect/>
          </a:stretch>
        </p:blipFill>
        <p:spPr>
          <a:xfrm flipH="1">
            <a:off x="8119745" y="3331209"/>
            <a:ext cx="95250" cy="741600"/>
          </a:xfrm>
          <a:prstGeom prst="rect">
            <a:avLst/>
          </a:prstGeom>
        </p:spPr>
      </p:pic>
      <p:pic>
        <p:nvPicPr>
          <p:cNvPr id="102" name="图片 101" descr="2_副本"/>
          <p:cNvPicPr/>
          <p:nvPr/>
        </p:nvPicPr>
        <p:blipFill>
          <a:blip r:embed="rId40"/>
          <a:stretch>
            <a:fillRect/>
          </a:stretch>
        </p:blipFill>
        <p:spPr>
          <a:xfrm flipH="1">
            <a:off x="8289925" y="3331209"/>
            <a:ext cx="95250" cy="741600"/>
          </a:xfrm>
          <a:prstGeom prst="rect">
            <a:avLst/>
          </a:prstGeom>
        </p:spPr>
      </p:pic>
      <p:pic>
        <p:nvPicPr>
          <p:cNvPr id="103" name="图片 102" descr="2_副本"/>
          <p:cNvPicPr/>
          <p:nvPr/>
        </p:nvPicPr>
        <p:blipFill>
          <a:blip r:embed="rId40"/>
          <a:stretch>
            <a:fillRect/>
          </a:stretch>
        </p:blipFill>
        <p:spPr>
          <a:xfrm flipH="1">
            <a:off x="8630285" y="3331209"/>
            <a:ext cx="95250" cy="741600"/>
          </a:xfrm>
          <a:prstGeom prst="rect">
            <a:avLst/>
          </a:prstGeom>
        </p:spPr>
      </p:pic>
      <p:pic>
        <p:nvPicPr>
          <p:cNvPr id="104" name="图片 103" descr="2_副本"/>
          <p:cNvPicPr/>
          <p:nvPr/>
        </p:nvPicPr>
        <p:blipFill>
          <a:blip r:embed="rId40"/>
          <a:stretch>
            <a:fillRect/>
          </a:stretch>
        </p:blipFill>
        <p:spPr>
          <a:xfrm flipH="1">
            <a:off x="9141460" y="3331209"/>
            <a:ext cx="95250" cy="741600"/>
          </a:xfrm>
          <a:prstGeom prst="rect">
            <a:avLst/>
          </a:prstGeom>
        </p:spPr>
      </p:pic>
      <p:sp>
        <p:nvSpPr>
          <p:cNvPr id="107" name="文本框 106"/>
          <p:cNvSpPr txBox="1"/>
          <p:nvPr>
            <p:custDataLst>
              <p:tags r:id="rId6"/>
            </p:custDataLst>
          </p:nvPr>
        </p:nvSpPr>
        <p:spPr>
          <a:xfrm>
            <a:off x="7395210" y="4437380"/>
            <a:ext cx="2437765" cy="52197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15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－</a:t>
            </a:r>
            <a:r>
              <a:rPr 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9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＝</a:t>
            </a:r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6</a:t>
            </a:r>
          </a:p>
        </p:txBody>
      </p:sp>
      <p:sp>
        <p:nvSpPr>
          <p:cNvPr id="108" name="文本框 107"/>
          <p:cNvSpPr txBox="1"/>
          <p:nvPr>
            <p:custDataLst>
              <p:tags r:id="rId7"/>
            </p:custDataLst>
          </p:nvPr>
        </p:nvSpPr>
        <p:spPr>
          <a:xfrm>
            <a:off x="7395210" y="5067935"/>
            <a:ext cx="24377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20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＋</a:t>
            </a:r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6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＝</a:t>
            </a:r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26</a:t>
            </a:r>
          </a:p>
        </p:txBody>
      </p:sp>
      <p:sp>
        <p:nvSpPr>
          <p:cNvPr id="112" name="文本框 111"/>
          <p:cNvSpPr txBox="1"/>
          <p:nvPr/>
        </p:nvSpPr>
        <p:spPr>
          <a:xfrm>
            <a:off x="2123771" y="5894705"/>
            <a:ext cx="57353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答：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儿童画报还</a:t>
            </a:r>
            <a:r>
              <a:rPr lang="zh-CN" altLang="en-US" sz="2800" spc="5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剩</a:t>
            </a:r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en-US" altLang="zh-CN" sz="2800" b="1" spc="500" dirty="0">
                <a:solidFill>
                  <a:schemeClr val="tx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6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本。</a:t>
            </a:r>
          </a:p>
        </p:txBody>
      </p:sp>
      <p:cxnSp>
        <p:nvCxnSpPr>
          <p:cNvPr id="5" name="直接箭头连接符 4"/>
          <p:cNvCxnSpPr/>
          <p:nvPr/>
        </p:nvCxnSpPr>
        <p:spPr>
          <a:xfrm flipV="1">
            <a:off x="4541520" y="3627755"/>
            <a:ext cx="395605" cy="1905"/>
          </a:xfrm>
          <a:prstGeom prst="straightConnector1">
            <a:avLst/>
          </a:prstGeom>
          <a:ln>
            <a:solidFill>
              <a:srgbClr val="00B0F0"/>
            </a:solidFill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/>
          <p:nvPr/>
        </p:nvCxnSpPr>
        <p:spPr>
          <a:xfrm flipV="1">
            <a:off x="5210810" y="3629025"/>
            <a:ext cx="395605" cy="1905"/>
          </a:xfrm>
          <a:prstGeom prst="straightConnector1">
            <a:avLst/>
          </a:prstGeom>
          <a:ln>
            <a:solidFill>
              <a:srgbClr val="00B0F0"/>
            </a:solidFill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/>
          <p:nvPr/>
        </p:nvCxnSpPr>
        <p:spPr>
          <a:xfrm flipV="1">
            <a:off x="10782300" y="3631565"/>
            <a:ext cx="395605" cy="1905"/>
          </a:xfrm>
          <a:prstGeom prst="straightConnector1">
            <a:avLst/>
          </a:prstGeom>
          <a:ln>
            <a:solidFill>
              <a:srgbClr val="00B0F0"/>
            </a:solidFill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63" name="组合 162"/>
          <p:cNvGrpSpPr/>
          <p:nvPr>
            <p:custDataLst>
              <p:tags r:id="rId8"/>
            </p:custDataLst>
          </p:nvPr>
        </p:nvGrpSpPr>
        <p:grpSpPr>
          <a:xfrm>
            <a:off x="6459855" y="711835"/>
            <a:ext cx="5394325" cy="2141220"/>
            <a:chOff x="9374" y="234"/>
            <a:chExt cx="8495" cy="3372"/>
          </a:xfrm>
        </p:grpSpPr>
        <p:sp>
          <p:nvSpPr>
            <p:cNvPr id="164" name="矩形 163"/>
            <p:cNvSpPr/>
            <p:nvPr>
              <p:custDataLst>
                <p:tags r:id="rId9"/>
              </p:custDataLst>
            </p:nvPr>
          </p:nvSpPr>
          <p:spPr>
            <a:xfrm>
              <a:off x="15946" y="2528"/>
              <a:ext cx="1534" cy="10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grpSp>
          <p:nvGrpSpPr>
            <p:cNvPr id="165" name="组合 164"/>
            <p:cNvGrpSpPr/>
            <p:nvPr>
              <p:custDataLst>
                <p:tags r:id="rId10"/>
              </p:custDataLst>
            </p:nvPr>
          </p:nvGrpSpPr>
          <p:grpSpPr>
            <a:xfrm>
              <a:off x="9374" y="234"/>
              <a:ext cx="8495" cy="3372"/>
              <a:chOff x="10190" y="394"/>
              <a:chExt cx="8495" cy="3372"/>
            </a:xfrm>
          </p:grpSpPr>
          <p:sp>
            <p:nvSpPr>
              <p:cNvPr id="166" name="矩形 165"/>
              <p:cNvSpPr/>
              <p:nvPr>
                <p:custDataLst>
                  <p:tags r:id="rId11"/>
                </p:custDataLst>
              </p:nvPr>
            </p:nvSpPr>
            <p:spPr>
              <a:xfrm>
                <a:off x="10220" y="2748"/>
                <a:ext cx="6827" cy="10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grpSp>
            <p:nvGrpSpPr>
              <p:cNvPr id="167" name="组合 166"/>
              <p:cNvGrpSpPr/>
              <p:nvPr>
                <p:custDataLst>
                  <p:tags r:id="rId12"/>
                </p:custDataLst>
              </p:nvPr>
            </p:nvGrpSpPr>
            <p:grpSpPr>
              <a:xfrm>
                <a:off x="10190" y="394"/>
                <a:ext cx="8495" cy="3369"/>
                <a:chOff x="9232" y="2012"/>
                <a:chExt cx="8495" cy="3369"/>
              </a:xfrm>
            </p:grpSpPr>
            <p:sp>
              <p:nvSpPr>
                <p:cNvPr id="168" name="矩形 167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9249" y="2045"/>
                  <a:ext cx="8306" cy="1091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cxnSp>
              <p:nvCxnSpPr>
                <p:cNvPr id="169" name="直接连接符 168"/>
                <p:cNvCxnSpPr/>
                <p:nvPr>
                  <p:custDataLst>
                    <p:tags r:id="rId14"/>
                  </p:custDataLst>
                </p:nvPr>
              </p:nvCxnSpPr>
              <p:spPr>
                <a:xfrm>
                  <a:off x="9232" y="2025"/>
                  <a:ext cx="8334" cy="18"/>
                </a:xfrm>
                <a:prstGeom prst="line">
                  <a:avLst/>
                </a:prstGeom>
                <a:ln w="190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sp>
              <p:nvSpPr>
                <p:cNvPr id="170" name="文本框 169"/>
                <p:cNvSpPr txBox="1"/>
                <p:nvPr>
                  <p:custDataLst>
                    <p:tags r:id="rId15"/>
                  </p:custDataLst>
                </p:nvPr>
              </p:nvSpPr>
              <p:spPr>
                <a:xfrm>
                  <a:off x="10862" y="2241"/>
                  <a:ext cx="2599" cy="727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r>
                    <a:rPr lang="zh-CN" altLang="en-US" sz="240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儿童画报</a:t>
                  </a:r>
                  <a:endPara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71" name="文本框 170"/>
                <p:cNvSpPr txBox="1"/>
                <p:nvPr>
                  <p:custDataLst>
                    <p:tags r:id="rId16"/>
                  </p:custDataLst>
                </p:nvPr>
              </p:nvSpPr>
              <p:spPr>
                <a:xfrm>
                  <a:off x="13500" y="2241"/>
                  <a:ext cx="2114" cy="727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r>
                    <a:rPr lang="zh-CN" altLang="en-US" sz="240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故事书</a:t>
                  </a:r>
                  <a:endPara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72" name="文本框 171"/>
                <p:cNvSpPr txBox="1"/>
                <p:nvPr>
                  <p:custDataLst>
                    <p:tags r:id="rId17"/>
                  </p:custDataLst>
                </p:nvPr>
              </p:nvSpPr>
              <p:spPr>
                <a:xfrm>
                  <a:off x="15613" y="2241"/>
                  <a:ext cx="2114" cy="727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r>
                    <a:rPr lang="zh-CN" altLang="en-US" sz="240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连环画</a:t>
                  </a:r>
                  <a:endPara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73" name="文本框 172"/>
                <p:cNvSpPr txBox="1"/>
                <p:nvPr>
                  <p:custDataLst>
                    <p:tags r:id="rId18"/>
                  </p:custDataLst>
                </p:nvPr>
              </p:nvSpPr>
              <p:spPr>
                <a:xfrm>
                  <a:off x="9366" y="3322"/>
                  <a:ext cx="1431" cy="727"/>
                </a:xfrm>
                <a:prstGeom prst="rect">
                  <a:avLst/>
                </a:prstGeom>
                <a:noFill/>
              </p:spPr>
              <p:txBody>
                <a:bodyPr wrap="square" rtlCol="0" anchor="t" anchorCtr="0">
                  <a:spAutoFit/>
                </a:bodyPr>
                <a:lstStyle/>
                <a:p>
                  <a:r>
                    <a:rPr lang="zh-CN" altLang="en-US" sz="240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原有</a:t>
                  </a:r>
                  <a:endPara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74" name="文本框 173"/>
                <p:cNvSpPr txBox="1"/>
                <p:nvPr>
                  <p:custDataLst>
                    <p:tags r:id="rId19"/>
                  </p:custDataLst>
                </p:nvPr>
              </p:nvSpPr>
              <p:spPr>
                <a:xfrm>
                  <a:off x="9366" y="4439"/>
                  <a:ext cx="1431" cy="727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r>
                    <a:rPr lang="zh-CN" altLang="en-US" sz="240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借走</a:t>
                  </a:r>
                </a:p>
              </p:txBody>
            </p:sp>
            <p:cxnSp>
              <p:nvCxnSpPr>
                <p:cNvPr id="175" name="直接连接符 174"/>
                <p:cNvCxnSpPr/>
                <p:nvPr>
                  <p:custDataLst>
                    <p:tags r:id="rId20"/>
                  </p:custDataLst>
                </p:nvPr>
              </p:nvCxnSpPr>
              <p:spPr>
                <a:xfrm>
                  <a:off x="9232" y="3135"/>
                  <a:ext cx="8334" cy="18"/>
                </a:xfrm>
                <a:prstGeom prst="line">
                  <a:avLst/>
                </a:prstGeom>
                <a:ln w="190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直接连接符 175"/>
                <p:cNvCxnSpPr/>
                <p:nvPr>
                  <p:custDataLst>
                    <p:tags r:id="rId21"/>
                  </p:custDataLst>
                </p:nvPr>
              </p:nvCxnSpPr>
              <p:spPr>
                <a:xfrm>
                  <a:off x="9232" y="4245"/>
                  <a:ext cx="8334" cy="18"/>
                </a:xfrm>
                <a:prstGeom prst="line">
                  <a:avLst/>
                </a:prstGeom>
                <a:ln w="190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直接连接符 176"/>
                <p:cNvCxnSpPr/>
                <p:nvPr>
                  <p:custDataLst>
                    <p:tags r:id="rId22"/>
                  </p:custDataLst>
                </p:nvPr>
              </p:nvCxnSpPr>
              <p:spPr>
                <a:xfrm>
                  <a:off x="9232" y="5355"/>
                  <a:ext cx="8334" cy="18"/>
                </a:xfrm>
                <a:prstGeom prst="line">
                  <a:avLst/>
                </a:prstGeom>
                <a:ln w="190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直接连接符 177"/>
                <p:cNvCxnSpPr/>
                <p:nvPr>
                  <p:custDataLst>
                    <p:tags r:id="rId23"/>
                  </p:custDataLst>
                </p:nvPr>
              </p:nvCxnSpPr>
              <p:spPr>
                <a:xfrm>
                  <a:off x="9242" y="2012"/>
                  <a:ext cx="0" cy="3345"/>
                </a:xfrm>
                <a:prstGeom prst="line">
                  <a:avLst/>
                </a:prstGeom>
                <a:ln w="190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直接连接符 178"/>
                <p:cNvCxnSpPr/>
                <p:nvPr>
                  <p:custDataLst>
                    <p:tags r:id="rId24"/>
                  </p:custDataLst>
                </p:nvPr>
              </p:nvCxnSpPr>
              <p:spPr>
                <a:xfrm>
                  <a:off x="10723" y="2036"/>
                  <a:ext cx="0" cy="3317"/>
                </a:xfrm>
                <a:prstGeom prst="line">
                  <a:avLst/>
                </a:prstGeom>
                <a:ln w="190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直接连接符 179"/>
                <p:cNvCxnSpPr/>
                <p:nvPr>
                  <p:custDataLst>
                    <p:tags r:id="rId25"/>
                  </p:custDataLst>
                </p:nvPr>
              </p:nvCxnSpPr>
              <p:spPr>
                <a:xfrm>
                  <a:off x="13311" y="2036"/>
                  <a:ext cx="0" cy="3317"/>
                </a:xfrm>
                <a:prstGeom prst="line">
                  <a:avLst/>
                </a:prstGeom>
                <a:ln w="190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直接连接符 180"/>
                <p:cNvCxnSpPr/>
                <p:nvPr>
                  <p:custDataLst>
                    <p:tags r:id="rId26"/>
                  </p:custDataLst>
                </p:nvPr>
              </p:nvCxnSpPr>
              <p:spPr>
                <a:xfrm>
                  <a:off x="17555" y="2036"/>
                  <a:ext cx="0" cy="3345"/>
                </a:xfrm>
                <a:prstGeom prst="line">
                  <a:avLst/>
                </a:prstGeom>
                <a:ln w="190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直接连接符 181"/>
                <p:cNvCxnSpPr/>
                <p:nvPr>
                  <p:custDataLst>
                    <p:tags r:id="rId27"/>
                  </p:custDataLst>
                </p:nvPr>
              </p:nvCxnSpPr>
              <p:spPr>
                <a:xfrm>
                  <a:off x="15433" y="2036"/>
                  <a:ext cx="0" cy="3317"/>
                </a:xfrm>
                <a:prstGeom prst="line">
                  <a:avLst/>
                </a:prstGeom>
                <a:ln w="190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sp>
              <p:nvSpPr>
                <p:cNvPr id="183" name="文本框 182"/>
                <p:cNvSpPr txBox="1"/>
                <p:nvPr>
                  <p:custDataLst>
                    <p:tags r:id="rId28"/>
                  </p:custDataLst>
                </p:nvPr>
              </p:nvSpPr>
              <p:spPr>
                <a:xfrm>
                  <a:off x="11336" y="3335"/>
                  <a:ext cx="1567" cy="727"/>
                </a:xfrm>
                <a:prstGeom prst="rect">
                  <a:avLst/>
                </a:prstGeom>
                <a:noFill/>
              </p:spPr>
              <p:txBody>
                <a:bodyPr wrap="square" rtlCol="0" anchor="t" anchorCtr="0">
                  <a:spAutoFit/>
                </a:bodyPr>
                <a:lstStyle/>
                <a:p>
                  <a:r>
                    <a:rPr lang="en-US" altLang="zh-CN" sz="2400" b="1" dirty="0">
                      <a:latin typeface="黑体" panose="02010609060101010101" pitchFamily="49" charset="-122"/>
                      <a:ea typeface="黑体" panose="02010609060101010101" pitchFamily="49" charset="-122"/>
                    </a:rPr>
                    <a:t>3</a:t>
                  </a:r>
                  <a:r>
                    <a:rPr lang="en-US" altLang="zh-CN" sz="2400" b="1" spc="500" dirty="0">
                      <a:solidFill>
                        <a:schemeClr val="tx1"/>
                      </a:solidFill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</a:rPr>
                    <a:t>5</a:t>
                  </a:r>
                  <a:r>
                    <a:rPr lang="zh-CN" altLang="en-US" sz="240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本</a:t>
                  </a:r>
                </a:p>
              </p:txBody>
            </p:sp>
            <p:sp>
              <p:nvSpPr>
                <p:cNvPr id="184" name="文本框 183"/>
                <p:cNvSpPr txBox="1"/>
                <p:nvPr>
                  <p:custDataLst>
                    <p:tags r:id="rId29"/>
                  </p:custDataLst>
                </p:nvPr>
              </p:nvSpPr>
              <p:spPr>
                <a:xfrm>
                  <a:off x="13721" y="3334"/>
                  <a:ext cx="1531" cy="727"/>
                </a:xfrm>
                <a:prstGeom prst="rect">
                  <a:avLst/>
                </a:prstGeom>
                <a:noFill/>
              </p:spPr>
              <p:txBody>
                <a:bodyPr wrap="square" rtlCol="0" anchor="t" anchorCtr="0">
                  <a:spAutoFit/>
                </a:bodyPr>
                <a:lstStyle/>
                <a:p>
                  <a:r>
                    <a:rPr lang="en-US" altLang="zh-CN" sz="2400" b="1" dirty="0">
                      <a:latin typeface="黑体" panose="02010609060101010101" pitchFamily="49" charset="-122"/>
                      <a:ea typeface="黑体" panose="02010609060101010101" pitchFamily="49" charset="-122"/>
                    </a:rPr>
                    <a:t>5</a:t>
                  </a:r>
                  <a:r>
                    <a:rPr lang="en-US" altLang="zh-CN" sz="2400" b="1" spc="500" dirty="0">
                      <a:solidFill>
                        <a:schemeClr val="tx1"/>
                      </a:solidFill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</a:rPr>
                    <a:t>2</a:t>
                  </a:r>
                  <a:r>
                    <a:rPr lang="zh-CN" altLang="en-US" sz="240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本</a:t>
                  </a:r>
                </a:p>
              </p:txBody>
            </p:sp>
            <p:sp>
              <p:nvSpPr>
                <p:cNvPr id="185" name="文本框 184"/>
                <p:cNvSpPr txBox="1"/>
                <p:nvPr>
                  <p:custDataLst>
                    <p:tags r:id="rId30"/>
                  </p:custDataLst>
                </p:nvPr>
              </p:nvSpPr>
              <p:spPr>
                <a:xfrm>
                  <a:off x="15806" y="3334"/>
                  <a:ext cx="1597" cy="727"/>
                </a:xfrm>
                <a:prstGeom prst="rect">
                  <a:avLst/>
                </a:prstGeom>
                <a:noFill/>
              </p:spPr>
              <p:txBody>
                <a:bodyPr wrap="square" rtlCol="0" anchor="t" anchorCtr="0">
                  <a:spAutoFit/>
                </a:bodyPr>
                <a:lstStyle/>
                <a:p>
                  <a:r>
                    <a:rPr lang="en-US" altLang="zh-CN" sz="2400" b="1" dirty="0">
                      <a:latin typeface="黑体" panose="02010609060101010101" pitchFamily="49" charset="-122"/>
                      <a:ea typeface="黑体" panose="02010609060101010101" pitchFamily="49" charset="-122"/>
                    </a:rPr>
                    <a:t>4</a:t>
                  </a:r>
                  <a:r>
                    <a:rPr lang="en-US" altLang="zh-CN" sz="2400" b="1" spc="500" dirty="0">
                      <a:solidFill>
                        <a:schemeClr val="tx1"/>
                      </a:solidFill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</a:rPr>
                    <a:t>0</a:t>
                  </a:r>
                  <a:r>
                    <a:rPr lang="zh-CN" altLang="en-US" sz="240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本</a:t>
                  </a:r>
                </a:p>
              </p:txBody>
            </p:sp>
            <p:sp>
              <p:nvSpPr>
                <p:cNvPr id="186" name="文本框 185"/>
                <p:cNvSpPr txBox="1"/>
                <p:nvPr>
                  <p:custDataLst>
                    <p:tags r:id="rId31"/>
                  </p:custDataLst>
                </p:nvPr>
              </p:nvSpPr>
              <p:spPr>
                <a:xfrm>
                  <a:off x="11478" y="4457"/>
                  <a:ext cx="1269" cy="727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r>
                    <a:rPr lang="en-US" altLang="zh-CN" sz="2400" b="1" spc="500" dirty="0">
                      <a:solidFill>
                        <a:schemeClr val="tx1"/>
                      </a:solidFill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</a:rPr>
                    <a:t>9</a:t>
                  </a:r>
                  <a:r>
                    <a:rPr lang="zh-CN" altLang="en-US" sz="240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本</a:t>
                  </a:r>
                </a:p>
              </p:txBody>
            </p:sp>
            <p:sp>
              <p:nvSpPr>
                <p:cNvPr id="187" name="文本框 186"/>
                <p:cNvSpPr txBox="1"/>
                <p:nvPr>
                  <p:custDataLst>
                    <p:tags r:id="rId32"/>
                  </p:custDataLst>
                </p:nvPr>
              </p:nvSpPr>
              <p:spPr>
                <a:xfrm>
                  <a:off x="13717" y="4455"/>
                  <a:ext cx="1531" cy="727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r>
                    <a:rPr lang="en-US" altLang="zh-CN" sz="2400" b="1" dirty="0">
                      <a:latin typeface="黑体" panose="02010609060101010101" pitchFamily="49" charset="-122"/>
                      <a:ea typeface="黑体" panose="02010609060101010101" pitchFamily="49" charset="-122"/>
                    </a:rPr>
                    <a:t>2</a:t>
                  </a:r>
                  <a:r>
                    <a:rPr lang="en-US" altLang="zh-CN" sz="2400" b="1" spc="500" dirty="0">
                      <a:solidFill>
                        <a:schemeClr val="tx1"/>
                      </a:solidFill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</a:rPr>
                    <a:t>8</a:t>
                  </a:r>
                  <a:r>
                    <a:rPr lang="zh-CN" altLang="en-US" sz="240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本</a:t>
                  </a:r>
                </a:p>
              </p:txBody>
            </p:sp>
            <p:sp>
              <p:nvSpPr>
                <p:cNvPr id="188" name="文本框 187"/>
                <p:cNvSpPr txBox="1"/>
                <p:nvPr>
                  <p:custDataLst>
                    <p:tags r:id="rId33"/>
                  </p:custDataLst>
                </p:nvPr>
              </p:nvSpPr>
              <p:spPr>
                <a:xfrm>
                  <a:off x="15812" y="4460"/>
                  <a:ext cx="1531" cy="727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r>
                    <a:rPr lang="en-US" altLang="zh-CN" sz="2400" b="1" dirty="0">
                      <a:latin typeface="黑体" panose="02010609060101010101" pitchFamily="49" charset="-122"/>
                      <a:ea typeface="黑体" panose="02010609060101010101" pitchFamily="49" charset="-122"/>
                    </a:rPr>
                    <a:t>1</a:t>
                  </a:r>
                  <a:r>
                    <a:rPr lang="en-US" altLang="zh-CN" sz="2400" b="1" spc="500" dirty="0">
                      <a:solidFill>
                        <a:schemeClr val="tx1"/>
                      </a:solidFill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</a:rPr>
                    <a:t>7</a:t>
                  </a:r>
                  <a:r>
                    <a:rPr lang="zh-CN" altLang="en-US" sz="240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本</a:t>
                  </a: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0"/>
                            </p:stCondLst>
                            <p:childTnLst>
                              <p:par>
                                <p:cTn id="1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46875 0 L 0.12 -0.000740741 " pathEditMode="relative" rAng="0" ptsTypes="">
                                      <p:cBhvr>
                                        <p:cTn id="191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" y="0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000"/>
                            </p:stCondLst>
                            <p:childTnLst>
                              <p:par>
                                <p:cTn id="1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500"/>
                            </p:stCondLst>
                            <p:childTnLst>
                              <p:par>
                                <p:cTn id="2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3000"/>
                            </p:stCondLst>
                            <p:childTnLst>
                              <p:par>
                                <p:cTn id="20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4000"/>
                            </p:stCondLst>
                            <p:childTnLst>
                              <p:par>
                                <p:cTn id="2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4500"/>
                            </p:stCondLst>
                            <p:childTnLst>
                              <p:par>
                                <p:cTn id="2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6000"/>
                            </p:stCondLst>
                            <p:childTnLst>
                              <p:par>
                                <p:cTn id="2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6500"/>
                            </p:stCondLst>
                            <p:childTnLst>
                              <p:par>
                                <p:cTn id="2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2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00"/>
                            </p:stCondLst>
                            <p:childTnLst>
                              <p:par>
                                <p:cTn id="28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16" grpId="0"/>
      <p:bldP spid="16" grpId="1"/>
      <p:bldP spid="7" grpId="0"/>
      <p:bldP spid="7" grpId="1"/>
      <p:bldP spid="8" grpId="0"/>
      <p:bldP spid="89" grpId="0"/>
      <p:bldP spid="89" grpId="1"/>
      <p:bldP spid="9" grpId="0"/>
      <p:bldP spid="9" grpId="1"/>
      <p:bldP spid="12" grpId="0"/>
      <p:bldP spid="41" grpId="0" bldLvl="0" animBg="1"/>
      <p:bldP spid="41" grpId="1" bldLvl="0" animBg="1"/>
      <p:bldP spid="42" grpId="0"/>
      <p:bldP spid="77" grpId="0" bldLvl="0" animBg="1"/>
      <p:bldP spid="77" grpId="1" bldLvl="0" animBg="1"/>
      <p:bldP spid="78" grpId="0"/>
      <p:bldP spid="92" grpId="0" bldLvl="0" animBg="1"/>
      <p:bldP spid="92" grpId="1" bldLvl="0" animBg="1"/>
      <p:bldP spid="107" grpId="0"/>
      <p:bldP spid="108" grpId="0"/>
      <p:bldP spid="1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组合 112"/>
          <p:cNvGrpSpPr/>
          <p:nvPr/>
        </p:nvGrpSpPr>
        <p:grpSpPr>
          <a:xfrm>
            <a:off x="1061720" y="2571750"/>
            <a:ext cx="10099088" cy="3257817"/>
            <a:chOff x="2168" y="5918"/>
            <a:chExt cx="14791" cy="3613"/>
          </a:xfrm>
        </p:grpSpPr>
        <p:sp>
          <p:nvSpPr>
            <p:cNvPr id="114" name="圆角矩形 113"/>
            <p:cNvSpPr/>
            <p:nvPr/>
          </p:nvSpPr>
          <p:spPr>
            <a:xfrm>
              <a:off x="2168" y="5918"/>
              <a:ext cx="14791" cy="3613"/>
            </a:xfrm>
            <a:prstGeom prst="roundRect">
              <a:avLst/>
            </a:prstGeom>
            <a:noFill/>
            <a:ln w="19050">
              <a:solidFill>
                <a:srgbClr val="709B4E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E6E6E6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5" name="直接连接符 114"/>
            <p:cNvCxnSpPr/>
            <p:nvPr/>
          </p:nvCxnSpPr>
          <p:spPr>
            <a:xfrm flipH="1">
              <a:off x="9880" y="6182"/>
              <a:ext cx="39" cy="3333"/>
            </a:xfrm>
            <a:prstGeom prst="line">
              <a:avLst/>
            </a:prstGeom>
            <a:ln w="31750" cap="rnd">
              <a:solidFill>
                <a:srgbClr val="7AA25A"/>
              </a:solidFill>
              <a:prstDash val="sysDot"/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109" name="组合 108"/>
          <p:cNvGrpSpPr/>
          <p:nvPr/>
        </p:nvGrpSpPr>
        <p:grpSpPr>
          <a:xfrm>
            <a:off x="2007870" y="2253615"/>
            <a:ext cx="4224020" cy="615950"/>
            <a:chOff x="12013" y="7203"/>
            <a:chExt cx="6652" cy="970"/>
          </a:xfrm>
        </p:grpSpPr>
        <p:pic>
          <p:nvPicPr>
            <p:cNvPr id="110" name="图片 109" descr="算式1"/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12013" y="7203"/>
              <a:ext cx="6653" cy="970"/>
            </a:xfrm>
            <a:prstGeom prst="rect">
              <a:avLst/>
            </a:prstGeom>
          </p:spPr>
        </p:pic>
        <p:sp>
          <p:nvSpPr>
            <p:cNvPr id="111" name="矩形: 圆角 2"/>
            <p:cNvSpPr/>
            <p:nvPr/>
          </p:nvSpPr>
          <p:spPr>
            <a:xfrm>
              <a:off x="12293" y="7254"/>
              <a:ext cx="880" cy="879"/>
            </a:xfrm>
            <a:prstGeom prst="roundRect">
              <a:avLst>
                <a:gd name="adj" fmla="val 21077"/>
              </a:avLst>
            </a:prstGeom>
            <a:solidFill>
              <a:schemeClr val="bg1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2" name="矩形: 圆角 2"/>
            <p:cNvSpPr/>
            <p:nvPr/>
          </p:nvSpPr>
          <p:spPr>
            <a:xfrm>
              <a:off x="14335" y="7243"/>
              <a:ext cx="880" cy="879"/>
            </a:xfrm>
            <a:prstGeom prst="roundRect">
              <a:avLst>
                <a:gd name="adj" fmla="val 21077"/>
              </a:avLst>
            </a:prstGeom>
            <a:solidFill>
              <a:schemeClr val="bg1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矩形: 圆角 2"/>
            <p:cNvSpPr/>
            <p:nvPr/>
          </p:nvSpPr>
          <p:spPr>
            <a:xfrm>
              <a:off x="16002" y="7243"/>
              <a:ext cx="880" cy="879"/>
            </a:xfrm>
            <a:prstGeom prst="roundRect">
              <a:avLst>
                <a:gd name="adj" fmla="val 21077"/>
              </a:avLst>
            </a:prstGeom>
            <a:solidFill>
              <a:schemeClr val="bg1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椭圆 116"/>
            <p:cNvSpPr/>
            <p:nvPr/>
          </p:nvSpPr>
          <p:spPr>
            <a:xfrm>
              <a:off x="13304" y="7242"/>
              <a:ext cx="881" cy="8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7576820" y="4301490"/>
            <a:ext cx="2038350" cy="1430020"/>
            <a:chOff x="9831" y="6672"/>
            <a:chExt cx="3210" cy="2252"/>
          </a:xfrm>
        </p:grpSpPr>
        <p:sp>
          <p:nvSpPr>
            <p:cNvPr id="106" name="圆角矩形 105"/>
            <p:cNvSpPr/>
            <p:nvPr/>
          </p:nvSpPr>
          <p:spPr>
            <a:xfrm>
              <a:off x="9955" y="6786"/>
              <a:ext cx="3087" cy="2138"/>
            </a:xfrm>
            <a:prstGeom prst="roundRect">
              <a:avLst/>
            </a:prstGeom>
            <a:solidFill>
              <a:srgbClr val="A5C68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圆角矩形 106"/>
            <p:cNvSpPr/>
            <p:nvPr/>
          </p:nvSpPr>
          <p:spPr>
            <a:xfrm>
              <a:off x="9831" y="6672"/>
              <a:ext cx="3087" cy="2138"/>
            </a:xfrm>
            <a:prstGeom prst="roundRect">
              <a:avLst/>
            </a:prstGeom>
            <a:solidFill>
              <a:srgbClr val="DFEAD2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0" name="图片 19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7"/>
          <a:srcRect l="7865" t="10152" r="8153" b="10432"/>
          <a:stretch>
            <a:fillRect/>
          </a:stretch>
        </p:blipFill>
        <p:spPr>
          <a:xfrm>
            <a:off x="575945" y="982980"/>
            <a:ext cx="419735" cy="411480"/>
          </a:xfrm>
          <a:prstGeom prst="ellipse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015365" y="953770"/>
            <a:ext cx="38131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故事书还剩多少本？</a:t>
            </a: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1017905" y="1528445"/>
            <a:ext cx="31026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摆一摆，算一算。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179320" y="2288540"/>
            <a:ext cx="6019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52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  <a:sym typeface="等线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551680" y="2310130"/>
            <a:ext cx="5454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b" anchorCtr="0">
            <a:spAutoFit/>
          </a:bodyPr>
          <a:lstStyle/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24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9" name="文本框 88"/>
          <p:cNvSpPr txBox="1"/>
          <p:nvPr/>
        </p:nvSpPr>
        <p:spPr>
          <a:xfrm>
            <a:off x="2846070" y="2289810"/>
            <a:ext cx="5295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b" anchorCtr="0">
            <a:spAutoFit/>
          </a:bodyPr>
          <a:lstStyle/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sym typeface="等线" panose="02010600030101010101" pitchFamily="2" charset="-122"/>
              </a:rPr>
              <a:t>－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481705" y="2286635"/>
            <a:ext cx="544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  <a:sym typeface="等线" panose="02010600030101010101" pitchFamily="2" charset="-122"/>
              </a:rPr>
              <a:t>28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  <a:sym typeface="等线" panose="02010600030101010101" pitchFamily="2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5330825" y="2329423"/>
            <a:ext cx="6216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b" anchorCtr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</a:t>
            </a:r>
          </a:p>
        </p:txBody>
      </p:sp>
      <p:pic>
        <p:nvPicPr>
          <p:cNvPr id="60" name="图片 59" descr="1_副本"/>
          <p:cNvPicPr/>
          <p:nvPr/>
        </p:nvPicPr>
        <p:blipFill>
          <a:blip r:embed="rId38"/>
          <a:stretch>
            <a:fillRect/>
          </a:stretch>
        </p:blipFill>
        <p:spPr>
          <a:xfrm>
            <a:off x="1386205" y="3191510"/>
            <a:ext cx="395605" cy="788400"/>
          </a:xfrm>
          <a:prstGeom prst="rect">
            <a:avLst/>
          </a:prstGeom>
        </p:spPr>
      </p:pic>
      <p:pic>
        <p:nvPicPr>
          <p:cNvPr id="61" name="图片 60" descr="1_副本"/>
          <p:cNvPicPr/>
          <p:nvPr/>
        </p:nvPicPr>
        <p:blipFill>
          <a:blip r:embed="rId38"/>
          <a:stretch>
            <a:fillRect/>
          </a:stretch>
        </p:blipFill>
        <p:spPr>
          <a:xfrm>
            <a:off x="1919605" y="3191510"/>
            <a:ext cx="395605" cy="788400"/>
          </a:xfrm>
          <a:prstGeom prst="rect">
            <a:avLst/>
          </a:prstGeom>
        </p:spPr>
      </p:pic>
      <p:pic>
        <p:nvPicPr>
          <p:cNvPr id="40" name="图片 39" descr="1_副本"/>
          <p:cNvPicPr/>
          <p:nvPr/>
        </p:nvPicPr>
        <p:blipFill>
          <a:blip r:embed="rId38"/>
          <a:stretch>
            <a:fillRect/>
          </a:stretch>
        </p:blipFill>
        <p:spPr>
          <a:xfrm>
            <a:off x="2453005" y="3191510"/>
            <a:ext cx="395605" cy="788400"/>
          </a:xfrm>
          <a:prstGeom prst="rect">
            <a:avLst/>
          </a:prstGeom>
        </p:spPr>
      </p:pic>
      <p:pic>
        <p:nvPicPr>
          <p:cNvPr id="6" name="图片 5" descr="1_副本"/>
          <p:cNvPicPr/>
          <p:nvPr/>
        </p:nvPicPr>
        <p:blipFill>
          <a:blip r:embed="rId38"/>
          <a:stretch>
            <a:fillRect/>
          </a:stretch>
        </p:blipFill>
        <p:spPr>
          <a:xfrm>
            <a:off x="2986405" y="3191510"/>
            <a:ext cx="395605" cy="788400"/>
          </a:xfrm>
          <a:prstGeom prst="rect">
            <a:avLst/>
          </a:prstGeom>
        </p:spPr>
      </p:pic>
      <p:pic>
        <p:nvPicPr>
          <p:cNvPr id="10" name="图片 9" descr="1_副本"/>
          <p:cNvPicPr/>
          <p:nvPr/>
        </p:nvPicPr>
        <p:blipFill>
          <a:blip r:embed="rId38"/>
          <a:stretch>
            <a:fillRect/>
          </a:stretch>
        </p:blipFill>
        <p:spPr>
          <a:xfrm>
            <a:off x="3519805" y="3191510"/>
            <a:ext cx="395605" cy="788400"/>
          </a:xfrm>
          <a:prstGeom prst="rect">
            <a:avLst/>
          </a:prstGeom>
        </p:spPr>
      </p:pic>
      <p:grpSp>
        <p:nvGrpSpPr>
          <p:cNvPr id="81" name="组合 80"/>
          <p:cNvGrpSpPr/>
          <p:nvPr/>
        </p:nvGrpSpPr>
        <p:grpSpPr>
          <a:xfrm>
            <a:off x="2590800" y="4301490"/>
            <a:ext cx="2038350" cy="1430020"/>
            <a:chOff x="9831" y="6672"/>
            <a:chExt cx="3210" cy="2252"/>
          </a:xfrm>
        </p:grpSpPr>
        <p:sp>
          <p:nvSpPr>
            <p:cNvPr id="80" name="圆角矩形 79"/>
            <p:cNvSpPr/>
            <p:nvPr/>
          </p:nvSpPr>
          <p:spPr>
            <a:xfrm>
              <a:off x="9955" y="6786"/>
              <a:ext cx="3087" cy="2138"/>
            </a:xfrm>
            <a:prstGeom prst="roundRect">
              <a:avLst/>
            </a:prstGeom>
            <a:solidFill>
              <a:srgbClr val="A5C68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圆角矩形 78"/>
            <p:cNvSpPr/>
            <p:nvPr/>
          </p:nvSpPr>
          <p:spPr>
            <a:xfrm>
              <a:off x="9831" y="6672"/>
              <a:ext cx="3087" cy="2138"/>
            </a:xfrm>
            <a:prstGeom prst="roundRect">
              <a:avLst/>
            </a:prstGeom>
            <a:solidFill>
              <a:srgbClr val="DFEAD2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0" name="组合 119"/>
          <p:cNvGrpSpPr/>
          <p:nvPr>
            <p:custDataLst>
              <p:tags r:id="rId4"/>
            </p:custDataLst>
          </p:nvPr>
        </p:nvGrpSpPr>
        <p:grpSpPr>
          <a:xfrm>
            <a:off x="6459855" y="711835"/>
            <a:ext cx="5394325" cy="2141220"/>
            <a:chOff x="9374" y="234"/>
            <a:chExt cx="8495" cy="3372"/>
          </a:xfrm>
        </p:grpSpPr>
        <p:sp>
          <p:nvSpPr>
            <p:cNvPr id="119" name="矩形 118"/>
            <p:cNvSpPr/>
            <p:nvPr>
              <p:custDataLst>
                <p:tags r:id="rId9"/>
              </p:custDataLst>
            </p:nvPr>
          </p:nvSpPr>
          <p:spPr>
            <a:xfrm>
              <a:off x="15946" y="2528"/>
              <a:ext cx="1534" cy="10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grpSp>
          <p:nvGrpSpPr>
            <p:cNvPr id="18" name="组合 17"/>
            <p:cNvGrpSpPr/>
            <p:nvPr>
              <p:custDataLst>
                <p:tags r:id="rId10"/>
              </p:custDataLst>
            </p:nvPr>
          </p:nvGrpSpPr>
          <p:grpSpPr>
            <a:xfrm>
              <a:off x="9374" y="234"/>
              <a:ext cx="8495" cy="3372"/>
              <a:chOff x="10190" y="394"/>
              <a:chExt cx="8495" cy="3372"/>
            </a:xfrm>
          </p:grpSpPr>
          <p:sp>
            <p:nvSpPr>
              <p:cNvPr id="19" name="矩形 18"/>
              <p:cNvSpPr/>
              <p:nvPr>
                <p:custDataLst>
                  <p:tags r:id="rId11"/>
                </p:custDataLst>
              </p:nvPr>
            </p:nvSpPr>
            <p:spPr>
              <a:xfrm>
                <a:off x="10220" y="2748"/>
                <a:ext cx="6827" cy="10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grpSp>
            <p:nvGrpSpPr>
              <p:cNvPr id="30" name="组合 29"/>
              <p:cNvGrpSpPr/>
              <p:nvPr>
                <p:custDataLst>
                  <p:tags r:id="rId12"/>
                </p:custDataLst>
              </p:nvPr>
            </p:nvGrpSpPr>
            <p:grpSpPr>
              <a:xfrm>
                <a:off x="10190" y="394"/>
                <a:ext cx="8495" cy="3369"/>
                <a:chOff x="9232" y="2012"/>
                <a:chExt cx="8495" cy="3369"/>
              </a:xfrm>
            </p:grpSpPr>
            <p:sp>
              <p:nvSpPr>
                <p:cNvPr id="37" name="矩形 36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9249" y="2045"/>
                  <a:ext cx="8306" cy="1091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cxnSp>
              <p:nvCxnSpPr>
                <p:cNvPr id="39" name="直接连接符 38"/>
                <p:cNvCxnSpPr/>
                <p:nvPr>
                  <p:custDataLst>
                    <p:tags r:id="rId14"/>
                  </p:custDataLst>
                </p:nvPr>
              </p:nvCxnSpPr>
              <p:spPr>
                <a:xfrm>
                  <a:off x="9232" y="2025"/>
                  <a:ext cx="8334" cy="18"/>
                </a:xfrm>
                <a:prstGeom prst="line">
                  <a:avLst/>
                </a:prstGeom>
                <a:ln w="190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sp>
              <p:nvSpPr>
                <p:cNvPr id="41" name="文本框 40"/>
                <p:cNvSpPr txBox="1"/>
                <p:nvPr>
                  <p:custDataLst>
                    <p:tags r:id="rId15"/>
                  </p:custDataLst>
                </p:nvPr>
              </p:nvSpPr>
              <p:spPr>
                <a:xfrm>
                  <a:off x="10862" y="2241"/>
                  <a:ext cx="2599" cy="727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r>
                    <a:rPr lang="zh-CN" altLang="en-US" sz="240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儿童画报</a:t>
                  </a:r>
                  <a:endPara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2" name="文本框 41"/>
                <p:cNvSpPr txBox="1"/>
                <p:nvPr>
                  <p:custDataLst>
                    <p:tags r:id="rId16"/>
                  </p:custDataLst>
                </p:nvPr>
              </p:nvSpPr>
              <p:spPr>
                <a:xfrm>
                  <a:off x="13500" y="2241"/>
                  <a:ext cx="2114" cy="727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r>
                    <a:rPr lang="zh-CN" altLang="en-US" sz="240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故事书</a:t>
                  </a:r>
                  <a:endPara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3" name="文本框 42"/>
                <p:cNvSpPr txBox="1"/>
                <p:nvPr>
                  <p:custDataLst>
                    <p:tags r:id="rId17"/>
                  </p:custDataLst>
                </p:nvPr>
              </p:nvSpPr>
              <p:spPr>
                <a:xfrm>
                  <a:off x="15613" y="2241"/>
                  <a:ext cx="2114" cy="727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r>
                    <a:rPr lang="zh-CN" altLang="en-US" sz="240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连环画</a:t>
                  </a:r>
                  <a:endPara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4" name="文本框 43"/>
                <p:cNvSpPr txBox="1"/>
                <p:nvPr>
                  <p:custDataLst>
                    <p:tags r:id="rId18"/>
                  </p:custDataLst>
                </p:nvPr>
              </p:nvSpPr>
              <p:spPr>
                <a:xfrm>
                  <a:off x="9366" y="3322"/>
                  <a:ext cx="1431" cy="727"/>
                </a:xfrm>
                <a:prstGeom prst="rect">
                  <a:avLst/>
                </a:prstGeom>
                <a:noFill/>
              </p:spPr>
              <p:txBody>
                <a:bodyPr wrap="square" rtlCol="0" anchor="t" anchorCtr="0">
                  <a:spAutoFit/>
                </a:bodyPr>
                <a:lstStyle/>
                <a:p>
                  <a:r>
                    <a:rPr lang="zh-CN" altLang="en-US" sz="240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原有</a:t>
                  </a:r>
                  <a:endPara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5" name="文本框 44"/>
                <p:cNvSpPr txBox="1"/>
                <p:nvPr>
                  <p:custDataLst>
                    <p:tags r:id="rId19"/>
                  </p:custDataLst>
                </p:nvPr>
              </p:nvSpPr>
              <p:spPr>
                <a:xfrm>
                  <a:off x="9366" y="4439"/>
                  <a:ext cx="1431" cy="727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r>
                    <a:rPr lang="zh-CN" altLang="en-US" sz="240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借走</a:t>
                  </a:r>
                </a:p>
              </p:txBody>
            </p:sp>
            <p:cxnSp>
              <p:nvCxnSpPr>
                <p:cNvPr id="46" name="直接连接符 45"/>
                <p:cNvCxnSpPr/>
                <p:nvPr>
                  <p:custDataLst>
                    <p:tags r:id="rId20"/>
                  </p:custDataLst>
                </p:nvPr>
              </p:nvCxnSpPr>
              <p:spPr>
                <a:xfrm>
                  <a:off x="9232" y="3135"/>
                  <a:ext cx="8334" cy="18"/>
                </a:xfrm>
                <a:prstGeom prst="line">
                  <a:avLst/>
                </a:prstGeom>
                <a:ln w="190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>
                  <p:custDataLst>
                    <p:tags r:id="rId21"/>
                  </p:custDataLst>
                </p:nvPr>
              </p:nvCxnSpPr>
              <p:spPr>
                <a:xfrm>
                  <a:off x="9232" y="4245"/>
                  <a:ext cx="8334" cy="18"/>
                </a:xfrm>
                <a:prstGeom prst="line">
                  <a:avLst/>
                </a:prstGeom>
                <a:ln w="190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>
                  <p:custDataLst>
                    <p:tags r:id="rId22"/>
                  </p:custDataLst>
                </p:nvPr>
              </p:nvCxnSpPr>
              <p:spPr>
                <a:xfrm>
                  <a:off x="9232" y="5355"/>
                  <a:ext cx="8334" cy="18"/>
                </a:xfrm>
                <a:prstGeom prst="line">
                  <a:avLst/>
                </a:prstGeom>
                <a:ln w="190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>
                  <p:custDataLst>
                    <p:tags r:id="rId23"/>
                  </p:custDataLst>
                </p:nvPr>
              </p:nvCxnSpPr>
              <p:spPr>
                <a:xfrm>
                  <a:off x="9242" y="2012"/>
                  <a:ext cx="0" cy="3345"/>
                </a:xfrm>
                <a:prstGeom prst="line">
                  <a:avLst/>
                </a:prstGeom>
                <a:ln w="190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>
                  <p:custDataLst>
                    <p:tags r:id="rId24"/>
                  </p:custDataLst>
                </p:nvPr>
              </p:nvCxnSpPr>
              <p:spPr>
                <a:xfrm>
                  <a:off x="10723" y="2036"/>
                  <a:ext cx="0" cy="3317"/>
                </a:xfrm>
                <a:prstGeom prst="line">
                  <a:avLst/>
                </a:prstGeom>
                <a:ln w="190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>
                  <p:custDataLst>
                    <p:tags r:id="rId25"/>
                  </p:custDataLst>
                </p:nvPr>
              </p:nvCxnSpPr>
              <p:spPr>
                <a:xfrm>
                  <a:off x="13311" y="2036"/>
                  <a:ext cx="0" cy="3317"/>
                </a:xfrm>
                <a:prstGeom prst="line">
                  <a:avLst/>
                </a:prstGeom>
                <a:ln w="190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>
                  <p:custDataLst>
                    <p:tags r:id="rId26"/>
                  </p:custDataLst>
                </p:nvPr>
              </p:nvCxnSpPr>
              <p:spPr>
                <a:xfrm>
                  <a:off x="17555" y="2036"/>
                  <a:ext cx="0" cy="3345"/>
                </a:xfrm>
                <a:prstGeom prst="line">
                  <a:avLst/>
                </a:prstGeom>
                <a:ln w="190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52"/>
                <p:cNvCxnSpPr/>
                <p:nvPr>
                  <p:custDataLst>
                    <p:tags r:id="rId27"/>
                  </p:custDataLst>
                </p:nvPr>
              </p:nvCxnSpPr>
              <p:spPr>
                <a:xfrm>
                  <a:off x="15433" y="2036"/>
                  <a:ext cx="0" cy="3317"/>
                </a:xfrm>
                <a:prstGeom prst="line">
                  <a:avLst/>
                </a:prstGeom>
                <a:ln w="190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sp>
              <p:nvSpPr>
                <p:cNvPr id="54" name="文本框 53"/>
                <p:cNvSpPr txBox="1"/>
                <p:nvPr>
                  <p:custDataLst>
                    <p:tags r:id="rId28"/>
                  </p:custDataLst>
                </p:nvPr>
              </p:nvSpPr>
              <p:spPr>
                <a:xfrm>
                  <a:off x="11336" y="3335"/>
                  <a:ext cx="1567" cy="727"/>
                </a:xfrm>
                <a:prstGeom prst="rect">
                  <a:avLst/>
                </a:prstGeom>
                <a:noFill/>
              </p:spPr>
              <p:txBody>
                <a:bodyPr wrap="square" rtlCol="0" anchor="t" anchorCtr="0">
                  <a:spAutoFit/>
                </a:bodyPr>
                <a:lstStyle/>
                <a:p>
                  <a:r>
                    <a:rPr lang="en-US" altLang="zh-CN" sz="2400" b="1" dirty="0">
                      <a:latin typeface="黑体" panose="02010609060101010101" pitchFamily="49" charset="-122"/>
                      <a:ea typeface="黑体" panose="02010609060101010101" pitchFamily="49" charset="-122"/>
                    </a:rPr>
                    <a:t>3</a:t>
                  </a:r>
                  <a:r>
                    <a:rPr lang="en-US" altLang="zh-CN" sz="2400" b="1" spc="500" dirty="0">
                      <a:solidFill>
                        <a:schemeClr val="tx1"/>
                      </a:solidFill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</a:rPr>
                    <a:t>5</a:t>
                  </a:r>
                  <a:r>
                    <a:rPr lang="zh-CN" altLang="en-US" sz="240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本</a:t>
                  </a:r>
                </a:p>
              </p:txBody>
            </p:sp>
            <p:sp>
              <p:nvSpPr>
                <p:cNvPr id="55" name="文本框 54"/>
                <p:cNvSpPr txBox="1"/>
                <p:nvPr>
                  <p:custDataLst>
                    <p:tags r:id="rId29"/>
                  </p:custDataLst>
                </p:nvPr>
              </p:nvSpPr>
              <p:spPr>
                <a:xfrm>
                  <a:off x="13721" y="3334"/>
                  <a:ext cx="1531" cy="727"/>
                </a:xfrm>
                <a:prstGeom prst="rect">
                  <a:avLst/>
                </a:prstGeom>
                <a:noFill/>
              </p:spPr>
              <p:txBody>
                <a:bodyPr wrap="square" rtlCol="0" anchor="t" anchorCtr="0">
                  <a:spAutoFit/>
                </a:bodyPr>
                <a:lstStyle/>
                <a:p>
                  <a:r>
                    <a:rPr lang="en-US" altLang="zh-CN" sz="2400" b="1" dirty="0">
                      <a:latin typeface="黑体" panose="02010609060101010101" pitchFamily="49" charset="-122"/>
                      <a:ea typeface="黑体" panose="02010609060101010101" pitchFamily="49" charset="-122"/>
                    </a:rPr>
                    <a:t>5</a:t>
                  </a:r>
                  <a:r>
                    <a:rPr lang="en-US" altLang="zh-CN" sz="2400" b="1" spc="500" dirty="0">
                      <a:solidFill>
                        <a:schemeClr val="tx1"/>
                      </a:solidFill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</a:rPr>
                    <a:t>2</a:t>
                  </a:r>
                  <a:r>
                    <a:rPr lang="zh-CN" altLang="en-US" sz="240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本</a:t>
                  </a:r>
                </a:p>
              </p:txBody>
            </p:sp>
            <p:sp>
              <p:nvSpPr>
                <p:cNvPr id="56" name="文本框 55"/>
                <p:cNvSpPr txBox="1"/>
                <p:nvPr>
                  <p:custDataLst>
                    <p:tags r:id="rId30"/>
                  </p:custDataLst>
                </p:nvPr>
              </p:nvSpPr>
              <p:spPr>
                <a:xfrm>
                  <a:off x="15806" y="3334"/>
                  <a:ext cx="1597" cy="727"/>
                </a:xfrm>
                <a:prstGeom prst="rect">
                  <a:avLst/>
                </a:prstGeom>
                <a:noFill/>
              </p:spPr>
              <p:txBody>
                <a:bodyPr wrap="square" rtlCol="0" anchor="t" anchorCtr="0">
                  <a:spAutoFit/>
                </a:bodyPr>
                <a:lstStyle/>
                <a:p>
                  <a:r>
                    <a:rPr lang="en-US" altLang="zh-CN" sz="2400" b="1" dirty="0">
                      <a:latin typeface="黑体" panose="02010609060101010101" pitchFamily="49" charset="-122"/>
                      <a:ea typeface="黑体" panose="02010609060101010101" pitchFamily="49" charset="-122"/>
                    </a:rPr>
                    <a:t>4</a:t>
                  </a:r>
                  <a:r>
                    <a:rPr lang="en-US" altLang="zh-CN" sz="2400" b="1" spc="500" dirty="0">
                      <a:solidFill>
                        <a:schemeClr val="tx1"/>
                      </a:solidFill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</a:rPr>
                    <a:t>0</a:t>
                  </a:r>
                  <a:r>
                    <a:rPr lang="zh-CN" altLang="en-US" sz="240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本</a:t>
                  </a:r>
                </a:p>
              </p:txBody>
            </p:sp>
            <p:sp>
              <p:nvSpPr>
                <p:cNvPr id="57" name="文本框 56"/>
                <p:cNvSpPr txBox="1"/>
                <p:nvPr>
                  <p:custDataLst>
                    <p:tags r:id="rId31"/>
                  </p:custDataLst>
                </p:nvPr>
              </p:nvSpPr>
              <p:spPr>
                <a:xfrm>
                  <a:off x="11478" y="4457"/>
                  <a:ext cx="1269" cy="727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r>
                    <a:rPr lang="en-US" altLang="zh-CN" sz="2400" b="1" spc="500" dirty="0">
                      <a:solidFill>
                        <a:schemeClr val="tx1"/>
                      </a:solidFill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</a:rPr>
                    <a:t>9</a:t>
                  </a:r>
                  <a:r>
                    <a:rPr lang="zh-CN" altLang="en-US" sz="240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本</a:t>
                  </a:r>
                </a:p>
              </p:txBody>
            </p:sp>
            <p:sp>
              <p:nvSpPr>
                <p:cNvPr id="58" name="文本框 57"/>
                <p:cNvSpPr txBox="1"/>
                <p:nvPr>
                  <p:custDataLst>
                    <p:tags r:id="rId32"/>
                  </p:custDataLst>
                </p:nvPr>
              </p:nvSpPr>
              <p:spPr>
                <a:xfrm>
                  <a:off x="13717" y="4455"/>
                  <a:ext cx="1531" cy="727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r>
                    <a:rPr lang="en-US" altLang="zh-CN" sz="2400" b="1" dirty="0">
                      <a:latin typeface="黑体" panose="02010609060101010101" pitchFamily="49" charset="-122"/>
                      <a:ea typeface="黑体" panose="02010609060101010101" pitchFamily="49" charset="-122"/>
                    </a:rPr>
                    <a:t>2</a:t>
                  </a:r>
                  <a:r>
                    <a:rPr lang="en-US" altLang="zh-CN" sz="2400" b="1" spc="500" dirty="0">
                      <a:solidFill>
                        <a:schemeClr val="tx1"/>
                      </a:solidFill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</a:rPr>
                    <a:t>8</a:t>
                  </a:r>
                  <a:r>
                    <a:rPr lang="zh-CN" altLang="en-US" sz="240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本</a:t>
                  </a:r>
                </a:p>
              </p:txBody>
            </p:sp>
            <p:sp>
              <p:nvSpPr>
                <p:cNvPr id="59" name="文本框 58"/>
                <p:cNvSpPr txBox="1"/>
                <p:nvPr>
                  <p:custDataLst>
                    <p:tags r:id="rId33"/>
                  </p:custDataLst>
                </p:nvPr>
              </p:nvSpPr>
              <p:spPr>
                <a:xfrm>
                  <a:off x="15812" y="4460"/>
                  <a:ext cx="1531" cy="727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r>
                    <a:rPr lang="en-US" altLang="zh-CN" sz="2400" b="1" dirty="0">
                      <a:latin typeface="黑体" panose="02010609060101010101" pitchFamily="49" charset="-122"/>
                      <a:ea typeface="黑体" panose="02010609060101010101" pitchFamily="49" charset="-122"/>
                    </a:rPr>
                    <a:t>1</a:t>
                  </a:r>
                  <a:r>
                    <a:rPr lang="en-US" altLang="zh-CN" sz="2400" b="1" spc="500" dirty="0">
                      <a:solidFill>
                        <a:schemeClr val="tx1"/>
                      </a:solidFill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</a:rPr>
                    <a:t>7</a:t>
                  </a:r>
                  <a:r>
                    <a:rPr lang="zh-CN" altLang="en-US" sz="240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本</a:t>
                  </a:r>
                </a:p>
              </p:txBody>
            </p:sp>
          </p:grpSp>
        </p:grpSp>
      </p:grpSp>
      <p:sp>
        <p:nvSpPr>
          <p:cNvPr id="62" name="圆角矩形 61"/>
          <p:cNvSpPr/>
          <p:nvPr/>
        </p:nvSpPr>
        <p:spPr>
          <a:xfrm>
            <a:off x="1332865" y="3172460"/>
            <a:ext cx="1029970" cy="828000"/>
          </a:xfrm>
          <a:prstGeom prst="roundRect">
            <a:avLst/>
          </a:prstGeom>
          <a:noFill/>
          <a:ln w="19050">
            <a:solidFill>
              <a:srgbClr val="00B0F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5" name="组合 64"/>
          <p:cNvGrpSpPr/>
          <p:nvPr/>
        </p:nvGrpSpPr>
        <p:grpSpPr>
          <a:xfrm>
            <a:off x="4062730" y="3242310"/>
            <a:ext cx="255905" cy="741600"/>
            <a:chOff x="6734" y="5105"/>
            <a:chExt cx="403" cy="1016"/>
          </a:xfrm>
        </p:grpSpPr>
        <p:pic>
          <p:nvPicPr>
            <p:cNvPr id="63" name="图片 62" descr="2_副本"/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 flipH="1">
              <a:off x="6734" y="5105"/>
              <a:ext cx="150" cy="1017"/>
            </a:xfrm>
            <a:prstGeom prst="rect">
              <a:avLst/>
            </a:prstGeom>
          </p:spPr>
        </p:pic>
        <p:pic>
          <p:nvPicPr>
            <p:cNvPr id="64" name="图片 63" descr="2_副本"/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 flipH="1">
              <a:off x="6987" y="5105"/>
              <a:ext cx="150" cy="1017"/>
            </a:xfrm>
            <a:prstGeom prst="rect">
              <a:avLst/>
            </a:prstGeom>
          </p:spPr>
        </p:pic>
      </p:grpSp>
      <p:pic>
        <p:nvPicPr>
          <p:cNvPr id="66" name="图片 65" descr="小棒绳子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3470910" y="3422650"/>
            <a:ext cx="2074545" cy="280670"/>
          </a:xfrm>
          <a:prstGeom prst="rect">
            <a:avLst/>
          </a:prstGeom>
        </p:spPr>
      </p:pic>
      <p:pic>
        <p:nvPicPr>
          <p:cNvPr id="67" name="图片 66" descr="2_副本"/>
          <p:cNvPicPr/>
          <p:nvPr/>
        </p:nvPicPr>
        <p:blipFill>
          <a:blip r:embed="rId39"/>
          <a:stretch>
            <a:fillRect/>
          </a:stretch>
        </p:blipFill>
        <p:spPr>
          <a:xfrm flipH="1">
            <a:off x="4218305" y="3241674"/>
            <a:ext cx="95250" cy="741600"/>
          </a:xfrm>
          <a:prstGeom prst="rect">
            <a:avLst/>
          </a:prstGeom>
        </p:spPr>
      </p:pic>
      <p:pic>
        <p:nvPicPr>
          <p:cNvPr id="68" name="图片 67" descr="2_副本"/>
          <p:cNvPicPr/>
          <p:nvPr/>
        </p:nvPicPr>
        <p:blipFill>
          <a:blip r:embed="rId39"/>
          <a:stretch>
            <a:fillRect/>
          </a:stretch>
        </p:blipFill>
        <p:spPr>
          <a:xfrm flipH="1">
            <a:off x="5240020" y="3241674"/>
            <a:ext cx="95250" cy="741600"/>
          </a:xfrm>
          <a:prstGeom prst="rect">
            <a:avLst/>
          </a:prstGeom>
        </p:spPr>
      </p:pic>
      <p:pic>
        <p:nvPicPr>
          <p:cNvPr id="69" name="图片 68" descr="2_副本"/>
          <p:cNvPicPr/>
          <p:nvPr/>
        </p:nvPicPr>
        <p:blipFill>
          <a:blip r:embed="rId39"/>
          <a:stretch>
            <a:fillRect/>
          </a:stretch>
        </p:blipFill>
        <p:spPr>
          <a:xfrm flipH="1">
            <a:off x="5069840" y="3241674"/>
            <a:ext cx="95250" cy="741600"/>
          </a:xfrm>
          <a:prstGeom prst="rect">
            <a:avLst/>
          </a:prstGeom>
        </p:spPr>
      </p:pic>
      <p:pic>
        <p:nvPicPr>
          <p:cNvPr id="70" name="图片 69" descr="2_副本"/>
          <p:cNvPicPr/>
          <p:nvPr/>
        </p:nvPicPr>
        <p:blipFill>
          <a:blip r:embed="rId39"/>
          <a:stretch>
            <a:fillRect/>
          </a:stretch>
        </p:blipFill>
        <p:spPr>
          <a:xfrm flipH="1">
            <a:off x="4558665" y="3241674"/>
            <a:ext cx="95885" cy="741600"/>
          </a:xfrm>
          <a:prstGeom prst="rect">
            <a:avLst/>
          </a:prstGeom>
        </p:spPr>
      </p:pic>
      <p:pic>
        <p:nvPicPr>
          <p:cNvPr id="71" name="图片 70" descr="2_副本"/>
          <p:cNvPicPr/>
          <p:nvPr/>
        </p:nvPicPr>
        <p:blipFill>
          <a:blip r:embed="rId39"/>
          <a:stretch>
            <a:fillRect/>
          </a:stretch>
        </p:blipFill>
        <p:spPr>
          <a:xfrm flipH="1">
            <a:off x="3713753" y="3241674"/>
            <a:ext cx="95250" cy="741600"/>
          </a:xfrm>
          <a:prstGeom prst="rect">
            <a:avLst/>
          </a:prstGeom>
        </p:spPr>
      </p:pic>
      <p:pic>
        <p:nvPicPr>
          <p:cNvPr id="72" name="图片 71" descr="2_副本"/>
          <p:cNvPicPr/>
          <p:nvPr/>
        </p:nvPicPr>
        <p:blipFill>
          <a:blip r:embed="rId39"/>
          <a:stretch>
            <a:fillRect/>
          </a:stretch>
        </p:blipFill>
        <p:spPr>
          <a:xfrm flipH="1">
            <a:off x="4729480" y="3241674"/>
            <a:ext cx="95250" cy="741600"/>
          </a:xfrm>
          <a:prstGeom prst="rect">
            <a:avLst/>
          </a:prstGeom>
        </p:spPr>
      </p:pic>
      <p:pic>
        <p:nvPicPr>
          <p:cNvPr id="73" name="图片 72" descr="2_副本"/>
          <p:cNvPicPr/>
          <p:nvPr/>
        </p:nvPicPr>
        <p:blipFill>
          <a:blip r:embed="rId39"/>
          <a:stretch>
            <a:fillRect/>
          </a:stretch>
        </p:blipFill>
        <p:spPr>
          <a:xfrm flipH="1">
            <a:off x="3877945" y="3241674"/>
            <a:ext cx="95250" cy="741600"/>
          </a:xfrm>
          <a:prstGeom prst="rect">
            <a:avLst/>
          </a:prstGeom>
        </p:spPr>
      </p:pic>
      <p:pic>
        <p:nvPicPr>
          <p:cNvPr id="74" name="图片 73" descr="2_副本"/>
          <p:cNvPicPr/>
          <p:nvPr/>
        </p:nvPicPr>
        <p:blipFill>
          <a:blip r:embed="rId39"/>
          <a:stretch>
            <a:fillRect/>
          </a:stretch>
        </p:blipFill>
        <p:spPr>
          <a:xfrm flipH="1">
            <a:off x="4048125" y="3241674"/>
            <a:ext cx="95250" cy="741600"/>
          </a:xfrm>
          <a:prstGeom prst="rect">
            <a:avLst/>
          </a:prstGeom>
        </p:spPr>
      </p:pic>
      <p:pic>
        <p:nvPicPr>
          <p:cNvPr id="75" name="图片 74" descr="2_副本"/>
          <p:cNvPicPr/>
          <p:nvPr/>
        </p:nvPicPr>
        <p:blipFill>
          <a:blip r:embed="rId39"/>
          <a:stretch>
            <a:fillRect/>
          </a:stretch>
        </p:blipFill>
        <p:spPr>
          <a:xfrm flipH="1">
            <a:off x="4388485" y="3241674"/>
            <a:ext cx="95250" cy="741600"/>
          </a:xfrm>
          <a:prstGeom prst="rect">
            <a:avLst/>
          </a:prstGeom>
        </p:spPr>
      </p:pic>
      <p:pic>
        <p:nvPicPr>
          <p:cNvPr id="76" name="图片 75" descr="2_副本"/>
          <p:cNvPicPr/>
          <p:nvPr/>
        </p:nvPicPr>
        <p:blipFill>
          <a:blip r:embed="rId39"/>
          <a:stretch>
            <a:fillRect/>
          </a:stretch>
        </p:blipFill>
        <p:spPr>
          <a:xfrm flipH="1">
            <a:off x="4899660" y="3241674"/>
            <a:ext cx="95250" cy="741600"/>
          </a:xfrm>
          <a:prstGeom prst="rect">
            <a:avLst/>
          </a:prstGeom>
        </p:spPr>
      </p:pic>
      <p:sp>
        <p:nvSpPr>
          <p:cNvPr id="101" name="圆角矩形 100"/>
          <p:cNvSpPr/>
          <p:nvPr/>
        </p:nvSpPr>
        <p:spPr>
          <a:xfrm>
            <a:off x="4343944" y="3195320"/>
            <a:ext cx="1732280" cy="828000"/>
          </a:xfrm>
          <a:prstGeom prst="roundRect">
            <a:avLst/>
          </a:prstGeom>
          <a:noFill/>
          <a:ln w="19050">
            <a:solidFill>
              <a:srgbClr val="00B0F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文本框 101"/>
          <p:cNvSpPr txBox="1"/>
          <p:nvPr>
            <p:custDataLst>
              <p:tags r:id="rId5"/>
            </p:custDataLst>
          </p:nvPr>
        </p:nvSpPr>
        <p:spPr>
          <a:xfrm>
            <a:off x="2590800" y="4466590"/>
            <a:ext cx="2437765" cy="52197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52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－</a:t>
            </a:r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20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＝</a:t>
            </a:r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32</a:t>
            </a:r>
          </a:p>
        </p:txBody>
      </p:sp>
      <p:sp>
        <p:nvSpPr>
          <p:cNvPr id="103" name="文本框 102"/>
          <p:cNvSpPr txBox="1"/>
          <p:nvPr>
            <p:custDataLst>
              <p:tags r:id="rId6"/>
            </p:custDataLst>
          </p:nvPr>
        </p:nvSpPr>
        <p:spPr>
          <a:xfrm>
            <a:off x="2590800" y="5050155"/>
            <a:ext cx="2437765" cy="52197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32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－</a:t>
            </a:r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8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＝</a:t>
            </a:r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24</a:t>
            </a:r>
          </a:p>
        </p:txBody>
      </p:sp>
      <p:pic>
        <p:nvPicPr>
          <p:cNvPr id="3" name="图片 2" descr="1_副本"/>
          <p:cNvPicPr/>
          <p:nvPr/>
        </p:nvPicPr>
        <p:blipFill>
          <a:blip r:embed="rId38"/>
          <a:stretch>
            <a:fillRect/>
          </a:stretch>
        </p:blipFill>
        <p:spPr>
          <a:xfrm>
            <a:off x="6459855" y="3191510"/>
            <a:ext cx="395605" cy="788400"/>
          </a:xfrm>
          <a:prstGeom prst="rect">
            <a:avLst/>
          </a:prstGeom>
        </p:spPr>
      </p:pic>
      <p:pic>
        <p:nvPicPr>
          <p:cNvPr id="4" name="图片 3" descr="1_副本"/>
          <p:cNvPicPr/>
          <p:nvPr/>
        </p:nvPicPr>
        <p:blipFill>
          <a:blip r:embed="rId38"/>
          <a:stretch>
            <a:fillRect/>
          </a:stretch>
        </p:blipFill>
        <p:spPr>
          <a:xfrm>
            <a:off x="6993255" y="3191510"/>
            <a:ext cx="395605" cy="788400"/>
          </a:xfrm>
          <a:prstGeom prst="rect">
            <a:avLst/>
          </a:prstGeom>
        </p:spPr>
      </p:pic>
      <p:pic>
        <p:nvPicPr>
          <p:cNvPr id="13" name="图片 12" descr="1_副本"/>
          <p:cNvPicPr/>
          <p:nvPr/>
        </p:nvPicPr>
        <p:blipFill>
          <a:blip r:embed="rId38"/>
          <a:stretch>
            <a:fillRect/>
          </a:stretch>
        </p:blipFill>
        <p:spPr>
          <a:xfrm>
            <a:off x="7526655" y="3191510"/>
            <a:ext cx="395605" cy="788400"/>
          </a:xfrm>
          <a:prstGeom prst="rect">
            <a:avLst/>
          </a:prstGeom>
        </p:spPr>
      </p:pic>
      <p:pic>
        <p:nvPicPr>
          <p:cNvPr id="14" name="图片 13" descr="1_副本"/>
          <p:cNvPicPr/>
          <p:nvPr/>
        </p:nvPicPr>
        <p:blipFill>
          <a:blip r:embed="rId38"/>
          <a:stretch>
            <a:fillRect/>
          </a:stretch>
        </p:blipFill>
        <p:spPr>
          <a:xfrm>
            <a:off x="8060055" y="3191510"/>
            <a:ext cx="395605" cy="788400"/>
          </a:xfrm>
          <a:prstGeom prst="rect">
            <a:avLst/>
          </a:prstGeom>
        </p:spPr>
      </p:pic>
      <p:pic>
        <p:nvPicPr>
          <p:cNvPr id="15" name="图片 14" descr="1_副本"/>
          <p:cNvPicPr/>
          <p:nvPr/>
        </p:nvPicPr>
        <p:blipFill>
          <a:blip r:embed="rId38"/>
          <a:stretch>
            <a:fillRect/>
          </a:stretch>
        </p:blipFill>
        <p:spPr>
          <a:xfrm>
            <a:off x="8593455" y="3191510"/>
            <a:ext cx="395605" cy="788400"/>
          </a:xfrm>
          <a:prstGeom prst="rect">
            <a:avLst/>
          </a:prstGeom>
        </p:spPr>
      </p:pic>
      <p:sp>
        <p:nvSpPr>
          <p:cNvPr id="17" name="圆角矩形 16"/>
          <p:cNvSpPr/>
          <p:nvPr/>
        </p:nvSpPr>
        <p:spPr>
          <a:xfrm>
            <a:off x="6406515" y="3172460"/>
            <a:ext cx="1029970" cy="828000"/>
          </a:xfrm>
          <a:prstGeom prst="roundRect">
            <a:avLst/>
          </a:prstGeom>
          <a:noFill/>
          <a:ln w="19050">
            <a:solidFill>
              <a:srgbClr val="00B0F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9136380" y="3242310"/>
            <a:ext cx="255905" cy="741600"/>
            <a:chOff x="6734" y="5105"/>
            <a:chExt cx="403" cy="1016"/>
          </a:xfrm>
        </p:grpSpPr>
        <p:pic>
          <p:nvPicPr>
            <p:cNvPr id="22" name="图片 21" descr="2_副本"/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 flipH="1">
              <a:off x="6734" y="5105"/>
              <a:ext cx="150" cy="1017"/>
            </a:xfrm>
            <a:prstGeom prst="rect">
              <a:avLst/>
            </a:prstGeom>
          </p:spPr>
        </p:pic>
        <p:pic>
          <p:nvPicPr>
            <p:cNvPr id="23" name="图片 22" descr="2_副本"/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 flipH="1">
              <a:off x="6987" y="5105"/>
              <a:ext cx="150" cy="1017"/>
            </a:xfrm>
            <a:prstGeom prst="rect">
              <a:avLst/>
            </a:prstGeom>
          </p:spPr>
        </p:pic>
      </p:grpSp>
      <p:pic>
        <p:nvPicPr>
          <p:cNvPr id="24" name="图片 23" descr="小棒绳子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8544560" y="3422650"/>
            <a:ext cx="2074545" cy="280670"/>
          </a:xfrm>
          <a:prstGeom prst="rect">
            <a:avLst/>
          </a:prstGeom>
        </p:spPr>
      </p:pic>
      <p:pic>
        <p:nvPicPr>
          <p:cNvPr id="25" name="图片 24" descr="2_副本"/>
          <p:cNvPicPr/>
          <p:nvPr/>
        </p:nvPicPr>
        <p:blipFill>
          <a:blip r:embed="rId39"/>
          <a:stretch>
            <a:fillRect/>
          </a:stretch>
        </p:blipFill>
        <p:spPr>
          <a:xfrm flipH="1">
            <a:off x="9291955" y="3241674"/>
            <a:ext cx="95250" cy="741600"/>
          </a:xfrm>
          <a:prstGeom prst="rect">
            <a:avLst/>
          </a:prstGeom>
        </p:spPr>
      </p:pic>
      <p:pic>
        <p:nvPicPr>
          <p:cNvPr id="26" name="图片 25" descr="2_副本"/>
          <p:cNvPicPr/>
          <p:nvPr/>
        </p:nvPicPr>
        <p:blipFill>
          <a:blip r:embed="rId39"/>
          <a:stretch>
            <a:fillRect/>
          </a:stretch>
        </p:blipFill>
        <p:spPr>
          <a:xfrm flipH="1">
            <a:off x="10313670" y="3244849"/>
            <a:ext cx="95250" cy="741600"/>
          </a:xfrm>
          <a:prstGeom prst="rect">
            <a:avLst/>
          </a:prstGeom>
        </p:spPr>
      </p:pic>
      <p:pic>
        <p:nvPicPr>
          <p:cNvPr id="27" name="图片 26" descr="2_副本"/>
          <p:cNvPicPr/>
          <p:nvPr/>
        </p:nvPicPr>
        <p:blipFill>
          <a:blip r:embed="rId39"/>
          <a:stretch>
            <a:fillRect/>
          </a:stretch>
        </p:blipFill>
        <p:spPr>
          <a:xfrm flipH="1">
            <a:off x="10143490" y="3241674"/>
            <a:ext cx="95250" cy="741600"/>
          </a:xfrm>
          <a:prstGeom prst="rect">
            <a:avLst/>
          </a:prstGeom>
        </p:spPr>
      </p:pic>
      <p:pic>
        <p:nvPicPr>
          <p:cNvPr id="28" name="图片 27" descr="2_副本"/>
          <p:cNvPicPr/>
          <p:nvPr/>
        </p:nvPicPr>
        <p:blipFill>
          <a:blip r:embed="rId39"/>
          <a:stretch>
            <a:fillRect/>
          </a:stretch>
        </p:blipFill>
        <p:spPr>
          <a:xfrm flipH="1">
            <a:off x="9632315" y="3241674"/>
            <a:ext cx="95885" cy="741600"/>
          </a:xfrm>
          <a:prstGeom prst="rect">
            <a:avLst/>
          </a:prstGeom>
        </p:spPr>
      </p:pic>
      <p:pic>
        <p:nvPicPr>
          <p:cNvPr id="29" name="图片 28" descr="2_副本"/>
          <p:cNvPicPr/>
          <p:nvPr/>
        </p:nvPicPr>
        <p:blipFill>
          <a:blip r:embed="rId39"/>
          <a:stretch>
            <a:fillRect/>
          </a:stretch>
        </p:blipFill>
        <p:spPr>
          <a:xfrm flipH="1">
            <a:off x="8787403" y="3241674"/>
            <a:ext cx="95250" cy="741600"/>
          </a:xfrm>
          <a:prstGeom prst="rect">
            <a:avLst/>
          </a:prstGeom>
        </p:spPr>
      </p:pic>
      <p:pic>
        <p:nvPicPr>
          <p:cNvPr id="31" name="图片 30" descr="2_副本"/>
          <p:cNvPicPr/>
          <p:nvPr/>
        </p:nvPicPr>
        <p:blipFill>
          <a:blip r:embed="rId39"/>
          <a:stretch>
            <a:fillRect/>
          </a:stretch>
        </p:blipFill>
        <p:spPr>
          <a:xfrm flipH="1">
            <a:off x="9803130" y="3241674"/>
            <a:ext cx="95250" cy="741600"/>
          </a:xfrm>
          <a:prstGeom prst="rect">
            <a:avLst/>
          </a:prstGeom>
        </p:spPr>
      </p:pic>
      <p:pic>
        <p:nvPicPr>
          <p:cNvPr id="32" name="图片 31" descr="2_副本"/>
          <p:cNvPicPr/>
          <p:nvPr/>
        </p:nvPicPr>
        <p:blipFill>
          <a:blip r:embed="rId39"/>
          <a:stretch>
            <a:fillRect/>
          </a:stretch>
        </p:blipFill>
        <p:spPr>
          <a:xfrm flipH="1">
            <a:off x="8951595" y="3241674"/>
            <a:ext cx="95250" cy="741600"/>
          </a:xfrm>
          <a:prstGeom prst="rect">
            <a:avLst/>
          </a:prstGeom>
        </p:spPr>
      </p:pic>
      <p:pic>
        <p:nvPicPr>
          <p:cNvPr id="33" name="图片 32" descr="2_副本"/>
          <p:cNvPicPr/>
          <p:nvPr/>
        </p:nvPicPr>
        <p:blipFill>
          <a:blip r:embed="rId39"/>
          <a:stretch>
            <a:fillRect/>
          </a:stretch>
        </p:blipFill>
        <p:spPr>
          <a:xfrm flipH="1">
            <a:off x="9121775" y="3241674"/>
            <a:ext cx="95250" cy="741600"/>
          </a:xfrm>
          <a:prstGeom prst="rect">
            <a:avLst/>
          </a:prstGeom>
        </p:spPr>
      </p:pic>
      <p:pic>
        <p:nvPicPr>
          <p:cNvPr id="34" name="图片 33" descr="2_副本"/>
          <p:cNvPicPr/>
          <p:nvPr/>
        </p:nvPicPr>
        <p:blipFill>
          <a:blip r:embed="rId39"/>
          <a:stretch>
            <a:fillRect/>
          </a:stretch>
        </p:blipFill>
        <p:spPr>
          <a:xfrm flipH="1">
            <a:off x="9462135" y="3241674"/>
            <a:ext cx="95250" cy="741600"/>
          </a:xfrm>
          <a:prstGeom prst="rect">
            <a:avLst/>
          </a:prstGeom>
        </p:spPr>
      </p:pic>
      <p:pic>
        <p:nvPicPr>
          <p:cNvPr id="35" name="图片 34" descr="2_副本"/>
          <p:cNvPicPr/>
          <p:nvPr/>
        </p:nvPicPr>
        <p:blipFill>
          <a:blip r:embed="rId39"/>
          <a:stretch>
            <a:fillRect/>
          </a:stretch>
        </p:blipFill>
        <p:spPr>
          <a:xfrm flipH="1">
            <a:off x="9973310" y="3241674"/>
            <a:ext cx="95250" cy="741600"/>
          </a:xfrm>
          <a:prstGeom prst="rect">
            <a:avLst/>
          </a:prstGeom>
        </p:spPr>
      </p:pic>
      <p:sp>
        <p:nvSpPr>
          <p:cNvPr id="36" name="圆角矩形 35"/>
          <p:cNvSpPr/>
          <p:nvPr/>
        </p:nvSpPr>
        <p:spPr>
          <a:xfrm>
            <a:off x="9417050" y="3195320"/>
            <a:ext cx="1732280" cy="828000"/>
          </a:xfrm>
          <a:prstGeom prst="roundRect">
            <a:avLst/>
          </a:prstGeom>
          <a:noFill/>
          <a:ln w="19050">
            <a:solidFill>
              <a:srgbClr val="00B0F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>
            <p:custDataLst>
              <p:tags r:id="rId7"/>
            </p:custDataLst>
          </p:nvPr>
        </p:nvSpPr>
        <p:spPr>
          <a:xfrm>
            <a:off x="7593965" y="4449445"/>
            <a:ext cx="24377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12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－</a:t>
            </a:r>
            <a:r>
              <a:rPr 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8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＝</a:t>
            </a:r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4</a:t>
            </a:r>
          </a:p>
        </p:txBody>
      </p:sp>
      <p:sp>
        <p:nvSpPr>
          <p:cNvPr id="104" name="文本框 103"/>
          <p:cNvSpPr txBox="1"/>
          <p:nvPr>
            <p:custDataLst>
              <p:tags r:id="rId8"/>
            </p:custDataLst>
          </p:nvPr>
        </p:nvSpPr>
        <p:spPr>
          <a:xfrm>
            <a:off x="7593965" y="5040630"/>
            <a:ext cx="2437765" cy="52197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44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－</a:t>
            </a:r>
            <a:r>
              <a:rPr 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20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＝</a:t>
            </a:r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24</a:t>
            </a:r>
          </a:p>
        </p:txBody>
      </p:sp>
      <p:sp>
        <p:nvSpPr>
          <p:cNvPr id="108" name="文本框 107"/>
          <p:cNvSpPr txBox="1"/>
          <p:nvPr/>
        </p:nvSpPr>
        <p:spPr>
          <a:xfrm>
            <a:off x="1991943" y="5889625"/>
            <a:ext cx="57353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答：故事书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还</a:t>
            </a:r>
            <a:r>
              <a:rPr lang="zh-CN" altLang="en-US" sz="2800" spc="5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剩</a:t>
            </a:r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en-US" altLang="zh-CN" sz="2800" b="1" spc="500" dirty="0">
                <a:solidFill>
                  <a:schemeClr val="tx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本。</a:t>
            </a:r>
          </a:p>
        </p:txBody>
      </p:sp>
      <p:cxnSp>
        <p:nvCxnSpPr>
          <p:cNvPr id="2" name="肘形连接符 1"/>
          <p:cNvCxnSpPr/>
          <p:nvPr/>
        </p:nvCxnSpPr>
        <p:spPr>
          <a:xfrm flipV="1">
            <a:off x="1849120" y="2978150"/>
            <a:ext cx="396000" cy="194310"/>
          </a:xfrm>
          <a:prstGeom prst="bentConnector3">
            <a:avLst>
              <a:gd name="adj1" fmla="val 2846"/>
            </a:avLst>
          </a:prstGeom>
          <a:ln>
            <a:solidFill>
              <a:srgbClr val="00B0F0"/>
            </a:solidFill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 flipV="1">
            <a:off x="11281410" y="3540760"/>
            <a:ext cx="395605" cy="1905"/>
          </a:xfrm>
          <a:prstGeom prst="straightConnector1">
            <a:avLst/>
          </a:prstGeom>
          <a:ln>
            <a:solidFill>
              <a:srgbClr val="00B0F0"/>
            </a:solidFill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7" name="肘形连接符 76"/>
          <p:cNvCxnSpPr/>
          <p:nvPr/>
        </p:nvCxnSpPr>
        <p:spPr>
          <a:xfrm flipV="1">
            <a:off x="6927850" y="2978150"/>
            <a:ext cx="396000" cy="194310"/>
          </a:xfrm>
          <a:prstGeom prst="bentConnector3">
            <a:avLst>
              <a:gd name="adj1" fmla="val 2846"/>
            </a:avLst>
          </a:prstGeom>
          <a:ln>
            <a:solidFill>
              <a:srgbClr val="00B0F0"/>
            </a:solidFill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38021 0.000740741 " pathEditMode="relative" rAng="0" ptsTypes="">
                                      <p:cBhvr>
                                        <p:cTn id="7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5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000"/>
                            </p:stCondLst>
                            <p:childTnLst>
                              <p:par>
                                <p:cTn id="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0"/>
                            </p:stCondLst>
                            <p:childTnLst>
                              <p:par>
                                <p:cTn id="1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50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38021 0.000740741 " pathEditMode="relative" rAng="0" ptsTypes="">
                                      <p:cBhvr>
                                        <p:cTn id="17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000"/>
                            </p:stCondLst>
                            <p:childTnLst>
                              <p:par>
                                <p:cTn id="1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3500"/>
                            </p:stCondLst>
                            <p:childTnLst>
                              <p:par>
                                <p:cTn id="1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4500"/>
                            </p:stCondLst>
                            <p:childTnLst>
                              <p:par>
                                <p:cTn id="2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000"/>
                            </p:stCondLst>
                            <p:childTnLst>
                              <p:par>
                                <p:cTn id="2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500"/>
                            </p:stCondLst>
                            <p:childTnLst>
                              <p:par>
                                <p:cTn id="2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000"/>
                            </p:stCondLst>
                            <p:childTnLst>
                              <p:par>
                                <p:cTn id="2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2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2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2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00"/>
                            </p:stCondLst>
                            <p:childTnLst>
                              <p:par>
                                <p:cTn id="30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16" grpId="0"/>
      <p:bldP spid="16" grpId="1"/>
      <p:bldP spid="7" grpId="0"/>
      <p:bldP spid="7" grpId="1"/>
      <p:bldP spid="8" grpId="0"/>
      <p:bldP spid="89" grpId="0"/>
      <p:bldP spid="89" grpId="1"/>
      <p:bldP spid="9" grpId="0"/>
      <p:bldP spid="9" grpId="1"/>
      <p:bldP spid="12" grpId="0"/>
      <p:bldP spid="62" grpId="0" bldLvl="0" animBg="1"/>
      <p:bldP spid="62" grpId="1" bldLvl="0" animBg="1"/>
      <p:bldP spid="101" grpId="0" bldLvl="0" animBg="1"/>
      <p:bldP spid="101" grpId="1" bldLvl="0" animBg="1"/>
      <p:bldP spid="102" grpId="0"/>
      <p:bldP spid="103" grpId="0"/>
      <p:bldP spid="17" grpId="0" bldLvl="0" animBg="1"/>
      <p:bldP spid="17" grpId="1" bldLvl="0" animBg="1"/>
      <p:bldP spid="36" grpId="0" bldLvl="0" animBg="1"/>
      <p:bldP spid="36" grpId="1" bldLvl="0" animBg="1"/>
      <p:bldP spid="38" grpId="0"/>
      <p:bldP spid="104" grpId="0"/>
      <p:bldP spid="10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9"/>
          <a:srcRect l="7865" t="10152" r="8153" b="10432"/>
          <a:stretch>
            <a:fillRect/>
          </a:stretch>
        </p:blipFill>
        <p:spPr>
          <a:xfrm>
            <a:off x="351790" y="716280"/>
            <a:ext cx="419735" cy="411480"/>
          </a:xfrm>
          <a:prstGeom prst="ellipse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91210" y="497205"/>
            <a:ext cx="548830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结合情境说一说下面算式的意思，并算一算。</a:t>
            </a:r>
          </a:p>
        </p:txBody>
      </p:sp>
      <p:grpSp>
        <p:nvGrpSpPr>
          <p:cNvPr id="63" name="组合 62"/>
          <p:cNvGrpSpPr/>
          <p:nvPr/>
        </p:nvGrpSpPr>
        <p:grpSpPr>
          <a:xfrm>
            <a:off x="2459543" y="1858442"/>
            <a:ext cx="3396615" cy="3411423"/>
            <a:chOff x="3960" y="2780"/>
            <a:chExt cx="5349" cy="4692"/>
          </a:xfrm>
        </p:grpSpPr>
        <p:sp>
          <p:nvSpPr>
            <p:cNvPr id="60" name="圆角矩形 59"/>
            <p:cNvSpPr/>
            <p:nvPr/>
          </p:nvSpPr>
          <p:spPr>
            <a:xfrm>
              <a:off x="3960" y="2980"/>
              <a:ext cx="5349" cy="4492"/>
            </a:xfrm>
            <a:prstGeom prst="roundRect">
              <a:avLst>
                <a:gd name="adj" fmla="val 15271"/>
              </a:avLst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/>
                <a:t>              </a:t>
              </a:r>
            </a:p>
          </p:txBody>
        </p:sp>
        <p:pic>
          <p:nvPicPr>
            <p:cNvPr id="61" name="图片 60" descr="222_副本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5122" y="2796"/>
              <a:ext cx="359" cy="343"/>
            </a:xfrm>
            <a:prstGeom prst="rect">
              <a:avLst/>
            </a:prstGeom>
          </p:spPr>
        </p:pic>
        <p:pic>
          <p:nvPicPr>
            <p:cNvPr id="62" name="图片 61" descr="222_副本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7890" y="2780"/>
              <a:ext cx="359" cy="343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5956387" y="2670566"/>
            <a:ext cx="3396615" cy="3423529"/>
            <a:chOff x="3960" y="2780"/>
            <a:chExt cx="5349" cy="4692"/>
          </a:xfrm>
        </p:grpSpPr>
        <p:sp>
          <p:nvSpPr>
            <p:cNvPr id="3" name="圆角矩形 2"/>
            <p:cNvSpPr/>
            <p:nvPr/>
          </p:nvSpPr>
          <p:spPr>
            <a:xfrm>
              <a:off x="3960" y="2980"/>
              <a:ext cx="5349" cy="4492"/>
            </a:xfrm>
            <a:prstGeom prst="roundRect">
              <a:avLst>
                <a:gd name="adj" fmla="val 15781"/>
              </a:avLst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/>
                <a:t>              </a:t>
              </a:r>
            </a:p>
          </p:txBody>
        </p:sp>
        <p:pic>
          <p:nvPicPr>
            <p:cNvPr id="4" name="图片 3" descr="222_副本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5122" y="2796"/>
              <a:ext cx="359" cy="343"/>
            </a:xfrm>
            <a:prstGeom prst="rect">
              <a:avLst/>
            </a:prstGeom>
          </p:spPr>
        </p:pic>
        <p:pic>
          <p:nvPicPr>
            <p:cNvPr id="5" name="图片 4" descr="222_副本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7890" y="2780"/>
              <a:ext cx="359" cy="343"/>
            </a:xfrm>
            <a:prstGeom prst="rect">
              <a:avLst/>
            </a:prstGeom>
          </p:spPr>
        </p:pic>
      </p:grpSp>
      <p:sp>
        <p:nvSpPr>
          <p:cNvPr id="40" name="文本框 39"/>
          <p:cNvSpPr txBox="1"/>
          <p:nvPr/>
        </p:nvSpPr>
        <p:spPr>
          <a:xfrm>
            <a:off x="4241353" y="2174240"/>
            <a:ext cx="1511935" cy="6210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23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（本）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802443" y="2174240"/>
            <a:ext cx="2112010" cy="6210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</a:rPr>
              <a:t>40</a:t>
            </a:r>
            <a:r>
              <a:rPr 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</a:rPr>
              <a:t>－</a:t>
            </a:r>
            <a:r>
              <a:rPr 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</a:rPr>
              <a:t>17</a:t>
            </a:r>
            <a:r>
              <a:rPr 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</a:rPr>
              <a:t>=</a:t>
            </a: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087558" y="2886710"/>
            <a:ext cx="24377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40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－</a:t>
            </a:r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10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＝</a:t>
            </a:r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30</a:t>
            </a:r>
          </a:p>
        </p:txBody>
      </p:sp>
      <p:sp>
        <p:nvSpPr>
          <p:cNvPr id="25" name="文本框 24"/>
          <p:cNvSpPr txBox="1"/>
          <p:nvPr>
            <p:custDataLst>
              <p:tags r:id="rId3"/>
            </p:custDataLst>
          </p:nvPr>
        </p:nvSpPr>
        <p:spPr>
          <a:xfrm>
            <a:off x="3087558" y="3413760"/>
            <a:ext cx="24377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30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－</a:t>
            </a:r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7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＝</a:t>
            </a:r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23</a:t>
            </a:r>
          </a:p>
        </p:txBody>
      </p:sp>
      <p:sp>
        <p:nvSpPr>
          <p:cNvPr id="26" name="文本框 25"/>
          <p:cNvSpPr txBox="1"/>
          <p:nvPr>
            <p:custDataLst>
              <p:tags r:id="rId4"/>
            </p:custDataLst>
          </p:nvPr>
        </p:nvSpPr>
        <p:spPr>
          <a:xfrm>
            <a:off x="3087558" y="4090035"/>
            <a:ext cx="24377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10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－</a:t>
            </a:r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7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＝</a:t>
            </a:r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3</a:t>
            </a:r>
          </a:p>
        </p:txBody>
      </p:sp>
      <p:sp>
        <p:nvSpPr>
          <p:cNvPr id="27" name="文本框 26"/>
          <p:cNvSpPr txBox="1"/>
          <p:nvPr>
            <p:custDataLst>
              <p:tags r:id="rId5"/>
            </p:custDataLst>
          </p:nvPr>
        </p:nvSpPr>
        <p:spPr>
          <a:xfrm>
            <a:off x="3083748" y="4617085"/>
            <a:ext cx="24377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33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－</a:t>
            </a:r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10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＝</a:t>
            </a:r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23</a:t>
            </a: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6633932" y="3721735"/>
            <a:ext cx="24377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52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－</a:t>
            </a:r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30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＝</a:t>
            </a:r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22</a:t>
            </a: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6633932" y="4243705"/>
            <a:ext cx="24377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22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－</a:t>
            </a:r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5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＝</a:t>
            </a:r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17</a:t>
            </a:r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6633932" y="4885690"/>
            <a:ext cx="24377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12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－</a:t>
            </a:r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5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＝</a:t>
            </a:r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7</a:t>
            </a: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6633932" y="5412740"/>
            <a:ext cx="24377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47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－</a:t>
            </a:r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30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＝</a:t>
            </a:r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17</a:t>
            </a:r>
          </a:p>
        </p:txBody>
      </p:sp>
      <p:sp>
        <p:nvSpPr>
          <p:cNvPr id="15" name="文本框 14"/>
          <p:cNvSpPr txBox="1"/>
          <p:nvPr>
            <p:custDataLst>
              <p:tags r:id="rId10"/>
            </p:custDataLst>
          </p:nvPr>
        </p:nvSpPr>
        <p:spPr>
          <a:xfrm>
            <a:off x="7536902" y="3021330"/>
            <a:ext cx="1511935" cy="5105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</a:rPr>
              <a:t>17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科技符号" panose="02000502000000000000" pitchFamily="2" charset="-122"/>
              </a:rPr>
              <a:t>（本）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235787" y="3024505"/>
            <a:ext cx="2112010" cy="6210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</a:rPr>
              <a:t>52</a:t>
            </a:r>
            <a:r>
              <a:rPr 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</a:rPr>
              <a:t>－</a:t>
            </a:r>
            <a:r>
              <a:rPr 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</a:rPr>
              <a:t>35</a:t>
            </a:r>
            <a:r>
              <a:rPr 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</a:rPr>
              <a:t>=</a:t>
            </a:r>
          </a:p>
        </p:txBody>
      </p:sp>
      <p:grpSp>
        <p:nvGrpSpPr>
          <p:cNvPr id="66" name="组合 65"/>
          <p:cNvGrpSpPr/>
          <p:nvPr/>
        </p:nvGrpSpPr>
        <p:grpSpPr>
          <a:xfrm>
            <a:off x="9457142" y="2637790"/>
            <a:ext cx="1932940" cy="3602355"/>
            <a:chOff x="15469" y="4574"/>
            <a:chExt cx="3044" cy="5673"/>
          </a:xfrm>
        </p:grpSpPr>
        <p:pic>
          <p:nvPicPr>
            <p:cNvPr id="33" name="图片 32" descr="正常-笑笑3新_副本"/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17135" y="7925"/>
              <a:ext cx="1378" cy="2322"/>
            </a:xfrm>
            <a:prstGeom prst="rect">
              <a:avLst/>
            </a:prstGeom>
          </p:spPr>
        </p:pic>
        <p:sp>
          <p:nvSpPr>
            <p:cNvPr id="34" name="圆角矩形标注 33"/>
            <p:cNvSpPr/>
            <p:nvPr/>
          </p:nvSpPr>
          <p:spPr bwMode="auto">
            <a:xfrm>
              <a:off x="15469" y="4646"/>
              <a:ext cx="3027" cy="2957"/>
            </a:xfrm>
            <a:prstGeom prst="wedgeRoundRectCallout">
              <a:avLst>
                <a:gd name="adj1" fmla="val 33217"/>
                <a:gd name="adj2" fmla="val 59256"/>
                <a:gd name="adj3" fmla="val 16667"/>
              </a:avLst>
            </a:prstGeom>
            <a:solidFill>
              <a:srgbClr val="FFFEEC"/>
            </a:solidFill>
            <a:ln w="19050">
              <a:solidFill>
                <a:srgbClr val="7C9F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文本框 26"/>
            <p:cNvSpPr txBox="1">
              <a:spLocks noChangeArrowheads="1"/>
            </p:cNvSpPr>
            <p:nvPr/>
          </p:nvSpPr>
          <p:spPr bwMode="auto">
            <a:xfrm>
              <a:off x="15657" y="4574"/>
              <a:ext cx="2703" cy="3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sz="20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5</a:t>
              </a:r>
              <a:r>
                <a:rPr lang="en-US" sz="2000" b="1" spc="500" dirty="0">
                  <a:solidFill>
                    <a:schemeClr val="tx1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r>
                <a:rPr lang="zh-CN" altLang="en-US" sz="2000" spc="500" dirty="0">
                  <a:solidFill>
                    <a:schemeClr val="tx1"/>
                  </a:solidFill>
                  <a:uFillTx/>
                  <a:latin typeface="Times New Roman" panose="02020603050405020304" pitchFamily="18" charset="0"/>
                </a:rPr>
                <a:t>和</a:t>
              </a:r>
              <a:r>
                <a:rPr lang="en-US" altLang="zh-CN" sz="2000" b="1" dirty="0">
                  <a:latin typeface="黑体" panose="02010609060101010101" pitchFamily="49" charset="-122"/>
                  <a:ea typeface="黑体" panose="02010609060101010101" pitchFamily="49" charset="-122"/>
                  <a:cs typeface="方正科技符号" panose="02000502000000000000" pitchFamily="2" charset="-122"/>
                </a:rPr>
                <a:t>3</a:t>
              </a:r>
              <a:r>
                <a:rPr lang="en-US" altLang="zh-CN" sz="2000" b="1" spc="500" dirty="0">
                  <a:solidFill>
                    <a:schemeClr val="tx1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方正科技符号" panose="02000502000000000000" pitchFamily="2" charset="-122"/>
                </a:rPr>
                <a:t>5</a:t>
              </a:r>
              <a:r>
                <a:rPr lang="zh-CN" altLang="en-US" sz="2000" dirty="0">
                  <a:latin typeface="Times New Roman" panose="02020603050405020304" pitchFamily="18" charset="0"/>
                </a:rPr>
                <a:t>分别表示故事书和儿童画报原有多少本。</a:t>
              </a: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439238" y="2887345"/>
            <a:ext cx="2026920" cy="3378835"/>
            <a:chOff x="719" y="4869"/>
            <a:chExt cx="3192" cy="5321"/>
          </a:xfrm>
        </p:grpSpPr>
        <p:pic>
          <p:nvPicPr>
            <p:cNvPr id="32" name="图片 31" descr="正常-淘气_副本"/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 flipH="1">
              <a:off x="719" y="7827"/>
              <a:ext cx="1250" cy="2363"/>
            </a:xfrm>
            <a:prstGeom prst="rect">
              <a:avLst/>
            </a:prstGeom>
          </p:spPr>
        </p:pic>
        <p:sp>
          <p:nvSpPr>
            <p:cNvPr id="38" name="圆角矩形标注 37"/>
            <p:cNvSpPr/>
            <p:nvPr/>
          </p:nvSpPr>
          <p:spPr bwMode="auto">
            <a:xfrm>
              <a:off x="720" y="4869"/>
              <a:ext cx="3069" cy="2397"/>
            </a:xfrm>
            <a:prstGeom prst="wedgeRoundRectCallout">
              <a:avLst>
                <a:gd name="adj1" fmla="val -33479"/>
                <a:gd name="adj2" fmla="val 68105"/>
                <a:gd name="adj3" fmla="val 16667"/>
              </a:avLst>
            </a:prstGeom>
            <a:solidFill>
              <a:srgbClr val="FFFEEC"/>
            </a:solidFill>
            <a:ln w="19050">
              <a:solidFill>
                <a:srgbClr val="7C9F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文本框 26"/>
            <p:cNvSpPr txBox="1">
              <a:spLocks noChangeArrowheads="1"/>
            </p:cNvSpPr>
            <p:nvPr/>
          </p:nvSpPr>
          <p:spPr bwMode="auto">
            <a:xfrm>
              <a:off x="754" y="4872"/>
              <a:ext cx="3157" cy="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sz="2000" dirty="0">
                  <a:latin typeface="微软雅黑" panose="020B0503020204020204" pitchFamily="34" charset="-122"/>
                </a:rPr>
                <a:t>连环画</a:t>
              </a:r>
              <a:r>
                <a:rPr lang="zh-CN" sz="2000" spc="500" dirty="0">
                  <a:solidFill>
                    <a:schemeClr val="tx1"/>
                  </a:solidFill>
                  <a:uFillTx/>
                  <a:latin typeface="微软雅黑" panose="020B0503020204020204" pitchFamily="34" charset="-122"/>
                </a:rPr>
                <a:t>有</a:t>
              </a:r>
              <a:r>
                <a:rPr lang="en-US" altLang="zh-CN" sz="20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r>
                <a:rPr lang="en-US" altLang="zh-CN" sz="2000" b="1" spc="500" dirty="0">
                  <a:solidFill>
                    <a:schemeClr val="tx1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0</a:t>
              </a:r>
              <a:r>
                <a:rPr lang="zh-CN" altLang="en-US" sz="2000" dirty="0">
                  <a:latin typeface="微软雅黑" panose="020B0503020204020204" pitchFamily="34" charset="-122"/>
                </a:rPr>
                <a:t>本，借</a:t>
              </a:r>
              <a:r>
                <a:rPr lang="zh-CN" altLang="en-US" sz="2000" spc="500" dirty="0">
                  <a:solidFill>
                    <a:schemeClr val="tx1"/>
                  </a:solidFill>
                  <a:uFillTx/>
                  <a:latin typeface="微软雅黑" panose="020B0503020204020204" pitchFamily="34" charset="-122"/>
                </a:rPr>
                <a:t>走</a:t>
              </a:r>
              <a:r>
                <a:rPr lang="en-US" altLang="zh-CN" sz="20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r>
                <a:rPr lang="en-US" altLang="zh-CN" sz="2000" b="1" spc="500" dirty="0">
                  <a:solidFill>
                    <a:schemeClr val="tx1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7</a:t>
              </a:r>
              <a:r>
                <a:rPr lang="zh-CN" altLang="en-US" sz="2000" dirty="0">
                  <a:latin typeface="微软雅黑" panose="020B0503020204020204" pitchFamily="34" charset="-122"/>
                </a:rPr>
                <a:t>本，还剩多少本？</a:t>
              </a:r>
            </a:p>
          </p:txBody>
        </p:sp>
      </p:grpSp>
      <p:cxnSp>
        <p:nvCxnSpPr>
          <p:cNvPr id="7" name="直接连接符 6"/>
          <p:cNvCxnSpPr/>
          <p:nvPr/>
        </p:nvCxnSpPr>
        <p:spPr>
          <a:xfrm flipV="1">
            <a:off x="2705288" y="3994785"/>
            <a:ext cx="2952000" cy="0"/>
          </a:xfrm>
          <a:prstGeom prst="line">
            <a:avLst/>
          </a:prstGeom>
          <a:ln w="19050">
            <a:solidFill>
              <a:srgbClr val="96B283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6178637" y="4829810"/>
            <a:ext cx="2952000" cy="0"/>
          </a:xfrm>
          <a:prstGeom prst="line">
            <a:avLst/>
          </a:prstGeom>
          <a:ln w="19050">
            <a:solidFill>
              <a:srgbClr val="96B283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67" name="组合 66"/>
          <p:cNvGrpSpPr/>
          <p:nvPr>
            <p:custDataLst>
              <p:tags r:id="rId11"/>
            </p:custDataLst>
          </p:nvPr>
        </p:nvGrpSpPr>
        <p:grpSpPr>
          <a:xfrm>
            <a:off x="6235700" y="445135"/>
            <a:ext cx="5394325" cy="2141220"/>
            <a:chOff x="9374" y="234"/>
            <a:chExt cx="8495" cy="3372"/>
          </a:xfrm>
        </p:grpSpPr>
        <p:sp>
          <p:nvSpPr>
            <p:cNvPr id="68" name="矩形 67"/>
            <p:cNvSpPr/>
            <p:nvPr>
              <p:custDataLst>
                <p:tags r:id="rId12"/>
              </p:custDataLst>
            </p:nvPr>
          </p:nvSpPr>
          <p:spPr>
            <a:xfrm>
              <a:off x="15946" y="2528"/>
              <a:ext cx="1534" cy="10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grpSp>
          <p:nvGrpSpPr>
            <p:cNvPr id="69" name="组合 68"/>
            <p:cNvGrpSpPr/>
            <p:nvPr>
              <p:custDataLst>
                <p:tags r:id="rId13"/>
              </p:custDataLst>
            </p:nvPr>
          </p:nvGrpSpPr>
          <p:grpSpPr>
            <a:xfrm>
              <a:off x="9374" y="234"/>
              <a:ext cx="8495" cy="3372"/>
              <a:chOff x="10190" y="394"/>
              <a:chExt cx="8495" cy="3372"/>
            </a:xfrm>
          </p:grpSpPr>
          <p:sp>
            <p:nvSpPr>
              <p:cNvPr id="70" name="矩形 69"/>
              <p:cNvSpPr/>
              <p:nvPr>
                <p:custDataLst>
                  <p:tags r:id="rId14"/>
                </p:custDataLst>
              </p:nvPr>
            </p:nvSpPr>
            <p:spPr>
              <a:xfrm>
                <a:off x="10220" y="2748"/>
                <a:ext cx="6827" cy="10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grpSp>
            <p:nvGrpSpPr>
              <p:cNvPr id="71" name="组合 70"/>
              <p:cNvGrpSpPr/>
              <p:nvPr>
                <p:custDataLst>
                  <p:tags r:id="rId15"/>
                </p:custDataLst>
              </p:nvPr>
            </p:nvGrpSpPr>
            <p:grpSpPr>
              <a:xfrm>
                <a:off x="10190" y="394"/>
                <a:ext cx="8495" cy="3369"/>
                <a:chOff x="9232" y="2012"/>
                <a:chExt cx="8495" cy="3369"/>
              </a:xfrm>
            </p:grpSpPr>
            <p:sp>
              <p:nvSpPr>
                <p:cNvPr id="72" name="矩形 71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9249" y="2045"/>
                  <a:ext cx="8306" cy="1091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cxnSp>
              <p:nvCxnSpPr>
                <p:cNvPr id="73" name="直接连接符 72"/>
                <p:cNvCxnSpPr/>
                <p:nvPr>
                  <p:custDataLst>
                    <p:tags r:id="rId17"/>
                  </p:custDataLst>
                </p:nvPr>
              </p:nvCxnSpPr>
              <p:spPr>
                <a:xfrm>
                  <a:off x="9232" y="2025"/>
                  <a:ext cx="8334" cy="18"/>
                </a:xfrm>
                <a:prstGeom prst="line">
                  <a:avLst/>
                </a:prstGeom>
                <a:ln w="190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sp>
              <p:nvSpPr>
                <p:cNvPr id="74" name="文本框 73"/>
                <p:cNvSpPr txBox="1"/>
                <p:nvPr>
                  <p:custDataLst>
                    <p:tags r:id="rId18"/>
                  </p:custDataLst>
                </p:nvPr>
              </p:nvSpPr>
              <p:spPr>
                <a:xfrm>
                  <a:off x="10862" y="2241"/>
                  <a:ext cx="2599" cy="727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r>
                    <a:rPr lang="zh-CN" altLang="en-US" sz="240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儿童画报</a:t>
                  </a:r>
                  <a:endPara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5" name="文本框 74"/>
                <p:cNvSpPr txBox="1"/>
                <p:nvPr>
                  <p:custDataLst>
                    <p:tags r:id="rId19"/>
                  </p:custDataLst>
                </p:nvPr>
              </p:nvSpPr>
              <p:spPr>
                <a:xfrm>
                  <a:off x="13500" y="2241"/>
                  <a:ext cx="2114" cy="727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r>
                    <a:rPr lang="zh-CN" altLang="en-US" sz="240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故事书</a:t>
                  </a:r>
                  <a:endPara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6" name="文本框 75"/>
                <p:cNvSpPr txBox="1"/>
                <p:nvPr>
                  <p:custDataLst>
                    <p:tags r:id="rId20"/>
                  </p:custDataLst>
                </p:nvPr>
              </p:nvSpPr>
              <p:spPr>
                <a:xfrm>
                  <a:off x="15613" y="2241"/>
                  <a:ext cx="2114" cy="727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r>
                    <a:rPr lang="zh-CN" altLang="en-US" sz="240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连环画</a:t>
                  </a:r>
                  <a:endPara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7" name="文本框 76"/>
                <p:cNvSpPr txBox="1"/>
                <p:nvPr>
                  <p:custDataLst>
                    <p:tags r:id="rId21"/>
                  </p:custDataLst>
                </p:nvPr>
              </p:nvSpPr>
              <p:spPr>
                <a:xfrm>
                  <a:off x="9366" y="3322"/>
                  <a:ext cx="1431" cy="727"/>
                </a:xfrm>
                <a:prstGeom prst="rect">
                  <a:avLst/>
                </a:prstGeom>
                <a:noFill/>
              </p:spPr>
              <p:txBody>
                <a:bodyPr wrap="square" rtlCol="0" anchor="t" anchorCtr="0">
                  <a:spAutoFit/>
                </a:bodyPr>
                <a:lstStyle/>
                <a:p>
                  <a:r>
                    <a:rPr lang="zh-CN" altLang="en-US" sz="240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原有</a:t>
                  </a:r>
                  <a:endPara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8" name="文本框 77"/>
                <p:cNvSpPr txBox="1"/>
                <p:nvPr>
                  <p:custDataLst>
                    <p:tags r:id="rId22"/>
                  </p:custDataLst>
                </p:nvPr>
              </p:nvSpPr>
              <p:spPr>
                <a:xfrm>
                  <a:off x="9366" y="4439"/>
                  <a:ext cx="1431" cy="727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r>
                    <a:rPr lang="zh-CN" altLang="en-US" sz="240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借走</a:t>
                  </a:r>
                </a:p>
              </p:txBody>
            </p:sp>
            <p:cxnSp>
              <p:nvCxnSpPr>
                <p:cNvPr id="79" name="直接连接符 78"/>
                <p:cNvCxnSpPr/>
                <p:nvPr>
                  <p:custDataLst>
                    <p:tags r:id="rId23"/>
                  </p:custDataLst>
                </p:nvPr>
              </p:nvCxnSpPr>
              <p:spPr>
                <a:xfrm>
                  <a:off x="9232" y="3135"/>
                  <a:ext cx="8334" cy="18"/>
                </a:xfrm>
                <a:prstGeom prst="line">
                  <a:avLst/>
                </a:prstGeom>
                <a:ln w="190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直接连接符 79"/>
                <p:cNvCxnSpPr/>
                <p:nvPr>
                  <p:custDataLst>
                    <p:tags r:id="rId24"/>
                  </p:custDataLst>
                </p:nvPr>
              </p:nvCxnSpPr>
              <p:spPr>
                <a:xfrm>
                  <a:off x="9232" y="4245"/>
                  <a:ext cx="8334" cy="18"/>
                </a:xfrm>
                <a:prstGeom prst="line">
                  <a:avLst/>
                </a:prstGeom>
                <a:ln w="190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直接连接符 80"/>
                <p:cNvCxnSpPr/>
                <p:nvPr>
                  <p:custDataLst>
                    <p:tags r:id="rId25"/>
                  </p:custDataLst>
                </p:nvPr>
              </p:nvCxnSpPr>
              <p:spPr>
                <a:xfrm>
                  <a:off x="9232" y="5355"/>
                  <a:ext cx="8334" cy="18"/>
                </a:xfrm>
                <a:prstGeom prst="line">
                  <a:avLst/>
                </a:prstGeom>
                <a:ln w="190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接连接符 81"/>
                <p:cNvCxnSpPr/>
                <p:nvPr>
                  <p:custDataLst>
                    <p:tags r:id="rId26"/>
                  </p:custDataLst>
                </p:nvPr>
              </p:nvCxnSpPr>
              <p:spPr>
                <a:xfrm>
                  <a:off x="9242" y="2012"/>
                  <a:ext cx="0" cy="3345"/>
                </a:xfrm>
                <a:prstGeom prst="line">
                  <a:avLst/>
                </a:prstGeom>
                <a:ln w="190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直接连接符 82"/>
                <p:cNvCxnSpPr/>
                <p:nvPr>
                  <p:custDataLst>
                    <p:tags r:id="rId27"/>
                  </p:custDataLst>
                </p:nvPr>
              </p:nvCxnSpPr>
              <p:spPr>
                <a:xfrm>
                  <a:off x="10723" y="2036"/>
                  <a:ext cx="0" cy="3317"/>
                </a:xfrm>
                <a:prstGeom prst="line">
                  <a:avLst/>
                </a:prstGeom>
                <a:ln w="190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直接连接符 83"/>
                <p:cNvCxnSpPr/>
                <p:nvPr>
                  <p:custDataLst>
                    <p:tags r:id="rId28"/>
                  </p:custDataLst>
                </p:nvPr>
              </p:nvCxnSpPr>
              <p:spPr>
                <a:xfrm>
                  <a:off x="13311" y="2036"/>
                  <a:ext cx="0" cy="3317"/>
                </a:xfrm>
                <a:prstGeom prst="line">
                  <a:avLst/>
                </a:prstGeom>
                <a:ln w="190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直接连接符 84"/>
                <p:cNvCxnSpPr/>
                <p:nvPr>
                  <p:custDataLst>
                    <p:tags r:id="rId29"/>
                  </p:custDataLst>
                </p:nvPr>
              </p:nvCxnSpPr>
              <p:spPr>
                <a:xfrm>
                  <a:off x="17555" y="2036"/>
                  <a:ext cx="0" cy="3345"/>
                </a:xfrm>
                <a:prstGeom prst="line">
                  <a:avLst/>
                </a:prstGeom>
                <a:ln w="190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直接连接符 85"/>
                <p:cNvCxnSpPr/>
                <p:nvPr>
                  <p:custDataLst>
                    <p:tags r:id="rId30"/>
                  </p:custDataLst>
                </p:nvPr>
              </p:nvCxnSpPr>
              <p:spPr>
                <a:xfrm>
                  <a:off x="15433" y="2036"/>
                  <a:ext cx="0" cy="3317"/>
                </a:xfrm>
                <a:prstGeom prst="line">
                  <a:avLst/>
                </a:prstGeom>
                <a:ln w="190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sp>
              <p:nvSpPr>
                <p:cNvPr id="87" name="文本框 86"/>
                <p:cNvSpPr txBox="1"/>
                <p:nvPr>
                  <p:custDataLst>
                    <p:tags r:id="rId31"/>
                  </p:custDataLst>
                </p:nvPr>
              </p:nvSpPr>
              <p:spPr>
                <a:xfrm>
                  <a:off x="11336" y="3335"/>
                  <a:ext cx="1567" cy="727"/>
                </a:xfrm>
                <a:prstGeom prst="rect">
                  <a:avLst/>
                </a:prstGeom>
                <a:noFill/>
              </p:spPr>
              <p:txBody>
                <a:bodyPr wrap="square" rtlCol="0" anchor="t" anchorCtr="0">
                  <a:spAutoFit/>
                </a:bodyPr>
                <a:lstStyle/>
                <a:p>
                  <a:r>
                    <a:rPr lang="en-US" altLang="zh-CN" sz="2400" b="1" dirty="0">
                      <a:latin typeface="黑体" panose="02010609060101010101" pitchFamily="49" charset="-122"/>
                      <a:ea typeface="黑体" panose="02010609060101010101" pitchFamily="49" charset="-122"/>
                    </a:rPr>
                    <a:t>3</a:t>
                  </a:r>
                  <a:r>
                    <a:rPr lang="en-US" altLang="zh-CN" sz="2400" b="1" spc="500" dirty="0">
                      <a:solidFill>
                        <a:schemeClr val="tx1"/>
                      </a:solidFill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</a:rPr>
                    <a:t>5</a:t>
                  </a:r>
                  <a:r>
                    <a:rPr lang="zh-CN" altLang="en-US" sz="240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本</a:t>
                  </a:r>
                </a:p>
              </p:txBody>
            </p:sp>
            <p:sp>
              <p:nvSpPr>
                <p:cNvPr id="88" name="文本框 87"/>
                <p:cNvSpPr txBox="1"/>
                <p:nvPr>
                  <p:custDataLst>
                    <p:tags r:id="rId32"/>
                  </p:custDataLst>
                </p:nvPr>
              </p:nvSpPr>
              <p:spPr>
                <a:xfrm>
                  <a:off x="13721" y="3334"/>
                  <a:ext cx="1531" cy="727"/>
                </a:xfrm>
                <a:prstGeom prst="rect">
                  <a:avLst/>
                </a:prstGeom>
                <a:noFill/>
              </p:spPr>
              <p:txBody>
                <a:bodyPr wrap="square" rtlCol="0" anchor="t" anchorCtr="0">
                  <a:spAutoFit/>
                </a:bodyPr>
                <a:lstStyle/>
                <a:p>
                  <a:r>
                    <a:rPr lang="en-US" altLang="zh-CN" sz="2400" b="1" dirty="0">
                      <a:latin typeface="黑体" panose="02010609060101010101" pitchFamily="49" charset="-122"/>
                      <a:ea typeface="黑体" panose="02010609060101010101" pitchFamily="49" charset="-122"/>
                    </a:rPr>
                    <a:t>5</a:t>
                  </a:r>
                  <a:r>
                    <a:rPr lang="en-US" altLang="zh-CN" sz="2400" b="1" spc="500" dirty="0">
                      <a:solidFill>
                        <a:schemeClr val="tx1"/>
                      </a:solidFill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</a:rPr>
                    <a:t>2</a:t>
                  </a:r>
                  <a:r>
                    <a:rPr lang="zh-CN" altLang="en-US" sz="240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本</a:t>
                  </a:r>
                </a:p>
              </p:txBody>
            </p:sp>
            <p:sp>
              <p:nvSpPr>
                <p:cNvPr id="89" name="文本框 88"/>
                <p:cNvSpPr txBox="1"/>
                <p:nvPr>
                  <p:custDataLst>
                    <p:tags r:id="rId33"/>
                  </p:custDataLst>
                </p:nvPr>
              </p:nvSpPr>
              <p:spPr>
                <a:xfrm>
                  <a:off x="15806" y="3334"/>
                  <a:ext cx="1597" cy="727"/>
                </a:xfrm>
                <a:prstGeom prst="rect">
                  <a:avLst/>
                </a:prstGeom>
                <a:noFill/>
              </p:spPr>
              <p:txBody>
                <a:bodyPr wrap="square" rtlCol="0" anchor="t" anchorCtr="0">
                  <a:spAutoFit/>
                </a:bodyPr>
                <a:lstStyle/>
                <a:p>
                  <a:r>
                    <a:rPr lang="en-US" altLang="zh-CN" sz="2400" b="1" dirty="0">
                      <a:latin typeface="黑体" panose="02010609060101010101" pitchFamily="49" charset="-122"/>
                      <a:ea typeface="黑体" panose="02010609060101010101" pitchFamily="49" charset="-122"/>
                    </a:rPr>
                    <a:t>4</a:t>
                  </a:r>
                  <a:r>
                    <a:rPr lang="en-US" altLang="zh-CN" sz="2400" b="1" spc="500" dirty="0">
                      <a:solidFill>
                        <a:schemeClr val="tx1"/>
                      </a:solidFill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</a:rPr>
                    <a:t>0</a:t>
                  </a:r>
                  <a:r>
                    <a:rPr lang="zh-CN" altLang="en-US" sz="240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本</a:t>
                  </a:r>
                </a:p>
              </p:txBody>
            </p:sp>
            <p:sp>
              <p:nvSpPr>
                <p:cNvPr id="90" name="文本框 89"/>
                <p:cNvSpPr txBox="1"/>
                <p:nvPr>
                  <p:custDataLst>
                    <p:tags r:id="rId34"/>
                  </p:custDataLst>
                </p:nvPr>
              </p:nvSpPr>
              <p:spPr>
                <a:xfrm>
                  <a:off x="11478" y="4457"/>
                  <a:ext cx="1269" cy="727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r>
                    <a:rPr lang="en-US" altLang="zh-CN" sz="2400" b="1" spc="500" dirty="0">
                      <a:solidFill>
                        <a:schemeClr val="tx1"/>
                      </a:solidFill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</a:rPr>
                    <a:t>9</a:t>
                  </a:r>
                  <a:r>
                    <a:rPr lang="zh-CN" altLang="en-US" sz="240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本</a:t>
                  </a:r>
                </a:p>
              </p:txBody>
            </p:sp>
            <p:sp>
              <p:nvSpPr>
                <p:cNvPr id="91" name="文本框 90"/>
                <p:cNvSpPr txBox="1"/>
                <p:nvPr>
                  <p:custDataLst>
                    <p:tags r:id="rId35"/>
                  </p:custDataLst>
                </p:nvPr>
              </p:nvSpPr>
              <p:spPr>
                <a:xfrm>
                  <a:off x="13717" y="4455"/>
                  <a:ext cx="1531" cy="727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r>
                    <a:rPr lang="en-US" altLang="zh-CN" sz="2400" b="1" dirty="0">
                      <a:latin typeface="黑体" panose="02010609060101010101" pitchFamily="49" charset="-122"/>
                      <a:ea typeface="黑体" panose="02010609060101010101" pitchFamily="49" charset="-122"/>
                    </a:rPr>
                    <a:t>2</a:t>
                  </a:r>
                  <a:r>
                    <a:rPr lang="en-US" altLang="zh-CN" sz="2400" b="1" spc="500" dirty="0">
                      <a:solidFill>
                        <a:schemeClr val="tx1"/>
                      </a:solidFill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</a:rPr>
                    <a:t>8</a:t>
                  </a:r>
                  <a:r>
                    <a:rPr lang="zh-CN" altLang="en-US" sz="240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本</a:t>
                  </a:r>
                </a:p>
              </p:txBody>
            </p:sp>
            <p:sp>
              <p:nvSpPr>
                <p:cNvPr id="92" name="文本框 91"/>
                <p:cNvSpPr txBox="1"/>
                <p:nvPr>
                  <p:custDataLst>
                    <p:tags r:id="rId36"/>
                  </p:custDataLst>
                </p:nvPr>
              </p:nvSpPr>
              <p:spPr>
                <a:xfrm>
                  <a:off x="15812" y="4460"/>
                  <a:ext cx="1531" cy="727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r>
                    <a:rPr lang="en-US" altLang="zh-CN" sz="2400" b="1" dirty="0">
                      <a:latin typeface="黑体" panose="02010609060101010101" pitchFamily="49" charset="-122"/>
                      <a:ea typeface="黑体" panose="02010609060101010101" pitchFamily="49" charset="-122"/>
                    </a:rPr>
                    <a:t>1</a:t>
                  </a:r>
                  <a:r>
                    <a:rPr lang="en-US" altLang="zh-CN" sz="2400" b="1" spc="500" dirty="0">
                      <a:solidFill>
                        <a:schemeClr val="tx1"/>
                      </a:solidFill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</a:rPr>
                    <a:t>7</a:t>
                  </a:r>
                  <a:r>
                    <a:rPr lang="zh-CN" altLang="en-US" sz="240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本</a:t>
                  </a: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6" grpId="1"/>
      <p:bldP spid="8" grpId="0"/>
      <p:bldP spid="25" grpId="0"/>
      <p:bldP spid="26" grpId="0"/>
      <p:bldP spid="27" grpId="0"/>
      <p:bldP spid="9" grpId="0"/>
      <p:bldP spid="10" grpId="0"/>
      <p:bldP spid="12" grpId="0"/>
      <p:bldP spid="13" grpId="0"/>
      <p:bldP spid="15" grpId="0"/>
      <p:bldP spid="15" grpId="1"/>
      <p:bldP spid="1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9880" y="650240"/>
            <a:ext cx="2096135" cy="10725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8332" y="1691005"/>
            <a:ext cx="374650" cy="38989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981075" y="1617709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用小棒摆一摆，算一算。</a:t>
            </a:r>
          </a:p>
        </p:txBody>
      </p:sp>
      <p:sp>
        <p:nvSpPr>
          <p:cNvPr id="80" name="圆角矩形 79"/>
          <p:cNvSpPr/>
          <p:nvPr>
            <p:custDataLst>
              <p:tags r:id="rId3"/>
            </p:custDataLst>
          </p:nvPr>
        </p:nvSpPr>
        <p:spPr>
          <a:xfrm>
            <a:off x="964565" y="2644775"/>
            <a:ext cx="2682240" cy="777875"/>
          </a:xfrm>
          <a:prstGeom prst="roundRect">
            <a:avLst/>
          </a:prstGeom>
          <a:solidFill>
            <a:srgbClr val="A5C68D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圆角矩形 78"/>
          <p:cNvSpPr/>
          <p:nvPr>
            <p:custDataLst>
              <p:tags r:id="rId4"/>
            </p:custDataLst>
          </p:nvPr>
        </p:nvSpPr>
        <p:spPr>
          <a:xfrm>
            <a:off x="922655" y="2579370"/>
            <a:ext cx="2656840" cy="777875"/>
          </a:xfrm>
          <a:prstGeom prst="roundRect">
            <a:avLst/>
          </a:prstGeom>
          <a:solidFill>
            <a:srgbClr val="DFEAD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423670" y="2686050"/>
            <a:ext cx="2112010" cy="6210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</a:rPr>
              <a:t>42</a:t>
            </a:r>
            <a:r>
              <a:rPr 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</a:rPr>
              <a:t>－</a:t>
            </a:r>
            <a:r>
              <a:rPr 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</a:rPr>
              <a:t>6</a:t>
            </a:r>
            <a:r>
              <a:rPr 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</a:rPr>
              <a:t>=</a:t>
            </a:r>
          </a:p>
        </p:txBody>
      </p:sp>
      <p:sp>
        <p:nvSpPr>
          <p:cNvPr id="45" name="文本框 44"/>
          <p:cNvSpPr txBox="1"/>
          <p:nvPr>
            <p:custDataLst>
              <p:tags r:id="rId6"/>
            </p:custDataLst>
          </p:nvPr>
        </p:nvSpPr>
        <p:spPr>
          <a:xfrm>
            <a:off x="2648585" y="2694305"/>
            <a:ext cx="8445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36</a:t>
            </a:r>
          </a:p>
        </p:txBody>
      </p:sp>
      <p:sp>
        <p:nvSpPr>
          <p:cNvPr id="20" name="圆角矩形 19"/>
          <p:cNvSpPr/>
          <p:nvPr>
            <p:custDataLst>
              <p:tags r:id="rId7"/>
            </p:custDataLst>
          </p:nvPr>
        </p:nvSpPr>
        <p:spPr>
          <a:xfrm>
            <a:off x="8639175" y="2644775"/>
            <a:ext cx="2682240" cy="777875"/>
          </a:xfrm>
          <a:prstGeom prst="roundRect">
            <a:avLst/>
          </a:prstGeom>
          <a:solidFill>
            <a:srgbClr val="A5C68D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圆角矩形 20"/>
          <p:cNvSpPr/>
          <p:nvPr>
            <p:custDataLst>
              <p:tags r:id="rId8"/>
            </p:custDataLst>
          </p:nvPr>
        </p:nvSpPr>
        <p:spPr>
          <a:xfrm>
            <a:off x="8597265" y="2579370"/>
            <a:ext cx="2656840" cy="777875"/>
          </a:xfrm>
          <a:prstGeom prst="roundRect">
            <a:avLst/>
          </a:prstGeom>
          <a:solidFill>
            <a:srgbClr val="DFEAD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>
            <p:custDataLst>
              <p:tags r:id="rId9"/>
            </p:custDataLst>
          </p:nvPr>
        </p:nvSpPr>
        <p:spPr>
          <a:xfrm>
            <a:off x="9088120" y="2696210"/>
            <a:ext cx="2112010" cy="6210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</a:rPr>
              <a:t>72</a:t>
            </a:r>
            <a:r>
              <a:rPr 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</a:rPr>
              <a:t>－</a:t>
            </a:r>
            <a:r>
              <a:rPr 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</a:rPr>
              <a:t>37</a:t>
            </a:r>
            <a:r>
              <a:rPr 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</a:rPr>
              <a:t>=</a:t>
            </a:r>
          </a:p>
        </p:txBody>
      </p:sp>
      <p:sp>
        <p:nvSpPr>
          <p:cNvPr id="23" name="文本框 22"/>
          <p:cNvSpPr txBox="1"/>
          <p:nvPr>
            <p:custDataLst>
              <p:tags r:id="rId10"/>
            </p:custDataLst>
          </p:nvPr>
        </p:nvSpPr>
        <p:spPr>
          <a:xfrm>
            <a:off x="10412095" y="2704465"/>
            <a:ext cx="8445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35</a:t>
            </a:r>
          </a:p>
        </p:txBody>
      </p:sp>
      <p:sp>
        <p:nvSpPr>
          <p:cNvPr id="24" name="圆角矩形 23"/>
          <p:cNvSpPr/>
          <p:nvPr>
            <p:custDataLst>
              <p:tags r:id="rId11"/>
            </p:custDataLst>
          </p:nvPr>
        </p:nvSpPr>
        <p:spPr>
          <a:xfrm>
            <a:off x="4907280" y="2639060"/>
            <a:ext cx="2682240" cy="777875"/>
          </a:xfrm>
          <a:prstGeom prst="roundRect">
            <a:avLst/>
          </a:prstGeom>
          <a:solidFill>
            <a:srgbClr val="A5C68D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>
            <p:custDataLst>
              <p:tags r:id="rId12"/>
            </p:custDataLst>
          </p:nvPr>
        </p:nvSpPr>
        <p:spPr>
          <a:xfrm>
            <a:off x="4865370" y="2573655"/>
            <a:ext cx="2656840" cy="777875"/>
          </a:xfrm>
          <a:prstGeom prst="roundRect">
            <a:avLst/>
          </a:prstGeom>
          <a:solidFill>
            <a:srgbClr val="DFEAD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3"/>
            </p:custDataLst>
          </p:nvPr>
        </p:nvSpPr>
        <p:spPr>
          <a:xfrm>
            <a:off x="5282565" y="2688590"/>
            <a:ext cx="2112010" cy="6210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</a:rPr>
              <a:t>50</a:t>
            </a:r>
            <a:r>
              <a:rPr 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</a:rPr>
              <a:t>－</a:t>
            </a:r>
            <a:r>
              <a:rPr 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</a:rPr>
              <a:t>28</a:t>
            </a:r>
            <a:r>
              <a:rPr 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</a:rPr>
              <a:t>=</a:t>
            </a:r>
          </a:p>
        </p:txBody>
      </p:sp>
      <p:sp>
        <p:nvSpPr>
          <p:cNvPr id="48" name="文本框 47"/>
          <p:cNvSpPr txBox="1"/>
          <p:nvPr>
            <p:custDataLst>
              <p:tags r:id="rId14"/>
            </p:custDataLst>
          </p:nvPr>
        </p:nvSpPr>
        <p:spPr>
          <a:xfrm>
            <a:off x="6679565" y="2696845"/>
            <a:ext cx="5911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22</a:t>
            </a:r>
          </a:p>
        </p:txBody>
      </p:sp>
      <p:pic>
        <p:nvPicPr>
          <p:cNvPr id="60" name="图片 59" descr="1_副本"/>
          <p:cNvPicPr/>
          <p:nvPr/>
        </p:nvPicPr>
        <p:blipFill>
          <a:blip r:embed="rId128"/>
          <a:stretch>
            <a:fillRect/>
          </a:stretch>
        </p:blipFill>
        <p:spPr>
          <a:xfrm>
            <a:off x="571500" y="3815227"/>
            <a:ext cx="395605" cy="788400"/>
          </a:xfrm>
          <a:prstGeom prst="rect">
            <a:avLst/>
          </a:prstGeom>
        </p:spPr>
      </p:pic>
      <p:pic>
        <p:nvPicPr>
          <p:cNvPr id="29" name="图片 28" descr="1_副本"/>
          <p:cNvPicPr/>
          <p:nvPr>
            <p:custDataLst>
              <p:tags r:id="rId15"/>
            </p:custDataLst>
          </p:nvPr>
        </p:nvPicPr>
        <p:blipFill>
          <a:blip r:embed="rId128"/>
          <a:stretch>
            <a:fillRect/>
          </a:stretch>
        </p:blipFill>
        <p:spPr>
          <a:xfrm>
            <a:off x="1035050" y="3815227"/>
            <a:ext cx="395605" cy="788400"/>
          </a:xfrm>
          <a:prstGeom prst="rect">
            <a:avLst/>
          </a:prstGeom>
        </p:spPr>
      </p:pic>
      <p:pic>
        <p:nvPicPr>
          <p:cNvPr id="30" name="图片 29" descr="1_副本"/>
          <p:cNvPicPr/>
          <p:nvPr>
            <p:custDataLst>
              <p:tags r:id="rId16"/>
            </p:custDataLst>
          </p:nvPr>
        </p:nvPicPr>
        <p:blipFill>
          <a:blip r:embed="rId128"/>
          <a:stretch>
            <a:fillRect/>
          </a:stretch>
        </p:blipFill>
        <p:spPr>
          <a:xfrm>
            <a:off x="1498600" y="3815227"/>
            <a:ext cx="395605" cy="788400"/>
          </a:xfrm>
          <a:prstGeom prst="rect">
            <a:avLst/>
          </a:prstGeom>
        </p:spPr>
      </p:pic>
      <p:pic>
        <p:nvPicPr>
          <p:cNvPr id="31" name="图片 30" descr="1_副本"/>
          <p:cNvPicPr/>
          <p:nvPr>
            <p:custDataLst>
              <p:tags r:id="rId17"/>
            </p:custDataLst>
          </p:nvPr>
        </p:nvPicPr>
        <p:blipFill>
          <a:blip r:embed="rId128"/>
          <a:stretch>
            <a:fillRect/>
          </a:stretch>
        </p:blipFill>
        <p:spPr>
          <a:xfrm>
            <a:off x="1962150" y="3815227"/>
            <a:ext cx="395605" cy="788400"/>
          </a:xfrm>
          <a:prstGeom prst="rect">
            <a:avLst/>
          </a:prstGeom>
        </p:spPr>
      </p:pic>
      <p:grpSp>
        <p:nvGrpSpPr>
          <p:cNvPr id="39" name="组合 38"/>
          <p:cNvGrpSpPr/>
          <p:nvPr>
            <p:custDataLst>
              <p:tags r:id="rId18"/>
            </p:custDataLst>
          </p:nvPr>
        </p:nvGrpSpPr>
        <p:grpSpPr>
          <a:xfrm>
            <a:off x="2496820" y="3859530"/>
            <a:ext cx="273685" cy="741600"/>
            <a:chOff x="5482" y="6060"/>
            <a:chExt cx="431" cy="1016"/>
          </a:xfrm>
        </p:grpSpPr>
        <p:pic>
          <p:nvPicPr>
            <p:cNvPr id="52" name="图片 51" descr="2_副本"/>
            <p:cNvPicPr>
              <a:picLocks noChangeAspect="1"/>
            </p:cNvPicPr>
            <p:nvPr>
              <p:custDataLst>
                <p:tags r:id="rId122"/>
              </p:custDataLst>
            </p:nvPr>
          </p:nvPicPr>
          <p:blipFill>
            <a:blip r:embed="rId129"/>
            <a:stretch>
              <a:fillRect/>
            </a:stretch>
          </p:blipFill>
          <p:spPr>
            <a:xfrm flipH="1">
              <a:off x="5482" y="6060"/>
              <a:ext cx="150" cy="1017"/>
            </a:xfrm>
            <a:prstGeom prst="rect">
              <a:avLst/>
            </a:prstGeom>
          </p:spPr>
        </p:pic>
        <p:pic>
          <p:nvPicPr>
            <p:cNvPr id="32" name="图片 31" descr="2_副本"/>
            <p:cNvPicPr>
              <a:picLocks noChangeAspect="1"/>
            </p:cNvPicPr>
            <p:nvPr>
              <p:custDataLst>
                <p:tags r:id="rId123"/>
              </p:custDataLst>
            </p:nvPr>
          </p:nvPicPr>
          <p:blipFill>
            <a:blip r:embed="rId129"/>
            <a:stretch>
              <a:fillRect/>
            </a:stretch>
          </p:blipFill>
          <p:spPr>
            <a:xfrm flipH="1">
              <a:off x="5763" y="6060"/>
              <a:ext cx="150" cy="1017"/>
            </a:xfrm>
            <a:prstGeom prst="rect">
              <a:avLst/>
            </a:prstGeom>
          </p:spPr>
        </p:pic>
      </p:grpSp>
      <p:pic>
        <p:nvPicPr>
          <p:cNvPr id="33" name="图片 32" descr="1_副本"/>
          <p:cNvPicPr/>
          <p:nvPr/>
        </p:nvPicPr>
        <p:blipFill>
          <a:blip r:embed="rId128"/>
          <a:stretch>
            <a:fillRect/>
          </a:stretch>
        </p:blipFill>
        <p:spPr>
          <a:xfrm>
            <a:off x="530860" y="5081417"/>
            <a:ext cx="395605" cy="788400"/>
          </a:xfrm>
          <a:prstGeom prst="rect">
            <a:avLst/>
          </a:prstGeom>
        </p:spPr>
      </p:pic>
      <p:pic>
        <p:nvPicPr>
          <p:cNvPr id="34" name="图片 33" descr="1_副本"/>
          <p:cNvPicPr/>
          <p:nvPr>
            <p:custDataLst>
              <p:tags r:id="rId19"/>
            </p:custDataLst>
          </p:nvPr>
        </p:nvPicPr>
        <p:blipFill>
          <a:blip r:embed="rId128"/>
          <a:stretch>
            <a:fillRect/>
          </a:stretch>
        </p:blipFill>
        <p:spPr>
          <a:xfrm>
            <a:off x="994410" y="5081417"/>
            <a:ext cx="395605" cy="788400"/>
          </a:xfrm>
          <a:prstGeom prst="rect">
            <a:avLst/>
          </a:prstGeom>
        </p:spPr>
      </p:pic>
      <p:pic>
        <p:nvPicPr>
          <p:cNvPr id="35" name="图片 34" descr="1_副本"/>
          <p:cNvPicPr/>
          <p:nvPr>
            <p:custDataLst>
              <p:tags r:id="rId20"/>
            </p:custDataLst>
          </p:nvPr>
        </p:nvPicPr>
        <p:blipFill>
          <a:blip r:embed="rId128"/>
          <a:stretch>
            <a:fillRect/>
          </a:stretch>
        </p:blipFill>
        <p:spPr>
          <a:xfrm>
            <a:off x="1457960" y="5081417"/>
            <a:ext cx="395605" cy="788400"/>
          </a:xfrm>
          <a:prstGeom prst="rect">
            <a:avLst/>
          </a:prstGeom>
        </p:spPr>
      </p:pic>
      <p:pic>
        <p:nvPicPr>
          <p:cNvPr id="36" name="图片 35" descr="1_副本"/>
          <p:cNvPicPr/>
          <p:nvPr>
            <p:custDataLst>
              <p:tags r:id="rId21"/>
            </p:custDataLst>
          </p:nvPr>
        </p:nvPicPr>
        <p:blipFill>
          <a:blip r:embed="rId128"/>
          <a:stretch>
            <a:fillRect/>
          </a:stretch>
        </p:blipFill>
        <p:spPr>
          <a:xfrm>
            <a:off x="1921510" y="5081417"/>
            <a:ext cx="395605" cy="788400"/>
          </a:xfrm>
          <a:prstGeom prst="rect">
            <a:avLst/>
          </a:prstGeom>
        </p:spPr>
      </p:pic>
      <p:grpSp>
        <p:nvGrpSpPr>
          <p:cNvPr id="55" name="组合 54"/>
          <p:cNvGrpSpPr/>
          <p:nvPr>
            <p:custDataLst>
              <p:tags r:id="rId22"/>
            </p:custDataLst>
          </p:nvPr>
        </p:nvGrpSpPr>
        <p:grpSpPr>
          <a:xfrm>
            <a:off x="2456180" y="5125720"/>
            <a:ext cx="273685" cy="741600"/>
            <a:chOff x="5418" y="8072"/>
            <a:chExt cx="431" cy="1016"/>
          </a:xfrm>
        </p:grpSpPr>
        <p:pic>
          <p:nvPicPr>
            <p:cNvPr id="37" name="图片 36" descr="2_副本"/>
            <p:cNvPicPr>
              <a:picLocks noChangeAspect="1"/>
            </p:cNvPicPr>
            <p:nvPr>
              <p:custDataLst>
                <p:tags r:id="rId120"/>
              </p:custDataLst>
            </p:nvPr>
          </p:nvPicPr>
          <p:blipFill>
            <a:blip r:embed="rId129"/>
            <a:stretch>
              <a:fillRect/>
            </a:stretch>
          </p:blipFill>
          <p:spPr>
            <a:xfrm flipH="1">
              <a:off x="5418" y="8072"/>
              <a:ext cx="150" cy="1017"/>
            </a:xfrm>
            <a:prstGeom prst="rect">
              <a:avLst/>
            </a:prstGeom>
          </p:spPr>
        </p:pic>
        <p:pic>
          <p:nvPicPr>
            <p:cNvPr id="38" name="图片 37" descr="2_副本"/>
            <p:cNvPicPr>
              <a:picLocks noChangeAspect="1"/>
            </p:cNvPicPr>
            <p:nvPr>
              <p:custDataLst>
                <p:tags r:id="rId121"/>
              </p:custDataLst>
            </p:nvPr>
          </p:nvPicPr>
          <p:blipFill>
            <a:blip r:embed="rId129"/>
            <a:stretch>
              <a:fillRect/>
            </a:stretch>
          </p:blipFill>
          <p:spPr>
            <a:xfrm flipH="1">
              <a:off x="5699" y="8072"/>
              <a:ext cx="150" cy="1017"/>
            </a:xfrm>
            <a:prstGeom prst="rect">
              <a:avLst/>
            </a:prstGeom>
          </p:spPr>
        </p:pic>
      </p:grpSp>
      <p:pic>
        <p:nvPicPr>
          <p:cNvPr id="40" name="图片 39" descr="小棒绳子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130"/>
          <a:stretch>
            <a:fillRect/>
          </a:stretch>
        </p:blipFill>
        <p:spPr>
          <a:xfrm>
            <a:off x="1981200" y="4045585"/>
            <a:ext cx="2074545" cy="280670"/>
          </a:xfrm>
          <a:prstGeom prst="rect">
            <a:avLst/>
          </a:prstGeom>
        </p:spPr>
      </p:pic>
      <p:pic>
        <p:nvPicPr>
          <p:cNvPr id="41" name="图片 40" descr="2_副本"/>
          <p:cNvPicPr/>
          <p:nvPr>
            <p:custDataLst>
              <p:tags r:id="rId24"/>
            </p:custDataLst>
          </p:nvPr>
        </p:nvPicPr>
        <p:blipFill>
          <a:blip r:embed="rId129"/>
          <a:stretch>
            <a:fillRect/>
          </a:stretch>
        </p:blipFill>
        <p:spPr>
          <a:xfrm flipH="1">
            <a:off x="2728595" y="3862704"/>
            <a:ext cx="95250" cy="741600"/>
          </a:xfrm>
          <a:prstGeom prst="rect">
            <a:avLst/>
          </a:prstGeom>
        </p:spPr>
      </p:pic>
      <p:pic>
        <p:nvPicPr>
          <p:cNvPr id="42" name="图片 41" descr="2_副本"/>
          <p:cNvPicPr/>
          <p:nvPr>
            <p:custDataLst>
              <p:tags r:id="rId25"/>
            </p:custDataLst>
          </p:nvPr>
        </p:nvPicPr>
        <p:blipFill>
          <a:blip r:embed="rId129"/>
          <a:stretch>
            <a:fillRect/>
          </a:stretch>
        </p:blipFill>
        <p:spPr>
          <a:xfrm flipH="1">
            <a:off x="3750310" y="3862704"/>
            <a:ext cx="95250" cy="741600"/>
          </a:xfrm>
          <a:prstGeom prst="rect">
            <a:avLst/>
          </a:prstGeom>
        </p:spPr>
      </p:pic>
      <p:pic>
        <p:nvPicPr>
          <p:cNvPr id="43" name="图片 42" descr="2_副本"/>
          <p:cNvPicPr/>
          <p:nvPr>
            <p:custDataLst>
              <p:tags r:id="rId26"/>
            </p:custDataLst>
          </p:nvPr>
        </p:nvPicPr>
        <p:blipFill>
          <a:blip r:embed="rId129"/>
          <a:stretch>
            <a:fillRect/>
          </a:stretch>
        </p:blipFill>
        <p:spPr>
          <a:xfrm flipH="1">
            <a:off x="3580130" y="3862704"/>
            <a:ext cx="95250" cy="741600"/>
          </a:xfrm>
          <a:prstGeom prst="rect">
            <a:avLst/>
          </a:prstGeom>
        </p:spPr>
      </p:pic>
      <p:pic>
        <p:nvPicPr>
          <p:cNvPr id="44" name="图片 43" descr="2_副本"/>
          <p:cNvPicPr/>
          <p:nvPr>
            <p:custDataLst>
              <p:tags r:id="rId27"/>
            </p:custDataLst>
          </p:nvPr>
        </p:nvPicPr>
        <p:blipFill>
          <a:blip r:embed="rId129"/>
          <a:stretch>
            <a:fillRect/>
          </a:stretch>
        </p:blipFill>
        <p:spPr>
          <a:xfrm flipH="1">
            <a:off x="3068955" y="3862704"/>
            <a:ext cx="95885" cy="741600"/>
          </a:xfrm>
          <a:prstGeom prst="rect">
            <a:avLst/>
          </a:prstGeom>
        </p:spPr>
      </p:pic>
      <p:pic>
        <p:nvPicPr>
          <p:cNvPr id="46" name="图片 45" descr="2_副本"/>
          <p:cNvPicPr/>
          <p:nvPr>
            <p:custDataLst>
              <p:tags r:id="rId28"/>
            </p:custDataLst>
          </p:nvPr>
        </p:nvPicPr>
        <p:blipFill>
          <a:blip r:embed="rId129"/>
          <a:stretch>
            <a:fillRect/>
          </a:stretch>
        </p:blipFill>
        <p:spPr>
          <a:xfrm flipH="1">
            <a:off x="2205674" y="3862704"/>
            <a:ext cx="95250" cy="741600"/>
          </a:xfrm>
          <a:prstGeom prst="rect">
            <a:avLst/>
          </a:prstGeom>
        </p:spPr>
      </p:pic>
      <p:pic>
        <p:nvPicPr>
          <p:cNvPr id="47" name="图片 46" descr="2_副本"/>
          <p:cNvPicPr/>
          <p:nvPr>
            <p:custDataLst>
              <p:tags r:id="rId29"/>
            </p:custDataLst>
          </p:nvPr>
        </p:nvPicPr>
        <p:blipFill>
          <a:blip r:embed="rId129"/>
          <a:stretch>
            <a:fillRect/>
          </a:stretch>
        </p:blipFill>
        <p:spPr>
          <a:xfrm flipH="1">
            <a:off x="3239770" y="3862704"/>
            <a:ext cx="95250" cy="741600"/>
          </a:xfrm>
          <a:prstGeom prst="rect">
            <a:avLst/>
          </a:prstGeom>
        </p:spPr>
      </p:pic>
      <p:pic>
        <p:nvPicPr>
          <p:cNvPr id="49" name="图片 48" descr="2_副本"/>
          <p:cNvPicPr/>
          <p:nvPr>
            <p:custDataLst>
              <p:tags r:id="rId30"/>
            </p:custDataLst>
          </p:nvPr>
        </p:nvPicPr>
        <p:blipFill>
          <a:blip r:embed="rId129"/>
          <a:stretch>
            <a:fillRect/>
          </a:stretch>
        </p:blipFill>
        <p:spPr>
          <a:xfrm flipH="1">
            <a:off x="2388235" y="3862704"/>
            <a:ext cx="95250" cy="741600"/>
          </a:xfrm>
          <a:prstGeom prst="rect">
            <a:avLst/>
          </a:prstGeom>
        </p:spPr>
      </p:pic>
      <p:pic>
        <p:nvPicPr>
          <p:cNvPr id="50" name="图片 49" descr="2_副本"/>
          <p:cNvPicPr/>
          <p:nvPr>
            <p:custDataLst>
              <p:tags r:id="rId31"/>
            </p:custDataLst>
          </p:nvPr>
        </p:nvPicPr>
        <p:blipFill>
          <a:blip r:embed="rId129"/>
          <a:stretch>
            <a:fillRect/>
          </a:stretch>
        </p:blipFill>
        <p:spPr>
          <a:xfrm flipH="1">
            <a:off x="2558415" y="3864609"/>
            <a:ext cx="95250" cy="741600"/>
          </a:xfrm>
          <a:prstGeom prst="rect">
            <a:avLst/>
          </a:prstGeom>
        </p:spPr>
      </p:pic>
      <p:pic>
        <p:nvPicPr>
          <p:cNvPr id="51" name="图片 50" descr="2_副本"/>
          <p:cNvPicPr/>
          <p:nvPr>
            <p:custDataLst>
              <p:tags r:id="rId32"/>
            </p:custDataLst>
          </p:nvPr>
        </p:nvPicPr>
        <p:blipFill>
          <a:blip r:embed="rId129"/>
          <a:stretch>
            <a:fillRect/>
          </a:stretch>
        </p:blipFill>
        <p:spPr>
          <a:xfrm flipH="1">
            <a:off x="2898775" y="3862704"/>
            <a:ext cx="95250" cy="741600"/>
          </a:xfrm>
          <a:prstGeom prst="rect">
            <a:avLst/>
          </a:prstGeom>
        </p:spPr>
      </p:pic>
      <p:pic>
        <p:nvPicPr>
          <p:cNvPr id="53" name="图片 52" descr="2_副本"/>
          <p:cNvPicPr/>
          <p:nvPr>
            <p:custDataLst>
              <p:tags r:id="rId33"/>
            </p:custDataLst>
          </p:nvPr>
        </p:nvPicPr>
        <p:blipFill>
          <a:blip r:embed="rId129"/>
          <a:stretch>
            <a:fillRect/>
          </a:stretch>
        </p:blipFill>
        <p:spPr>
          <a:xfrm flipH="1">
            <a:off x="3409950" y="3862704"/>
            <a:ext cx="95250" cy="741600"/>
          </a:xfrm>
          <a:prstGeom prst="rect">
            <a:avLst/>
          </a:prstGeom>
        </p:spPr>
      </p:pic>
      <p:sp>
        <p:nvSpPr>
          <p:cNvPr id="101" name="圆角矩形 100"/>
          <p:cNvSpPr/>
          <p:nvPr>
            <p:custDataLst>
              <p:tags r:id="rId34"/>
            </p:custDataLst>
          </p:nvPr>
        </p:nvSpPr>
        <p:spPr>
          <a:xfrm>
            <a:off x="3190875" y="3804920"/>
            <a:ext cx="723265" cy="828000"/>
          </a:xfrm>
          <a:prstGeom prst="roundRect">
            <a:avLst/>
          </a:prstGeom>
          <a:noFill/>
          <a:ln w="19050">
            <a:solidFill>
              <a:srgbClr val="00B0F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6" name="图片 55" descr="小棒绳子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130"/>
          <a:stretch>
            <a:fillRect/>
          </a:stretch>
        </p:blipFill>
        <p:spPr>
          <a:xfrm>
            <a:off x="1943735" y="5314950"/>
            <a:ext cx="2074545" cy="280670"/>
          </a:xfrm>
          <a:prstGeom prst="rect">
            <a:avLst/>
          </a:prstGeom>
        </p:spPr>
      </p:pic>
      <p:pic>
        <p:nvPicPr>
          <p:cNvPr id="57" name="图片 56" descr="2_副本"/>
          <p:cNvPicPr/>
          <p:nvPr>
            <p:custDataLst>
              <p:tags r:id="rId36"/>
            </p:custDataLst>
          </p:nvPr>
        </p:nvPicPr>
        <p:blipFill>
          <a:blip r:embed="rId129"/>
          <a:stretch>
            <a:fillRect/>
          </a:stretch>
        </p:blipFill>
        <p:spPr>
          <a:xfrm flipH="1">
            <a:off x="2691130" y="5132069"/>
            <a:ext cx="95250" cy="741600"/>
          </a:xfrm>
          <a:prstGeom prst="rect">
            <a:avLst/>
          </a:prstGeom>
        </p:spPr>
      </p:pic>
      <p:pic>
        <p:nvPicPr>
          <p:cNvPr id="59" name="图片 58" descr="2_副本"/>
          <p:cNvPicPr/>
          <p:nvPr>
            <p:custDataLst>
              <p:tags r:id="rId37"/>
            </p:custDataLst>
          </p:nvPr>
        </p:nvPicPr>
        <p:blipFill>
          <a:blip r:embed="rId129"/>
          <a:stretch>
            <a:fillRect/>
          </a:stretch>
        </p:blipFill>
        <p:spPr>
          <a:xfrm flipH="1">
            <a:off x="3712845" y="5132069"/>
            <a:ext cx="95250" cy="741600"/>
          </a:xfrm>
          <a:prstGeom prst="rect">
            <a:avLst/>
          </a:prstGeom>
        </p:spPr>
      </p:pic>
      <p:pic>
        <p:nvPicPr>
          <p:cNvPr id="61" name="图片 60" descr="2_副本"/>
          <p:cNvPicPr/>
          <p:nvPr>
            <p:custDataLst>
              <p:tags r:id="rId38"/>
            </p:custDataLst>
          </p:nvPr>
        </p:nvPicPr>
        <p:blipFill>
          <a:blip r:embed="rId129"/>
          <a:stretch>
            <a:fillRect/>
          </a:stretch>
        </p:blipFill>
        <p:spPr>
          <a:xfrm flipH="1">
            <a:off x="3542665" y="5132069"/>
            <a:ext cx="95250" cy="741600"/>
          </a:xfrm>
          <a:prstGeom prst="rect">
            <a:avLst/>
          </a:prstGeom>
        </p:spPr>
      </p:pic>
      <p:pic>
        <p:nvPicPr>
          <p:cNvPr id="62" name="图片 61" descr="2_副本"/>
          <p:cNvPicPr/>
          <p:nvPr>
            <p:custDataLst>
              <p:tags r:id="rId39"/>
            </p:custDataLst>
          </p:nvPr>
        </p:nvPicPr>
        <p:blipFill>
          <a:blip r:embed="rId129"/>
          <a:stretch>
            <a:fillRect/>
          </a:stretch>
        </p:blipFill>
        <p:spPr>
          <a:xfrm flipH="1">
            <a:off x="3031490" y="5132069"/>
            <a:ext cx="95885" cy="741600"/>
          </a:xfrm>
          <a:prstGeom prst="rect">
            <a:avLst/>
          </a:prstGeom>
        </p:spPr>
      </p:pic>
      <p:pic>
        <p:nvPicPr>
          <p:cNvPr id="63" name="图片 62" descr="2_副本"/>
          <p:cNvPicPr/>
          <p:nvPr>
            <p:custDataLst>
              <p:tags r:id="rId40"/>
            </p:custDataLst>
          </p:nvPr>
        </p:nvPicPr>
        <p:blipFill>
          <a:blip r:embed="rId129"/>
          <a:stretch>
            <a:fillRect/>
          </a:stretch>
        </p:blipFill>
        <p:spPr>
          <a:xfrm flipH="1">
            <a:off x="2168209" y="5132069"/>
            <a:ext cx="95250" cy="741600"/>
          </a:xfrm>
          <a:prstGeom prst="rect">
            <a:avLst/>
          </a:prstGeom>
        </p:spPr>
      </p:pic>
      <p:pic>
        <p:nvPicPr>
          <p:cNvPr id="64" name="图片 63" descr="2_副本"/>
          <p:cNvPicPr/>
          <p:nvPr>
            <p:custDataLst>
              <p:tags r:id="rId41"/>
            </p:custDataLst>
          </p:nvPr>
        </p:nvPicPr>
        <p:blipFill>
          <a:blip r:embed="rId129"/>
          <a:stretch>
            <a:fillRect/>
          </a:stretch>
        </p:blipFill>
        <p:spPr>
          <a:xfrm flipH="1">
            <a:off x="3202305" y="5132069"/>
            <a:ext cx="95250" cy="741600"/>
          </a:xfrm>
          <a:prstGeom prst="rect">
            <a:avLst/>
          </a:prstGeom>
        </p:spPr>
      </p:pic>
      <p:pic>
        <p:nvPicPr>
          <p:cNvPr id="65" name="图片 64" descr="2_副本"/>
          <p:cNvPicPr/>
          <p:nvPr>
            <p:custDataLst>
              <p:tags r:id="rId42"/>
            </p:custDataLst>
          </p:nvPr>
        </p:nvPicPr>
        <p:blipFill>
          <a:blip r:embed="rId129"/>
          <a:stretch>
            <a:fillRect/>
          </a:stretch>
        </p:blipFill>
        <p:spPr>
          <a:xfrm flipH="1">
            <a:off x="2350770" y="5132069"/>
            <a:ext cx="95250" cy="741600"/>
          </a:xfrm>
          <a:prstGeom prst="rect">
            <a:avLst/>
          </a:prstGeom>
        </p:spPr>
      </p:pic>
      <p:pic>
        <p:nvPicPr>
          <p:cNvPr id="66" name="图片 65" descr="2_副本"/>
          <p:cNvPicPr/>
          <p:nvPr>
            <p:custDataLst>
              <p:tags r:id="rId43"/>
            </p:custDataLst>
          </p:nvPr>
        </p:nvPicPr>
        <p:blipFill>
          <a:blip r:embed="rId129"/>
          <a:stretch>
            <a:fillRect/>
          </a:stretch>
        </p:blipFill>
        <p:spPr>
          <a:xfrm flipH="1">
            <a:off x="2520950" y="5132069"/>
            <a:ext cx="95250" cy="741600"/>
          </a:xfrm>
          <a:prstGeom prst="rect">
            <a:avLst/>
          </a:prstGeom>
        </p:spPr>
      </p:pic>
      <p:pic>
        <p:nvPicPr>
          <p:cNvPr id="67" name="图片 66" descr="2_副本"/>
          <p:cNvPicPr/>
          <p:nvPr>
            <p:custDataLst>
              <p:tags r:id="rId44"/>
            </p:custDataLst>
          </p:nvPr>
        </p:nvPicPr>
        <p:blipFill>
          <a:blip r:embed="rId129"/>
          <a:stretch>
            <a:fillRect/>
          </a:stretch>
        </p:blipFill>
        <p:spPr>
          <a:xfrm flipH="1">
            <a:off x="2861310" y="5132069"/>
            <a:ext cx="95250" cy="741600"/>
          </a:xfrm>
          <a:prstGeom prst="rect">
            <a:avLst/>
          </a:prstGeom>
        </p:spPr>
      </p:pic>
      <p:pic>
        <p:nvPicPr>
          <p:cNvPr id="68" name="图片 67" descr="2_副本"/>
          <p:cNvPicPr/>
          <p:nvPr>
            <p:custDataLst>
              <p:tags r:id="rId45"/>
            </p:custDataLst>
          </p:nvPr>
        </p:nvPicPr>
        <p:blipFill>
          <a:blip r:embed="rId129"/>
          <a:stretch>
            <a:fillRect/>
          </a:stretch>
        </p:blipFill>
        <p:spPr>
          <a:xfrm flipH="1">
            <a:off x="3372485" y="5132069"/>
            <a:ext cx="95250" cy="741600"/>
          </a:xfrm>
          <a:prstGeom prst="rect">
            <a:avLst/>
          </a:prstGeom>
        </p:spPr>
      </p:pic>
      <p:sp>
        <p:nvSpPr>
          <p:cNvPr id="69" name="圆角矩形 68"/>
          <p:cNvSpPr/>
          <p:nvPr>
            <p:custDataLst>
              <p:tags r:id="rId46"/>
            </p:custDataLst>
          </p:nvPr>
        </p:nvSpPr>
        <p:spPr>
          <a:xfrm>
            <a:off x="3146658" y="5079566"/>
            <a:ext cx="1433195" cy="828000"/>
          </a:xfrm>
          <a:prstGeom prst="roundRect">
            <a:avLst/>
          </a:prstGeom>
          <a:noFill/>
          <a:ln w="19050">
            <a:solidFill>
              <a:srgbClr val="00B0F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3" name="图片 82" descr="1_副本"/>
          <p:cNvPicPr/>
          <p:nvPr>
            <p:custDataLst>
              <p:tags r:id="rId47"/>
            </p:custDataLst>
          </p:nvPr>
        </p:nvPicPr>
        <p:blipFill>
          <a:blip r:embed="rId128"/>
          <a:stretch>
            <a:fillRect/>
          </a:stretch>
        </p:blipFill>
        <p:spPr>
          <a:xfrm>
            <a:off x="4154170" y="3855332"/>
            <a:ext cx="395605" cy="788400"/>
          </a:xfrm>
          <a:prstGeom prst="rect">
            <a:avLst/>
          </a:prstGeom>
        </p:spPr>
      </p:pic>
      <p:pic>
        <p:nvPicPr>
          <p:cNvPr id="70" name="图片 69" descr="1_副本"/>
          <p:cNvPicPr/>
          <p:nvPr>
            <p:custDataLst>
              <p:tags r:id="rId48"/>
            </p:custDataLst>
          </p:nvPr>
        </p:nvPicPr>
        <p:blipFill>
          <a:blip r:embed="rId128"/>
          <a:stretch>
            <a:fillRect/>
          </a:stretch>
        </p:blipFill>
        <p:spPr>
          <a:xfrm>
            <a:off x="4610100" y="3855332"/>
            <a:ext cx="395605" cy="788400"/>
          </a:xfrm>
          <a:prstGeom prst="rect">
            <a:avLst/>
          </a:prstGeom>
        </p:spPr>
      </p:pic>
      <p:pic>
        <p:nvPicPr>
          <p:cNvPr id="71" name="图片 70" descr="1_副本"/>
          <p:cNvPicPr/>
          <p:nvPr>
            <p:custDataLst>
              <p:tags r:id="rId49"/>
            </p:custDataLst>
          </p:nvPr>
        </p:nvPicPr>
        <p:blipFill>
          <a:blip r:embed="rId128"/>
          <a:stretch>
            <a:fillRect/>
          </a:stretch>
        </p:blipFill>
        <p:spPr>
          <a:xfrm>
            <a:off x="5066030" y="3855332"/>
            <a:ext cx="395605" cy="788400"/>
          </a:xfrm>
          <a:prstGeom prst="rect">
            <a:avLst/>
          </a:prstGeom>
        </p:spPr>
      </p:pic>
      <p:pic>
        <p:nvPicPr>
          <p:cNvPr id="72" name="图片 71" descr="1_副本"/>
          <p:cNvPicPr/>
          <p:nvPr>
            <p:custDataLst>
              <p:tags r:id="rId50"/>
            </p:custDataLst>
          </p:nvPr>
        </p:nvPicPr>
        <p:blipFill>
          <a:blip r:embed="rId128"/>
          <a:stretch>
            <a:fillRect/>
          </a:stretch>
        </p:blipFill>
        <p:spPr>
          <a:xfrm>
            <a:off x="5521960" y="3855332"/>
            <a:ext cx="395605" cy="788400"/>
          </a:xfrm>
          <a:prstGeom prst="rect">
            <a:avLst/>
          </a:prstGeom>
        </p:spPr>
      </p:pic>
      <p:pic>
        <p:nvPicPr>
          <p:cNvPr id="73" name="图片 72" descr="1_副本"/>
          <p:cNvPicPr/>
          <p:nvPr>
            <p:custDataLst>
              <p:tags r:id="rId51"/>
            </p:custDataLst>
          </p:nvPr>
        </p:nvPicPr>
        <p:blipFill>
          <a:blip r:embed="rId128"/>
          <a:stretch>
            <a:fillRect/>
          </a:stretch>
        </p:blipFill>
        <p:spPr>
          <a:xfrm>
            <a:off x="5977890" y="3855332"/>
            <a:ext cx="395605" cy="788400"/>
          </a:xfrm>
          <a:prstGeom prst="rect">
            <a:avLst/>
          </a:prstGeom>
        </p:spPr>
      </p:pic>
      <p:sp>
        <p:nvSpPr>
          <p:cNvPr id="74" name="圆角矩形 73"/>
          <p:cNvSpPr/>
          <p:nvPr>
            <p:custDataLst>
              <p:tags r:id="rId52"/>
            </p:custDataLst>
          </p:nvPr>
        </p:nvSpPr>
        <p:spPr>
          <a:xfrm>
            <a:off x="4103370" y="3825340"/>
            <a:ext cx="934720" cy="828000"/>
          </a:xfrm>
          <a:prstGeom prst="roundRect">
            <a:avLst/>
          </a:prstGeom>
          <a:noFill/>
          <a:ln w="19050">
            <a:solidFill>
              <a:srgbClr val="00B0F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5" name="图片 74" descr="小棒绳子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130"/>
          <a:stretch>
            <a:fillRect/>
          </a:stretch>
        </p:blipFill>
        <p:spPr>
          <a:xfrm>
            <a:off x="5972175" y="4055745"/>
            <a:ext cx="2074545" cy="280670"/>
          </a:xfrm>
          <a:prstGeom prst="rect">
            <a:avLst/>
          </a:prstGeom>
        </p:spPr>
      </p:pic>
      <p:pic>
        <p:nvPicPr>
          <p:cNvPr id="76" name="图片 75" descr="2_副本"/>
          <p:cNvPicPr>
            <a:picLocks noChangeAspect="1"/>
          </p:cNvPicPr>
          <p:nvPr>
            <p:custDataLst>
              <p:tags r:id="rId54"/>
            </p:custDataLst>
          </p:nvPr>
        </p:nvPicPr>
        <p:blipFill>
          <a:blip r:embed="rId129"/>
          <a:stretch>
            <a:fillRect/>
          </a:stretch>
        </p:blipFill>
        <p:spPr>
          <a:xfrm flipH="1">
            <a:off x="6719570" y="3905248"/>
            <a:ext cx="109381" cy="741600"/>
          </a:xfrm>
          <a:prstGeom prst="rect">
            <a:avLst/>
          </a:prstGeom>
        </p:spPr>
      </p:pic>
      <p:pic>
        <p:nvPicPr>
          <p:cNvPr id="77" name="图片 76" descr="2_副本"/>
          <p:cNvPicPr>
            <a:picLocks noChangeAspect="1"/>
          </p:cNvPicPr>
          <p:nvPr>
            <p:custDataLst>
              <p:tags r:id="rId55"/>
            </p:custDataLst>
          </p:nvPr>
        </p:nvPicPr>
        <p:blipFill>
          <a:blip r:embed="rId129"/>
          <a:stretch>
            <a:fillRect/>
          </a:stretch>
        </p:blipFill>
        <p:spPr>
          <a:xfrm flipH="1">
            <a:off x="7741285" y="3905248"/>
            <a:ext cx="109381" cy="741600"/>
          </a:xfrm>
          <a:prstGeom prst="rect">
            <a:avLst/>
          </a:prstGeom>
        </p:spPr>
      </p:pic>
      <p:pic>
        <p:nvPicPr>
          <p:cNvPr id="78" name="图片 77" descr="2_副本"/>
          <p:cNvPicPr>
            <a:picLocks noChangeAspect="1"/>
          </p:cNvPicPr>
          <p:nvPr>
            <p:custDataLst>
              <p:tags r:id="rId56"/>
            </p:custDataLst>
          </p:nvPr>
        </p:nvPicPr>
        <p:blipFill>
          <a:blip r:embed="rId129"/>
          <a:stretch>
            <a:fillRect/>
          </a:stretch>
        </p:blipFill>
        <p:spPr>
          <a:xfrm flipH="1">
            <a:off x="7571105" y="3905248"/>
            <a:ext cx="109381" cy="741600"/>
          </a:xfrm>
          <a:prstGeom prst="rect">
            <a:avLst/>
          </a:prstGeom>
        </p:spPr>
      </p:pic>
      <p:pic>
        <p:nvPicPr>
          <p:cNvPr id="82" name="图片 81" descr="2_副本"/>
          <p:cNvPicPr>
            <a:picLocks noChangeAspect="1"/>
          </p:cNvPicPr>
          <p:nvPr>
            <p:custDataLst>
              <p:tags r:id="rId57"/>
            </p:custDataLst>
          </p:nvPr>
        </p:nvPicPr>
        <p:blipFill>
          <a:blip r:embed="rId129"/>
          <a:stretch>
            <a:fillRect/>
          </a:stretch>
        </p:blipFill>
        <p:spPr>
          <a:xfrm flipH="1">
            <a:off x="7059929" y="3905248"/>
            <a:ext cx="110110" cy="741600"/>
          </a:xfrm>
          <a:prstGeom prst="rect">
            <a:avLst/>
          </a:prstGeom>
        </p:spPr>
      </p:pic>
      <p:pic>
        <p:nvPicPr>
          <p:cNvPr id="84" name="图片 83" descr="2_副本"/>
          <p:cNvPicPr>
            <a:picLocks noChangeAspect="1"/>
          </p:cNvPicPr>
          <p:nvPr>
            <p:custDataLst>
              <p:tags r:id="rId58"/>
            </p:custDataLst>
          </p:nvPr>
        </p:nvPicPr>
        <p:blipFill>
          <a:blip r:embed="rId129"/>
          <a:stretch>
            <a:fillRect/>
          </a:stretch>
        </p:blipFill>
        <p:spPr>
          <a:xfrm flipH="1">
            <a:off x="6196649" y="3905248"/>
            <a:ext cx="109381" cy="741600"/>
          </a:xfrm>
          <a:prstGeom prst="rect">
            <a:avLst/>
          </a:prstGeom>
        </p:spPr>
      </p:pic>
      <p:pic>
        <p:nvPicPr>
          <p:cNvPr id="85" name="图片 84" descr="2_副本"/>
          <p:cNvPicPr>
            <a:picLocks noChangeAspect="1"/>
          </p:cNvPicPr>
          <p:nvPr>
            <p:custDataLst>
              <p:tags r:id="rId59"/>
            </p:custDataLst>
          </p:nvPr>
        </p:nvPicPr>
        <p:blipFill>
          <a:blip r:embed="rId129"/>
          <a:stretch>
            <a:fillRect/>
          </a:stretch>
        </p:blipFill>
        <p:spPr>
          <a:xfrm flipH="1">
            <a:off x="7230745" y="3905248"/>
            <a:ext cx="109381" cy="741600"/>
          </a:xfrm>
          <a:prstGeom prst="rect">
            <a:avLst/>
          </a:prstGeom>
        </p:spPr>
      </p:pic>
      <p:pic>
        <p:nvPicPr>
          <p:cNvPr id="86" name="图片 85" descr="2_副本"/>
          <p:cNvPicPr>
            <a:picLocks noChangeAspect="1"/>
          </p:cNvPicPr>
          <p:nvPr>
            <p:custDataLst>
              <p:tags r:id="rId60"/>
            </p:custDataLst>
          </p:nvPr>
        </p:nvPicPr>
        <p:blipFill>
          <a:blip r:embed="rId129"/>
          <a:stretch>
            <a:fillRect/>
          </a:stretch>
        </p:blipFill>
        <p:spPr>
          <a:xfrm flipH="1">
            <a:off x="6379210" y="3905248"/>
            <a:ext cx="109381" cy="741600"/>
          </a:xfrm>
          <a:prstGeom prst="rect">
            <a:avLst/>
          </a:prstGeom>
        </p:spPr>
      </p:pic>
      <p:pic>
        <p:nvPicPr>
          <p:cNvPr id="87" name="图片 86" descr="2_副本"/>
          <p:cNvPicPr>
            <a:picLocks noChangeAspect="1"/>
          </p:cNvPicPr>
          <p:nvPr>
            <p:custDataLst>
              <p:tags r:id="rId61"/>
            </p:custDataLst>
          </p:nvPr>
        </p:nvPicPr>
        <p:blipFill>
          <a:blip r:embed="rId129"/>
          <a:stretch>
            <a:fillRect/>
          </a:stretch>
        </p:blipFill>
        <p:spPr>
          <a:xfrm flipH="1">
            <a:off x="6549390" y="3905248"/>
            <a:ext cx="109381" cy="741600"/>
          </a:xfrm>
          <a:prstGeom prst="rect">
            <a:avLst/>
          </a:prstGeom>
        </p:spPr>
      </p:pic>
      <p:pic>
        <p:nvPicPr>
          <p:cNvPr id="88" name="图片 87" descr="2_副本"/>
          <p:cNvPicPr>
            <a:picLocks noChangeAspect="1"/>
          </p:cNvPicPr>
          <p:nvPr>
            <p:custDataLst>
              <p:tags r:id="rId62"/>
            </p:custDataLst>
          </p:nvPr>
        </p:nvPicPr>
        <p:blipFill>
          <a:blip r:embed="rId129"/>
          <a:stretch>
            <a:fillRect/>
          </a:stretch>
        </p:blipFill>
        <p:spPr>
          <a:xfrm flipH="1">
            <a:off x="6889750" y="3905248"/>
            <a:ext cx="109381" cy="741600"/>
          </a:xfrm>
          <a:prstGeom prst="rect">
            <a:avLst/>
          </a:prstGeom>
        </p:spPr>
      </p:pic>
      <p:pic>
        <p:nvPicPr>
          <p:cNvPr id="89" name="图片 88" descr="2_副本"/>
          <p:cNvPicPr>
            <a:picLocks noChangeAspect="1"/>
          </p:cNvPicPr>
          <p:nvPr>
            <p:custDataLst>
              <p:tags r:id="rId63"/>
            </p:custDataLst>
          </p:nvPr>
        </p:nvPicPr>
        <p:blipFill>
          <a:blip r:embed="rId129"/>
          <a:stretch>
            <a:fillRect/>
          </a:stretch>
        </p:blipFill>
        <p:spPr>
          <a:xfrm flipH="1">
            <a:off x="7400925" y="3905248"/>
            <a:ext cx="109381" cy="741600"/>
          </a:xfrm>
          <a:prstGeom prst="rect">
            <a:avLst/>
          </a:prstGeom>
        </p:spPr>
      </p:pic>
      <p:sp>
        <p:nvSpPr>
          <p:cNvPr id="90" name="圆角矩形 89"/>
          <p:cNvSpPr/>
          <p:nvPr>
            <p:custDataLst>
              <p:tags r:id="rId64"/>
            </p:custDataLst>
          </p:nvPr>
        </p:nvSpPr>
        <p:spPr>
          <a:xfrm>
            <a:off x="6500495" y="3856114"/>
            <a:ext cx="1395730" cy="828000"/>
          </a:xfrm>
          <a:prstGeom prst="roundRect">
            <a:avLst/>
          </a:prstGeom>
          <a:noFill/>
          <a:ln w="19050">
            <a:solidFill>
              <a:srgbClr val="00B0F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1" name="图片 90" descr="1_副本"/>
          <p:cNvPicPr/>
          <p:nvPr>
            <p:custDataLst>
              <p:tags r:id="rId65"/>
            </p:custDataLst>
          </p:nvPr>
        </p:nvPicPr>
        <p:blipFill>
          <a:blip r:embed="rId128"/>
          <a:stretch>
            <a:fillRect/>
          </a:stretch>
        </p:blipFill>
        <p:spPr>
          <a:xfrm>
            <a:off x="6546215" y="3860320"/>
            <a:ext cx="395605" cy="788400"/>
          </a:xfrm>
          <a:prstGeom prst="rect">
            <a:avLst/>
          </a:prstGeom>
        </p:spPr>
      </p:pic>
      <p:pic>
        <p:nvPicPr>
          <p:cNvPr id="92" name="图片 91" descr="1_副本"/>
          <p:cNvPicPr/>
          <p:nvPr>
            <p:custDataLst>
              <p:tags r:id="rId66"/>
            </p:custDataLst>
          </p:nvPr>
        </p:nvPicPr>
        <p:blipFill>
          <a:blip r:embed="rId128"/>
          <a:stretch>
            <a:fillRect/>
          </a:stretch>
        </p:blipFill>
        <p:spPr>
          <a:xfrm>
            <a:off x="7007860" y="3860320"/>
            <a:ext cx="395605" cy="788400"/>
          </a:xfrm>
          <a:prstGeom prst="rect">
            <a:avLst/>
          </a:prstGeom>
        </p:spPr>
      </p:pic>
      <p:pic>
        <p:nvPicPr>
          <p:cNvPr id="93" name="图片 92" descr="1_副本"/>
          <p:cNvPicPr/>
          <p:nvPr>
            <p:custDataLst>
              <p:tags r:id="rId67"/>
            </p:custDataLst>
          </p:nvPr>
        </p:nvPicPr>
        <p:blipFill>
          <a:blip r:embed="rId128"/>
          <a:stretch>
            <a:fillRect/>
          </a:stretch>
        </p:blipFill>
        <p:spPr>
          <a:xfrm>
            <a:off x="7469505" y="3860320"/>
            <a:ext cx="395605" cy="788400"/>
          </a:xfrm>
          <a:prstGeom prst="rect">
            <a:avLst/>
          </a:prstGeom>
        </p:spPr>
      </p:pic>
      <p:pic>
        <p:nvPicPr>
          <p:cNvPr id="94" name="图片 93" descr="1_副本"/>
          <p:cNvPicPr/>
          <p:nvPr>
            <p:custDataLst>
              <p:tags r:id="rId68"/>
            </p:custDataLst>
          </p:nvPr>
        </p:nvPicPr>
        <p:blipFill>
          <a:blip r:embed="rId128"/>
          <a:stretch>
            <a:fillRect/>
          </a:stretch>
        </p:blipFill>
        <p:spPr>
          <a:xfrm>
            <a:off x="7920355" y="3854450"/>
            <a:ext cx="395605" cy="788400"/>
          </a:xfrm>
          <a:prstGeom prst="rect">
            <a:avLst/>
          </a:prstGeom>
        </p:spPr>
      </p:pic>
      <p:pic>
        <p:nvPicPr>
          <p:cNvPr id="95" name="图片 94" descr="1_副本"/>
          <p:cNvPicPr/>
          <p:nvPr>
            <p:custDataLst>
              <p:tags r:id="rId69"/>
            </p:custDataLst>
          </p:nvPr>
        </p:nvPicPr>
        <p:blipFill>
          <a:blip r:embed="rId128"/>
          <a:stretch>
            <a:fillRect/>
          </a:stretch>
        </p:blipFill>
        <p:spPr>
          <a:xfrm>
            <a:off x="8382000" y="3854450"/>
            <a:ext cx="395605" cy="788400"/>
          </a:xfrm>
          <a:prstGeom prst="rect">
            <a:avLst/>
          </a:prstGeom>
        </p:spPr>
      </p:pic>
      <p:pic>
        <p:nvPicPr>
          <p:cNvPr id="96" name="图片 95" descr="1_副本"/>
          <p:cNvPicPr/>
          <p:nvPr>
            <p:custDataLst>
              <p:tags r:id="rId70"/>
            </p:custDataLst>
          </p:nvPr>
        </p:nvPicPr>
        <p:blipFill>
          <a:blip r:embed="rId128"/>
          <a:stretch>
            <a:fillRect/>
          </a:stretch>
        </p:blipFill>
        <p:spPr>
          <a:xfrm>
            <a:off x="8843645" y="3854450"/>
            <a:ext cx="395605" cy="788400"/>
          </a:xfrm>
          <a:prstGeom prst="rect">
            <a:avLst/>
          </a:prstGeom>
        </p:spPr>
      </p:pic>
      <p:pic>
        <p:nvPicPr>
          <p:cNvPr id="97" name="图片 96" descr="1_副本"/>
          <p:cNvPicPr/>
          <p:nvPr>
            <p:custDataLst>
              <p:tags r:id="rId71"/>
            </p:custDataLst>
          </p:nvPr>
        </p:nvPicPr>
        <p:blipFill>
          <a:blip r:embed="rId128"/>
          <a:stretch>
            <a:fillRect/>
          </a:stretch>
        </p:blipFill>
        <p:spPr>
          <a:xfrm>
            <a:off x="9305290" y="3854450"/>
            <a:ext cx="395605" cy="788400"/>
          </a:xfrm>
          <a:prstGeom prst="rect">
            <a:avLst/>
          </a:prstGeom>
        </p:spPr>
      </p:pic>
      <p:grpSp>
        <p:nvGrpSpPr>
          <p:cNvPr id="103" name="组合 102"/>
          <p:cNvGrpSpPr/>
          <p:nvPr>
            <p:custDataLst>
              <p:tags r:id="rId72"/>
            </p:custDataLst>
          </p:nvPr>
        </p:nvGrpSpPr>
        <p:grpSpPr>
          <a:xfrm>
            <a:off x="9805035" y="3902075"/>
            <a:ext cx="262255" cy="741600"/>
            <a:chOff x="16517" y="7619"/>
            <a:chExt cx="413" cy="1016"/>
          </a:xfrm>
        </p:grpSpPr>
        <p:pic>
          <p:nvPicPr>
            <p:cNvPr id="100" name="图片 99" descr="2_副本"/>
            <p:cNvPicPr>
              <a:picLocks noChangeAspect="1"/>
            </p:cNvPicPr>
            <p:nvPr>
              <p:custDataLst>
                <p:tags r:id="rId118"/>
              </p:custDataLst>
            </p:nvPr>
          </p:nvPicPr>
          <p:blipFill>
            <a:blip r:embed="rId129"/>
            <a:stretch>
              <a:fillRect/>
            </a:stretch>
          </p:blipFill>
          <p:spPr>
            <a:xfrm flipH="1">
              <a:off x="16517" y="7619"/>
              <a:ext cx="150" cy="1017"/>
            </a:xfrm>
            <a:prstGeom prst="rect">
              <a:avLst/>
            </a:prstGeom>
          </p:spPr>
        </p:pic>
        <p:pic>
          <p:nvPicPr>
            <p:cNvPr id="102" name="图片 101" descr="2_副本"/>
            <p:cNvPicPr>
              <a:picLocks noChangeAspect="1"/>
            </p:cNvPicPr>
            <p:nvPr>
              <p:custDataLst>
                <p:tags r:id="rId119"/>
              </p:custDataLst>
            </p:nvPr>
          </p:nvPicPr>
          <p:blipFill>
            <a:blip r:embed="rId129"/>
            <a:stretch>
              <a:fillRect/>
            </a:stretch>
          </p:blipFill>
          <p:spPr>
            <a:xfrm flipH="1">
              <a:off x="16780" y="7619"/>
              <a:ext cx="150" cy="1017"/>
            </a:xfrm>
            <a:prstGeom prst="rect">
              <a:avLst/>
            </a:prstGeom>
          </p:spPr>
        </p:pic>
      </p:grpSp>
      <p:sp>
        <p:nvSpPr>
          <p:cNvPr id="126" name="圆角矩形 125"/>
          <p:cNvSpPr/>
          <p:nvPr>
            <p:custDataLst>
              <p:tags r:id="rId73"/>
            </p:custDataLst>
          </p:nvPr>
        </p:nvSpPr>
        <p:spPr>
          <a:xfrm>
            <a:off x="6490776" y="3837940"/>
            <a:ext cx="1422302" cy="828000"/>
          </a:xfrm>
          <a:prstGeom prst="roundRect">
            <a:avLst/>
          </a:prstGeom>
          <a:noFill/>
          <a:ln w="19050">
            <a:solidFill>
              <a:srgbClr val="00B0F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7" name="图片 126" descr="小棒绳子"/>
          <p:cNvPicPr>
            <a:picLocks noChangeAspect="1"/>
          </p:cNvPicPr>
          <p:nvPr>
            <p:custDataLst>
              <p:tags r:id="rId74"/>
            </p:custDataLst>
          </p:nvPr>
        </p:nvPicPr>
        <p:blipFill>
          <a:blip r:embed="rId130"/>
          <a:stretch>
            <a:fillRect/>
          </a:stretch>
        </p:blipFill>
        <p:spPr>
          <a:xfrm>
            <a:off x="9295130" y="4088130"/>
            <a:ext cx="2074545" cy="280670"/>
          </a:xfrm>
          <a:prstGeom prst="rect">
            <a:avLst/>
          </a:prstGeom>
        </p:spPr>
      </p:pic>
      <p:pic>
        <p:nvPicPr>
          <p:cNvPr id="128" name="图片 127" descr="2_副本"/>
          <p:cNvPicPr/>
          <p:nvPr>
            <p:custDataLst>
              <p:tags r:id="rId75"/>
            </p:custDataLst>
          </p:nvPr>
        </p:nvPicPr>
        <p:blipFill>
          <a:blip r:embed="rId129"/>
          <a:stretch>
            <a:fillRect/>
          </a:stretch>
        </p:blipFill>
        <p:spPr>
          <a:xfrm flipH="1">
            <a:off x="10042525" y="3905249"/>
            <a:ext cx="95250" cy="741600"/>
          </a:xfrm>
          <a:prstGeom prst="rect">
            <a:avLst/>
          </a:prstGeom>
        </p:spPr>
      </p:pic>
      <p:pic>
        <p:nvPicPr>
          <p:cNvPr id="129" name="图片 128" descr="2_副本"/>
          <p:cNvPicPr/>
          <p:nvPr>
            <p:custDataLst>
              <p:tags r:id="rId76"/>
            </p:custDataLst>
          </p:nvPr>
        </p:nvPicPr>
        <p:blipFill>
          <a:blip r:embed="rId129"/>
          <a:stretch>
            <a:fillRect/>
          </a:stretch>
        </p:blipFill>
        <p:spPr>
          <a:xfrm flipH="1">
            <a:off x="11064240" y="3905249"/>
            <a:ext cx="95250" cy="741600"/>
          </a:xfrm>
          <a:prstGeom prst="rect">
            <a:avLst/>
          </a:prstGeom>
        </p:spPr>
      </p:pic>
      <p:pic>
        <p:nvPicPr>
          <p:cNvPr id="130" name="图片 129" descr="2_副本"/>
          <p:cNvPicPr/>
          <p:nvPr>
            <p:custDataLst>
              <p:tags r:id="rId77"/>
            </p:custDataLst>
          </p:nvPr>
        </p:nvPicPr>
        <p:blipFill>
          <a:blip r:embed="rId129"/>
          <a:stretch>
            <a:fillRect/>
          </a:stretch>
        </p:blipFill>
        <p:spPr>
          <a:xfrm flipH="1">
            <a:off x="10894060" y="3905249"/>
            <a:ext cx="95250" cy="741600"/>
          </a:xfrm>
          <a:prstGeom prst="rect">
            <a:avLst/>
          </a:prstGeom>
        </p:spPr>
      </p:pic>
      <p:pic>
        <p:nvPicPr>
          <p:cNvPr id="131" name="图片 130" descr="2_副本"/>
          <p:cNvPicPr/>
          <p:nvPr>
            <p:custDataLst>
              <p:tags r:id="rId78"/>
            </p:custDataLst>
          </p:nvPr>
        </p:nvPicPr>
        <p:blipFill>
          <a:blip r:embed="rId129"/>
          <a:stretch>
            <a:fillRect/>
          </a:stretch>
        </p:blipFill>
        <p:spPr>
          <a:xfrm flipH="1">
            <a:off x="10382885" y="3905249"/>
            <a:ext cx="95885" cy="741600"/>
          </a:xfrm>
          <a:prstGeom prst="rect">
            <a:avLst/>
          </a:prstGeom>
        </p:spPr>
      </p:pic>
      <p:pic>
        <p:nvPicPr>
          <p:cNvPr id="132" name="图片 131" descr="2_副本"/>
          <p:cNvPicPr/>
          <p:nvPr>
            <p:custDataLst>
              <p:tags r:id="rId79"/>
            </p:custDataLst>
          </p:nvPr>
        </p:nvPicPr>
        <p:blipFill>
          <a:blip r:embed="rId129"/>
          <a:stretch>
            <a:fillRect/>
          </a:stretch>
        </p:blipFill>
        <p:spPr>
          <a:xfrm flipH="1">
            <a:off x="9519604" y="3905248"/>
            <a:ext cx="95250" cy="741600"/>
          </a:xfrm>
          <a:prstGeom prst="rect">
            <a:avLst/>
          </a:prstGeom>
        </p:spPr>
      </p:pic>
      <p:pic>
        <p:nvPicPr>
          <p:cNvPr id="133" name="图片 132" descr="2_副本"/>
          <p:cNvPicPr/>
          <p:nvPr>
            <p:custDataLst>
              <p:tags r:id="rId80"/>
            </p:custDataLst>
          </p:nvPr>
        </p:nvPicPr>
        <p:blipFill>
          <a:blip r:embed="rId129"/>
          <a:stretch>
            <a:fillRect/>
          </a:stretch>
        </p:blipFill>
        <p:spPr>
          <a:xfrm flipH="1">
            <a:off x="10553700" y="3905249"/>
            <a:ext cx="95250" cy="741600"/>
          </a:xfrm>
          <a:prstGeom prst="rect">
            <a:avLst/>
          </a:prstGeom>
        </p:spPr>
      </p:pic>
      <p:pic>
        <p:nvPicPr>
          <p:cNvPr id="134" name="图片 133" descr="2_副本"/>
          <p:cNvPicPr/>
          <p:nvPr>
            <p:custDataLst>
              <p:tags r:id="rId81"/>
            </p:custDataLst>
          </p:nvPr>
        </p:nvPicPr>
        <p:blipFill>
          <a:blip r:embed="rId129"/>
          <a:stretch>
            <a:fillRect/>
          </a:stretch>
        </p:blipFill>
        <p:spPr>
          <a:xfrm flipH="1">
            <a:off x="9702165" y="3905249"/>
            <a:ext cx="95250" cy="741600"/>
          </a:xfrm>
          <a:prstGeom prst="rect">
            <a:avLst/>
          </a:prstGeom>
        </p:spPr>
      </p:pic>
      <p:pic>
        <p:nvPicPr>
          <p:cNvPr id="135" name="图片 134" descr="2_副本"/>
          <p:cNvPicPr/>
          <p:nvPr>
            <p:custDataLst>
              <p:tags r:id="rId82"/>
            </p:custDataLst>
          </p:nvPr>
        </p:nvPicPr>
        <p:blipFill>
          <a:blip r:embed="rId129"/>
          <a:stretch>
            <a:fillRect/>
          </a:stretch>
        </p:blipFill>
        <p:spPr>
          <a:xfrm flipH="1">
            <a:off x="9872345" y="3905249"/>
            <a:ext cx="95250" cy="741600"/>
          </a:xfrm>
          <a:prstGeom prst="rect">
            <a:avLst/>
          </a:prstGeom>
        </p:spPr>
      </p:pic>
      <p:pic>
        <p:nvPicPr>
          <p:cNvPr id="136" name="图片 135" descr="2_副本"/>
          <p:cNvPicPr/>
          <p:nvPr>
            <p:custDataLst>
              <p:tags r:id="rId83"/>
            </p:custDataLst>
          </p:nvPr>
        </p:nvPicPr>
        <p:blipFill>
          <a:blip r:embed="rId129"/>
          <a:stretch>
            <a:fillRect/>
          </a:stretch>
        </p:blipFill>
        <p:spPr>
          <a:xfrm flipH="1">
            <a:off x="10212705" y="3905249"/>
            <a:ext cx="95250" cy="741600"/>
          </a:xfrm>
          <a:prstGeom prst="rect">
            <a:avLst/>
          </a:prstGeom>
        </p:spPr>
      </p:pic>
      <p:pic>
        <p:nvPicPr>
          <p:cNvPr id="137" name="图片 136" descr="2_副本"/>
          <p:cNvPicPr/>
          <p:nvPr>
            <p:custDataLst>
              <p:tags r:id="rId84"/>
            </p:custDataLst>
          </p:nvPr>
        </p:nvPicPr>
        <p:blipFill>
          <a:blip r:embed="rId129"/>
          <a:stretch>
            <a:fillRect/>
          </a:stretch>
        </p:blipFill>
        <p:spPr>
          <a:xfrm flipH="1">
            <a:off x="10723880" y="3905249"/>
            <a:ext cx="95250" cy="741600"/>
          </a:xfrm>
          <a:prstGeom prst="rect">
            <a:avLst/>
          </a:prstGeom>
        </p:spPr>
      </p:pic>
      <p:sp>
        <p:nvSpPr>
          <p:cNvPr id="138" name="圆角矩形 137"/>
          <p:cNvSpPr/>
          <p:nvPr>
            <p:custDataLst>
              <p:tags r:id="rId85"/>
            </p:custDataLst>
          </p:nvPr>
        </p:nvSpPr>
        <p:spPr>
          <a:xfrm>
            <a:off x="10333892" y="3862070"/>
            <a:ext cx="1407893" cy="828000"/>
          </a:xfrm>
          <a:prstGeom prst="roundRect">
            <a:avLst/>
          </a:prstGeom>
          <a:noFill/>
          <a:ln w="19050">
            <a:solidFill>
              <a:srgbClr val="00B0F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9" name="图片 138" descr="1_副本"/>
          <p:cNvPicPr/>
          <p:nvPr>
            <p:custDataLst>
              <p:tags r:id="rId86"/>
            </p:custDataLst>
          </p:nvPr>
        </p:nvPicPr>
        <p:blipFill>
          <a:blip r:embed="rId128"/>
          <a:stretch>
            <a:fillRect/>
          </a:stretch>
        </p:blipFill>
        <p:spPr>
          <a:xfrm>
            <a:off x="6546215" y="4806950"/>
            <a:ext cx="395605" cy="788400"/>
          </a:xfrm>
          <a:prstGeom prst="rect">
            <a:avLst/>
          </a:prstGeom>
        </p:spPr>
      </p:pic>
      <p:pic>
        <p:nvPicPr>
          <p:cNvPr id="140" name="图片 139" descr="1_副本"/>
          <p:cNvPicPr/>
          <p:nvPr>
            <p:custDataLst>
              <p:tags r:id="rId87"/>
            </p:custDataLst>
          </p:nvPr>
        </p:nvPicPr>
        <p:blipFill>
          <a:blip r:embed="rId128"/>
          <a:stretch>
            <a:fillRect/>
          </a:stretch>
        </p:blipFill>
        <p:spPr>
          <a:xfrm>
            <a:off x="7007860" y="4806950"/>
            <a:ext cx="395605" cy="788400"/>
          </a:xfrm>
          <a:prstGeom prst="rect">
            <a:avLst/>
          </a:prstGeom>
        </p:spPr>
      </p:pic>
      <p:pic>
        <p:nvPicPr>
          <p:cNvPr id="141" name="图片 140" descr="1_副本"/>
          <p:cNvPicPr/>
          <p:nvPr>
            <p:custDataLst>
              <p:tags r:id="rId88"/>
            </p:custDataLst>
          </p:nvPr>
        </p:nvPicPr>
        <p:blipFill>
          <a:blip r:embed="rId128"/>
          <a:stretch>
            <a:fillRect/>
          </a:stretch>
        </p:blipFill>
        <p:spPr>
          <a:xfrm>
            <a:off x="7469505" y="4806950"/>
            <a:ext cx="395605" cy="788400"/>
          </a:xfrm>
          <a:prstGeom prst="rect">
            <a:avLst/>
          </a:prstGeom>
        </p:spPr>
      </p:pic>
      <p:pic>
        <p:nvPicPr>
          <p:cNvPr id="142" name="图片 141" descr="1_副本"/>
          <p:cNvPicPr/>
          <p:nvPr>
            <p:custDataLst>
              <p:tags r:id="rId89"/>
            </p:custDataLst>
          </p:nvPr>
        </p:nvPicPr>
        <p:blipFill>
          <a:blip r:embed="rId128"/>
          <a:stretch>
            <a:fillRect/>
          </a:stretch>
        </p:blipFill>
        <p:spPr>
          <a:xfrm>
            <a:off x="7931150" y="4806950"/>
            <a:ext cx="395605" cy="788400"/>
          </a:xfrm>
          <a:prstGeom prst="rect">
            <a:avLst/>
          </a:prstGeom>
        </p:spPr>
      </p:pic>
      <p:pic>
        <p:nvPicPr>
          <p:cNvPr id="143" name="图片 142" descr="1_副本"/>
          <p:cNvPicPr/>
          <p:nvPr>
            <p:custDataLst>
              <p:tags r:id="rId90"/>
            </p:custDataLst>
          </p:nvPr>
        </p:nvPicPr>
        <p:blipFill>
          <a:blip r:embed="rId128"/>
          <a:stretch>
            <a:fillRect/>
          </a:stretch>
        </p:blipFill>
        <p:spPr>
          <a:xfrm>
            <a:off x="8392795" y="4806950"/>
            <a:ext cx="395605" cy="788400"/>
          </a:xfrm>
          <a:prstGeom prst="rect">
            <a:avLst/>
          </a:prstGeom>
        </p:spPr>
      </p:pic>
      <p:pic>
        <p:nvPicPr>
          <p:cNvPr id="144" name="图片 143" descr="1_副本"/>
          <p:cNvPicPr/>
          <p:nvPr>
            <p:custDataLst>
              <p:tags r:id="rId91"/>
            </p:custDataLst>
          </p:nvPr>
        </p:nvPicPr>
        <p:blipFill>
          <a:blip r:embed="rId128"/>
          <a:stretch>
            <a:fillRect/>
          </a:stretch>
        </p:blipFill>
        <p:spPr>
          <a:xfrm>
            <a:off x="8854440" y="4806950"/>
            <a:ext cx="395605" cy="788400"/>
          </a:xfrm>
          <a:prstGeom prst="rect">
            <a:avLst/>
          </a:prstGeom>
        </p:spPr>
      </p:pic>
      <p:pic>
        <p:nvPicPr>
          <p:cNvPr id="145" name="图片 144" descr="1_副本"/>
          <p:cNvPicPr/>
          <p:nvPr>
            <p:custDataLst>
              <p:tags r:id="rId92"/>
            </p:custDataLst>
          </p:nvPr>
        </p:nvPicPr>
        <p:blipFill>
          <a:blip r:embed="rId128"/>
          <a:stretch>
            <a:fillRect/>
          </a:stretch>
        </p:blipFill>
        <p:spPr>
          <a:xfrm>
            <a:off x="9316085" y="4806950"/>
            <a:ext cx="395605" cy="788400"/>
          </a:xfrm>
          <a:prstGeom prst="rect">
            <a:avLst/>
          </a:prstGeom>
        </p:spPr>
      </p:pic>
      <p:grpSp>
        <p:nvGrpSpPr>
          <p:cNvPr id="146" name="组合 145"/>
          <p:cNvGrpSpPr/>
          <p:nvPr>
            <p:custDataLst>
              <p:tags r:id="rId93"/>
            </p:custDataLst>
          </p:nvPr>
        </p:nvGrpSpPr>
        <p:grpSpPr>
          <a:xfrm>
            <a:off x="9815830" y="4854575"/>
            <a:ext cx="262255" cy="741600"/>
            <a:chOff x="16517" y="7619"/>
            <a:chExt cx="413" cy="1016"/>
          </a:xfrm>
        </p:grpSpPr>
        <p:pic>
          <p:nvPicPr>
            <p:cNvPr id="147" name="图片 146" descr="2_副本"/>
            <p:cNvPicPr>
              <a:picLocks noChangeAspect="1"/>
            </p:cNvPicPr>
            <p:nvPr>
              <p:custDataLst>
                <p:tags r:id="rId116"/>
              </p:custDataLst>
            </p:nvPr>
          </p:nvPicPr>
          <p:blipFill>
            <a:blip r:embed="rId129"/>
            <a:stretch>
              <a:fillRect/>
            </a:stretch>
          </p:blipFill>
          <p:spPr>
            <a:xfrm flipH="1">
              <a:off x="16517" y="7619"/>
              <a:ext cx="150" cy="1017"/>
            </a:xfrm>
            <a:prstGeom prst="rect">
              <a:avLst/>
            </a:prstGeom>
          </p:spPr>
        </p:pic>
        <p:pic>
          <p:nvPicPr>
            <p:cNvPr id="148" name="图片 147" descr="2_副本"/>
            <p:cNvPicPr>
              <a:picLocks noChangeAspect="1"/>
            </p:cNvPicPr>
            <p:nvPr>
              <p:custDataLst>
                <p:tags r:id="rId117"/>
              </p:custDataLst>
            </p:nvPr>
          </p:nvPicPr>
          <p:blipFill>
            <a:blip r:embed="rId129"/>
            <a:stretch>
              <a:fillRect/>
            </a:stretch>
          </p:blipFill>
          <p:spPr>
            <a:xfrm flipH="1">
              <a:off x="16780" y="7619"/>
              <a:ext cx="150" cy="1017"/>
            </a:xfrm>
            <a:prstGeom prst="rect">
              <a:avLst/>
            </a:prstGeom>
          </p:spPr>
        </p:pic>
      </p:grpSp>
      <p:sp>
        <p:nvSpPr>
          <p:cNvPr id="149" name="圆角矩形 148"/>
          <p:cNvSpPr/>
          <p:nvPr>
            <p:custDataLst>
              <p:tags r:id="rId94"/>
            </p:custDataLst>
          </p:nvPr>
        </p:nvSpPr>
        <p:spPr>
          <a:xfrm>
            <a:off x="6483985" y="4779010"/>
            <a:ext cx="1433195" cy="828000"/>
          </a:xfrm>
          <a:prstGeom prst="roundRect">
            <a:avLst/>
          </a:prstGeom>
          <a:noFill/>
          <a:ln w="19050">
            <a:solidFill>
              <a:srgbClr val="00B0F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0" name="图片 149" descr="小棒绳子"/>
          <p:cNvPicPr>
            <a:picLocks noChangeAspect="1"/>
          </p:cNvPicPr>
          <p:nvPr>
            <p:custDataLst>
              <p:tags r:id="rId95"/>
            </p:custDataLst>
          </p:nvPr>
        </p:nvPicPr>
        <p:blipFill>
          <a:blip r:embed="rId130"/>
          <a:stretch>
            <a:fillRect/>
          </a:stretch>
        </p:blipFill>
        <p:spPr>
          <a:xfrm>
            <a:off x="9305925" y="5040630"/>
            <a:ext cx="2074545" cy="280670"/>
          </a:xfrm>
          <a:prstGeom prst="rect">
            <a:avLst/>
          </a:prstGeom>
        </p:spPr>
      </p:pic>
      <p:pic>
        <p:nvPicPr>
          <p:cNvPr id="151" name="图片 150" descr="2_副本"/>
          <p:cNvPicPr/>
          <p:nvPr>
            <p:custDataLst>
              <p:tags r:id="rId96"/>
            </p:custDataLst>
          </p:nvPr>
        </p:nvPicPr>
        <p:blipFill>
          <a:blip r:embed="rId129"/>
          <a:stretch>
            <a:fillRect/>
          </a:stretch>
        </p:blipFill>
        <p:spPr>
          <a:xfrm flipH="1">
            <a:off x="10053320" y="4857749"/>
            <a:ext cx="95250" cy="741600"/>
          </a:xfrm>
          <a:prstGeom prst="rect">
            <a:avLst/>
          </a:prstGeom>
        </p:spPr>
      </p:pic>
      <p:pic>
        <p:nvPicPr>
          <p:cNvPr id="152" name="图片 151" descr="2_副本"/>
          <p:cNvPicPr/>
          <p:nvPr>
            <p:custDataLst>
              <p:tags r:id="rId97"/>
            </p:custDataLst>
          </p:nvPr>
        </p:nvPicPr>
        <p:blipFill>
          <a:blip r:embed="rId129"/>
          <a:stretch>
            <a:fillRect/>
          </a:stretch>
        </p:blipFill>
        <p:spPr>
          <a:xfrm flipH="1">
            <a:off x="11075035" y="4857749"/>
            <a:ext cx="95250" cy="741600"/>
          </a:xfrm>
          <a:prstGeom prst="rect">
            <a:avLst/>
          </a:prstGeom>
        </p:spPr>
      </p:pic>
      <p:pic>
        <p:nvPicPr>
          <p:cNvPr id="153" name="图片 152" descr="2_副本"/>
          <p:cNvPicPr/>
          <p:nvPr>
            <p:custDataLst>
              <p:tags r:id="rId98"/>
            </p:custDataLst>
          </p:nvPr>
        </p:nvPicPr>
        <p:blipFill>
          <a:blip r:embed="rId129"/>
          <a:stretch>
            <a:fillRect/>
          </a:stretch>
        </p:blipFill>
        <p:spPr>
          <a:xfrm flipH="1">
            <a:off x="10904855" y="4857749"/>
            <a:ext cx="95250" cy="741600"/>
          </a:xfrm>
          <a:prstGeom prst="rect">
            <a:avLst/>
          </a:prstGeom>
        </p:spPr>
      </p:pic>
      <p:pic>
        <p:nvPicPr>
          <p:cNvPr id="154" name="图片 153" descr="2_副本"/>
          <p:cNvPicPr/>
          <p:nvPr>
            <p:custDataLst>
              <p:tags r:id="rId99"/>
            </p:custDataLst>
          </p:nvPr>
        </p:nvPicPr>
        <p:blipFill>
          <a:blip r:embed="rId129"/>
          <a:stretch>
            <a:fillRect/>
          </a:stretch>
        </p:blipFill>
        <p:spPr>
          <a:xfrm flipH="1">
            <a:off x="10393680" y="4857749"/>
            <a:ext cx="95885" cy="741600"/>
          </a:xfrm>
          <a:prstGeom prst="rect">
            <a:avLst/>
          </a:prstGeom>
        </p:spPr>
      </p:pic>
      <p:pic>
        <p:nvPicPr>
          <p:cNvPr id="155" name="图片 154" descr="2_副本"/>
          <p:cNvPicPr/>
          <p:nvPr>
            <p:custDataLst>
              <p:tags r:id="rId100"/>
            </p:custDataLst>
          </p:nvPr>
        </p:nvPicPr>
        <p:blipFill>
          <a:blip r:embed="rId129"/>
          <a:stretch>
            <a:fillRect/>
          </a:stretch>
        </p:blipFill>
        <p:spPr>
          <a:xfrm flipH="1">
            <a:off x="9530399" y="4857749"/>
            <a:ext cx="95250" cy="741600"/>
          </a:xfrm>
          <a:prstGeom prst="rect">
            <a:avLst/>
          </a:prstGeom>
        </p:spPr>
      </p:pic>
      <p:pic>
        <p:nvPicPr>
          <p:cNvPr id="156" name="图片 155" descr="2_副本"/>
          <p:cNvPicPr/>
          <p:nvPr>
            <p:custDataLst>
              <p:tags r:id="rId101"/>
            </p:custDataLst>
          </p:nvPr>
        </p:nvPicPr>
        <p:blipFill>
          <a:blip r:embed="rId129"/>
          <a:stretch>
            <a:fillRect/>
          </a:stretch>
        </p:blipFill>
        <p:spPr>
          <a:xfrm flipH="1">
            <a:off x="10564495" y="4857749"/>
            <a:ext cx="95250" cy="741600"/>
          </a:xfrm>
          <a:prstGeom prst="rect">
            <a:avLst/>
          </a:prstGeom>
        </p:spPr>
      </p:pic>
      <p:pic>
        <p:nvPicPr>
          <p:cNvPr id="157" name="图片 156" descr="2_副本"/>
          <p:cNvPicPr/>
          <p:nvPr>
            <p:custDataLst>
              <p:tags r:id="rId102"/>
            </p:custDataLst>
          </p:nvPr>
        </p:nvPicPr>
        <p:blipFill>
          <a:blip r:embed="rId129"/>
          <a:stretch>
            <a:fillRect/>
          </a:stretch>
        </p:blipFill>
        <p:spPr>
          <a:xfrm flipH="1">
            <a:off x="9712960" y="4857749"/>
            <a:ext cx="95250" cy="741600"/>
          </a:xfrm>
          <a:prstGeom prst="rect">
            <a:avLst/>
          </a:prstGeom>
        </p:spPr>
      </p:pic>
      <p:pic>
        <p:nvPicPr>
          <p:cNvPr id="158" name="图片 157" descr="2_副本"/>
          <p:cNvPicPr/>
          <p:nvPr>
            <p:custDataLst>
              <p:tags r:id="rId103"/>
            </p:custDataLst>
          </p:nvPr>
        </p:nvPicPr>
        <p:blipFill>
          <a:blip r:embed="rId129"/>
          <a:stretch>
            <a:fillRect/>
          </a:stretch>
        </p:blipFill>
        <p:spPr>
          <a:xfrm flipH="1">
            <a:off x="9883140" y="4857749"/>
            <a:ext cx="95250" cy="741600"/>
          </a:xfrm>
          <a:prstGeom prst="rect">
            <a:avLst/>
          </a:prstGeom>
        </p:spPr>
      </p:pic>
      <p:pic>
        <p:nvPicPr>
          <p:cNvPr id="159" name="图片 158" descr="2_副本"/>
          <p:cNvPicPr/>
          <p:nvPr>
            <p:custDataLst>
              <p:tags r:id="rId104"/>
            </p:custDataLst>
          </p:nvPr>
        </p:nvPicPr>
        <p:blipFill>
          <a:blip r:embed="rId129"/>
          <a:stretch>
            <a:fillRect/>
          </a:stretch>
        </p:blipFill>
        <p:spPr>
          <a:xfrm flipH="1">
            <a:off x="10223500" y="4857749"/>
            <a:ext cx="95250" cy="741600"/>
          </a:xfrm>
          <a:prstGeom prst="rect">
            <a:avLst/>
          </a:prstGeom>
        </p:spPr>
      </p:pic>
      <p:pic>
        <p:nvPicPr>
          <p:cNvPr id="160" name="图片 159" descr="2_副本"/>
          <p:cNvPicPr/>
          <p:nvPr>
            <p:custDataLst>
              <p:tags r:id="rId105"/>
            </p:custDataLst>
          </p:nvPr>
        </p:nvPicPr>
        <p:blipFill>
          <a:blip r:embed="rId129"/>
          <a:stretch>
            <a:fillRect/>
          </a:stretch>
        </p:blipFill>
        <p:spPr>
          <a:xfrm flipH="1">
            <a:off x="10734675" y="4857749"/>
            <a:ext cx="95250" cy="741600"/>
          </a:xfrm>
          <a:prstGeom prst="rect">
            <a:avLst/>
          </a:prstGeom>
        </p:spPr>
      </p:pic>
      <p:sp>
        <p:nvSpPr>
          <p:cNvPr id="161" name="圆角矩形 160"/>
          <p:cNvSpPr/>
          <p:nvPr>
            <p:custDataLst>
              <p:tags r:id="rId106"/>
            </p:custDataLst>
          </p:nvPr>
        </p:nvSpPr>
        <p:spPr>
          <a:xfrm>
            <a:off x="10339754" y="4814570"/>
            <a:ext cx="1412826" cy="828000"/>
          </a:xfrm>
          <a:prstGeom prst="roundRect">
            <a:avLst/>
          </a:prstGeom>
          <a:noFill/>
          <a:ln w="19050">
            <a:solidFill>
              <a:srgbClr val="00B0F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箭头连接符 2"/>
          <p:cNvCxnSpPr/>
          <p:nvPr>
            <p:custDataLst>
              <p:tags r:id="rId107"/>
            </p:custDataLst>
          </p:nvPr>
        </p:nvCxnSpPr>
        <p:spPr>
          <a:xfrm flipV="1">
            <a:off x="2898775" y="4188459"/>
            <a:ext cx="395605" cy="741600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>
            <p:custDataLst>
              <p:tags r:id="rId108"/>
            </p:custDataLst>
          </p:nvPr>
        </p:nvCxnSpPr>
        <p:spPr>
          <a:xfrm flipV="1">
            <a:off x="4114800" y="4156075"/>
            <a:ext cx="395605" cy="1905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>
            <p:custDataLst>
              <p:tags r:id="rId109"/>
            </p:custDataLst>
          </p:nvPr>
        </p:nvCxnSpPr>
        <p:spPr>
          <a:xfrm flipV="1">
            <a:off x="4642485" y="5445760"/>
            <a:ext cx="395605" cy="1905"/>
          </a:xfrm>
          <a:prstGeom prst="straightConnector1">
            <a:avLst/>
          </a:prstGeom>
          <a:ln>
            <a:solidFill>
              <a:srgbClr val="00B0F0"/>
            </a:solidFill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肘形连接符 8"/>
          <p:cNvCxnSpPr/>
          <p:nvPr>
            <p:custDataLst>
              <p:tags r:id="rId110"/>
            </p:custDataLst>
          </p:nvPr>
        </p:nvCxnSpPr>
        <p:spPr>
          <a:xfrm flipV="1">
            <a:off x="4549775" y="3648810"/>
            <a:ext cx="396000" cy="176530"/>
          </a:xfrm>
          <a:prstGeom prst="bentConnector3">
            <a:avLst>
              <a:gd name="adj1" fmla="val 2773"/>
            </a:avLst>
          </a:prstGeom>
          <a:ln>
            <a:solidFill>
              <a:srgbClr val="00B0F0"/>
            </a:solidFill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>
            <p:custDataLst>
              <p:tags r:id="rId111"/>
            </p:custDataLst>
          </p:nvPr>
        </p:nvCxnSpPr>
        <p:spPr>
          <a:xfrm flipV="1">
            <a:off x="8003240" y="4177665"/>
            <a:ext cx="395605" cy="1905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肘形连接符 10"/>
          <p:cNvCxnSpPr/>
          <p:nvPr>
            <p:custDataLst>
              <p:tags r:id="rId112"/>
            </p:custDataLst>
          </p:nvPr>
        </p:nvCxnSpPr>
        <p:spPr>
          <a:xfrm flipV="1">
            <a:off x="7178040" y="3637086"/>
            <a:ext cx="396000" cy="176530"/>
          </a:xfrm>
          <a:prstGeom prst="bentConnector3">
            <a:avLst>
              <a:gd name="adj1" fmla="val 2773"/>
            </a:avLst>
          </a:prstGeom>
          <a:ln>
            <a:solidFill>
              <a:srgbClr val="00B0F0"/>
            </a:solidFill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肘形连接符 11"/>
          <p:cNvCxnSpPr/>
          <p:nvPr>
            <p:custDataLst>
              <p:tags r:id="rId113"/>
            </p:custDataLst>
          </p:nvPr>
        </p:nvCxnSpPr>
        <p:spPr>
          <a:xfrm flipV="1">
            <a:off x="7230745" y="4602480"/>
            <a:ext cx="396000" cy="176530"/>
          </a:xfrm>
          <a:prstGeom prst="bentConnector3">
            <a:avLst>
              <a:gd name="adj1" fmla="val 2773"/>
            </a:avLst>
          </a:prstGeom>
          <a:ln>
            <a:solidFill>
              <a:srgbClr val="00B0F0"/>
            </a:solidFill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>
            <p:custDataLst>
              <p:tags r:id="rId114"/>
            </p:custDataLst>
          </p:nvPr>
        </p:nvCxnSpPr>
        <p:spPr>
          <a:xfrm flipV="1">
            <a:off x="11346180" y="5692775"/>
            <a:ext cx="395605" cy="1905"/>
          </a:xfrm>
          <a:prstGeom prst="straightConnector1">
            <a:avLst/>
          </a:prstGeom>
          <a:ln>
            <a:solidFill>
              <a:srgbClr val="00B0F0"/>
            </a:solidFill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>
            <p:custDataLst>
              <p:tags r:id="rId115"/>
            </p:custDataLst>
          </p:nvPr>
        </p:nvCxnSpPr>
        <p:spPr>
          <a:xfrm flipV="1">
            <a:off x="11346180" y="3729990"/>
            <a:ext cx="395605" cy="1905"/>
          </a:xfrm>
          <a:prstGeom prst="straightConnector1">
            <a:avLst/>
          </a:prstGeom>
          <a:ln>
            <a:solidFill>
              <a:srgbClr val="00B0F0"/>
            </a:solidFill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0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46667 0.000185185 " pathEditMode="relative" rAng="0" ptsTypes="">
                                      <p:cBhvr>
                                        <p:cTn id="12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500"/>
                            </p:stCondLst>
                            <p:childTnLst>
                              <p:par>
                                <p:cTn id="1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000"/>
                            </p:stCondLst>
                            <p:childTnLst>
                              <p:par>
                                <p:cTn id="1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500"/>
                            </p:stCondLst>
                            <p:childTnLst>
                              <p:par>
                                <p:cTn id="1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000"/>
                            </p:stCondLst>
                            <p:childTnLst>
                              <p:par>
                                <p:cTn id="1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500"/>
                            </p:stCondLst>
                            <p:childTnLst>
                              <p:par>
                                <p:cTn id="1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0"/>
                            </p:stCondLst>
                            <p:childTnLst>
                              <p:par>
                                <p:cTn id="1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500"/>
                            </p:stCondLst>
                            <p:childTnLst>
                              <p:par>
                                <p:cTn id="1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6000"/>
                            </p:stCondLst>
                            <p:childTnLst>
                              <p:par>
                                <p:cTn id="1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6500"/>
                            </p:stCondLst>
                            <p:childTnLst>
                              <p:par>
                                <p:cTn id="1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7000"/>
                            </p:stCondLst>
                            <p:childTnLst>
                              <p:par>
                                <p:cTn id="1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2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7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28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500"/>
                            </p:stCondLst>
                            <p:childTnLst>
                              <p:par>
                                <p:cTn id="2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1000"/>
                            </p:stCondLst>
                            <p:childTnLst>
                              <p:par>
                                <p:cTn id="3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1500"/>
                            </p:stCondLst>
                            <p:childTnLst>
                              <p:par>
                                <p:cTn id="30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2500"/>
                            </p:stCondLst>
                            <p:childTnLst>
                              <p:par>
                                <p:cTn id="3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3000"/>
                            </p:stCondLst>
                            <p:childTnLst>
                              <p:par>
                                <p:cTn id="3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3500"/>
                            </p:stCondLst>
                            <p:childTnLst>
                              <p:par>
                                <p:cTn id="3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4000"/>
                            </p:stCondLst>
                            <p:childTnLst>
                              <p:par>
                                <p:cTn id="3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3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35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2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3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6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36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37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4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37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8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37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2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3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6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38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4" fill="hold">
                      <p:stCondLst>
                        <p:cond delay="indefinite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4" fill="hold">
                      <p:stCondLst>
                        <p:cond delay="indefinite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3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4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7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4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5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4" fill="hold">
                      <p:stCondLst>
                        <p:cond delay="indefinite"/>
                      </p:stCondLst>
                      <p:childTnLst>
                        <p:par>
                          <p:cTn id="455" fill="hold">
                            <p:stCondLst>
                              <p:cond delay="0"/>
                            </p:stCondLst>
                            <p:childTnLst>
                              <p:par>
                                <p:cTn id="45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33542 0 " pathEditMode="relative" rAng="0" ptsTypes="">
                                      <p:cBhvr>
                                        <p:cTn id="457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2000"/>
                            </p:stCondLst>
                            <p:childTnLst>
                              <p:par>
                                <p:cTn id="45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2500"/>
                            </p:stCondLst>
                            <p:childTnLst>
                              <p:par>
                                <p:cTn id="4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3000"/>
                            </p:stCondLst>
                            <p:childTnLst>
                              <p:par>
                                <p:cTn id="4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4000"/>
                            </p:stCondLst>
                            <p:childTnLst>
                              <p:par>
                                <p:cTn id="4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4500"/>
                            </p:stCondLst>
                            <p:childTnLst>
                              <p:par>
                                <p:cTn id="4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5000"/>
                            </p:stCondLst>
                            <p:childTnLst>
                              <p:par>
                                <p:cTn id="4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5500"/>
                            </p:stCondLst>
                            <p:childTnLst>
                              <p:par>
                                <p:cTn id="4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6000"/>
                            </p:stCondLst>
                            <p:childTnLst>
                              <p:par>
                                <p:cTn id="4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6500"/>
                            </p:stCondLst>
                            <p:childTnLst>
                              <p:par>
                                <p:cTn id="5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4" fill="hold">
                      <p:stCondLst>
                        <p:cond delay="indefinite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9" fill="hold">
                      <p:stCondLst>
                        <p:cond delay="indefinite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4" fill="hold">
                      <p:stCondLst>
                        <p:cond delay="indefinite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5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3" fill="hold">
                      <p:stCondLst>
                        <p:cond delay="indefinite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33542 0 " pathEditMode="relative" rAng="0" ptsTypes="">
                                      <p:cBhvr>
                                        <p:cTn id="556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5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2500"/>
                            </p:stCondLst>
                            <p:childTnLst>
                              <p:par>
                                <p:cTn id="5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3000"/>
                            </p:stCondLst>
                            <p:childTnLst>
                              <p:par>
                                <p:cTn id="5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3500"/>
                            </p:stCondLst>
                            <p:childTnLst>
                              <p:par>
                                <p:cTn id="5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4000"/>
                            </p:stCondLst>
                            <p:childTnLst>
                              <p:par>
                                <p:cTn id="5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4500"/>
                            </p:stCondLst>
                            <p:childTnLst>
                              <p:par>
                                <p:cTn id="5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5500"/>
                            </p:stCondLst>
                            <p:childTnLst>
                              <p:par>
                                <p:cTn id="5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6000"/>
                            </p:stCondLst>
                            <p:childTnLst>
                              <p:par>
                                <p:cTn id="5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8" fill="hold">
                      <p:stCondLst>
                        <p:cond delay="indefinite"/>
                      </p:stCondLst>
                      <p:childTnLst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3" fill="hold">
                      <p:stCondLst>
                        <p:cond delay="indefinite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6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4" fill="hold">
                      <p:stCondLst>
                        <p:cond delay="indefinite"/>
                      </p:stCondLst>
                      <p:childTnLst>
                        <p:par>
                          <p:cTn id="635" fill="hold">
                            <p:stCondLst>
                              <p:cond delay="0"/>
                            </p:stCondLst>
                            <p:childTnLst>
                              <p:par>
                                <p:cTn id="6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4" fill="hold">
                      <p:stCondLst>
                        <p:cond delay="indefinite"/>
                      </p:stCondLst>
                      <p:childTnLst>
                        <p:par>
                          <p:cTn id="645" fill="hold">
                            <p:stCondLst>
                              <p:cond delay="0"/>
                            </p:stCondLst>
                            <p:childTnLst>
                              <p:par>
                                <p:cTn id="64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2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3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65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7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65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1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66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4" fill="hold">
                      <p:stCondLst>
                        <p:cond delay="indefinite"/>
                      </p:stCondLst>
                      <p:childTnLst>
                        <p:par>
                          <p:cTn id="665" fill="hold">
                            <p:stCondLst>
                              <p:cond delay="0"/>
                            </p:stCondLst>
                            <p:childTnLst>
                              <p:par>
                                <p:cTn id="6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1"/>
      <p:bldP spid="45" grpId="2"/>
      <p:bldP spid="23" grpId="0"/>
      <p:bldP spid="48" grpId="1"/>
      <p:bldP spid="48" grpId="2"/>
      <p:bldP spid="101" grpId="0" bldLvl="0" animBg="1"/>
      <p:bldP spid="101" grpId="1" bldLvl="0" animBg="1"/>
      <p:bldP spid="69" grpId="0" bldLvl="0" animBg="1"/>
      <p:bldP spid="69" grpId="1" bldLvl="0" animBg="1"/>
      <p:bldP spid="74" grpId="0" bldLvl="0" animBg="1"/>
      <p:bldP spid="74" grpId="1" bldLvl="0" animBg="1"/>
      <p:bldP spid="90" grpId="0" bldLvl="0" animBg="1"/>
      <p:bldP spid="90" grpId="1" bldLvl="0" animBg="1"/>
      <p:bldP spid="126" grpId="0" bldLvl="0" animBg="1"/>
      <p:bldP spid="126" grpId="1" bldLvl="0" animBg="1"/>
      <p:bldP spid="138" grpId="0" bldLvl="0" animBg="1"/>
      <p:bldP spid="138" grpId="1" bldLvl="0" animBg="1"/>
      <p:bldP spid="149" grpId="0" bldLvl="0" animBg="1"/>
      <p:bldP spid="149" grpId="1" bldLvl="0" animBg="1"/>
      <p:bldP spid="161" grpId="0" bldLvl="0" animBg="1"/>
      <p:bldP spid="161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9880" y="650240"/>
            <a:ext cx="2096135" cy="1072515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4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5163" y="1684583"/>
            <a:ext cx="436392" cy="379822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981075" y="1611541"/>
            <a:ext cx="31959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画一画，算一算。</a:t>
            </a:r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1388110" y="2703830"/>
            <a:ext cx="2112010" cy="621030"/>
            <a:chOff x="2242" y="4230"/>
            <a:chExt cx="3326" cy="978"/>
          </a:xfrm>
        </p:grpSpPr>
        <p:sp>
          <p:nvSpPr>
            <p:cNvPr id="7" name="文本框 6"/>
            <p:cNvSpPr txBox="1"/>
            <p:nvPr>
              <p:custDataLst>
                <p:tags r:id="rId42"/>
              </p:custDataLst>
            </p:nvPr>
          </p:nvSpPr>
          <p:spPr>
            <a:xfrm>
              <a:off x="2242" y="4230"/>
              <a:ext cx="3326" cy="97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28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方正科技符号" panose="02000502000000000000" pitchFamily="2" charset="-122"/>
                </a:rPr>
                <a:t>23</a:t>
              </a:r>
              <a:r>
                <a:rPr lang="en-US" sz="28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方正科技符号" panose="02000502000000000000" pitchFamily="2" charset="-122"/>
                </a:rPr>
                <a:t>－</a:t>
              </a:r>
              <a:r>
                <a:rPr lang="en-US" sz="28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方正科技符号" panose="02000502000000000000" pitchFamily="2" charset="-122"/>
                </a:rPr>
                <a:t>5</a:t>
              </a:r>
              <a:r>
                <a:rPr lang="en-US" sz="28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方正科技符号" panose="02000502000000000000" pitchFamily="2" charset="-122"/>
                </a:rPr>
                <a:t>=</a:t>
              </a:r>
            </a:p>
          </p:txBody>
        </p:sp>
        <p:sp>
          <p:nvSpPr>
            <p:cNvPr id="5" name="矩形: 圆角 2"/>
            <p:cNvSpPr/>
            <p:nvPr>
              <p:custDataLst>
                <p:tags r:id="rId43"/>
              </p:custDataLst>
            </p:nvPr>
          </p:nvSpPr>
          <p:spPr>
            <a:xfrm>
              <a:off x="4234" y="4230"/>
              <a:ext cx="880" cy="879"/>
            </a:xfrm>
            <a:prstGeom prst="roundRect">
              <a:avLst>
                <a:gd name="adj" fmla="val 21077"/>
              </a:avLst>
            </a:prstGeom>
            <a:solidFill>
              <a:schemeClr val="bg1"/>
            </a:solidFill>
            <a:ln w="19050">
              <a:solidFill>
                <a:srgbClr val="709B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>
            <p:custDataLst>
              <p:tags r:id="rId3"/>
            </p:custDataLst>
          </p:nvPr>
        </p:nvGrpSpPr>
        <p:grpSpPr>
          <a:xfrm>
            <a:off x="1397000" y="4876800"/>
            <a:ext cx="2112010" cy="621030"/>
            <a:chOff x="2242" y="4230"/>
            <a:chExt cx="3326" cy="978"/>
          </a:xfrm>
        </p:grpSpPr>
        <p:sp>
          <p:nvSpPr>
            <p:cNvPr id="9" name="文本框 8"/>
            <p:cNvSpPr txBox="1"/>
            <p:nvPr>
              <p:custDataLst>
                <p:tags r:id="rId40"/>
              </p:custDataLst>
            </p:nvPr>
          </p:nvSpPr>
          <p:spPr>
            <a:xfrm>
              <a:off x="2242" y="4230"/>
              <a:ext cx="3326" cy="97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28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方正科技符号" panose="02000502000000000000" pitchFamily="2" charset="-122"/>
                </a:rPr>
                <a:t>31</a:t>
              </a:r>
              <a:r>
                <a:rPr lang="en-US" sz="28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方正科技符号" panose="02000502000000000000" pitchFamily="2" charset="-122"/>
                </a:rPr>
                <a:t>－</a:t>
              </a:r>
              <a:r>
                <a:rPr lang="en-US" sz="28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方正科技符号" panose="02000502000000000000" pitchFamily="2" charset="-122"/>
                </a:rPr>
                <a:t>6</a:t>
              </a:r>
              <a:r>
                <a:rPr lang="en-US" sz="28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方正科技符号" panose="02000502000000000000" pitchFamily="2" charset="-122"/>
                </a:rPr>
                <a:t>=</a:t>
              </a:r>
            </a:p>
          </p:txBody>
        </p:sp>
        <p:sp>
          <p:nvSpPr>
            <p:cNvPr id="10" name="矩形: 圆角 2"/>
            <p:cNvSpPr/>
            <p:nvPr>
              <p:custDataLst>
                <p:tags r:id="rId41"/>
              </p:custDataLst>
            </p:nvPr>
          </p:nvSpPr>
          <p:spPr>
            <a:xfrm>
              <a:off x="4234" y="4230"/>
              <a:ext cx="880" cy="879"/>
            </a:xfrm>
            <a:prstGeom prst="roundRect">
              <a:avLst>
                <a:gd name="adj" fmla="val 21077"/>
              </a:avLst>
            </a:prstGeom>
            <a:solidFill>
              <a:schemeClr val="bg1"/>
            </a:solidFill>
            <a:ln w="19050">
              <a:solidFill>
                <a:srgbClr val="709B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3909695" y="2783205"/>
            <a:ext cx="6308725" cy="728980"/>
            <a:chOff x="6283" y="4495"/>
            <a:chExt cx="9935" cy="1148"/>
          </a:xfrm>
        </p:grpSpPr>
        <p:grpSp>
          <p:nvGrpSpPr>
            <p:cNvPr id="26" name="组合 25"/>
            <p:cNvGrpSpPr/>
            <p:nvPr/>
          </p:nvGrpSpPr>
          <p:grpSpPr>
            <a:xfrm>
              <a:off x="6310" y="4495"/>
              <a:ext cx="9908" cy="314"/>
              <a:chOff x="5720" y="4166"/>
              <a:chExt cx="9908" cy="314"/>
            </a:xfrm>
          </p:grpSpPr>
          <p:cxnSp>
            <p:nvCxnSpPr>
              <p:cNvPr id="11" name="直接连接符 10"/>
              <p:cNvCxnSpPr/>
              <p:nvPr/>
            </p:nvCxnSpPr>
            <p:spPr>
              <a:xfrm flipV="1">
                <a:off x="5720" y="4465"/>
                <a:ext cx="9908" cy="15"/>
              </a:xfrm>
              <a:prstGeom prst="line">
                <a:avLst/>
              </a:prstGeom>
              <a:ln w="28575">
                <a:solidFill>
                  <a:srgbClr val="BD6B18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6188" y="4166"/>
                <a:ext cx="0" cy="31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6981" y="4166"/>
                <a:ext cx="0" cy="31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>
                <a:off x="7774" y="4166"/>
                <a:ext cx="0" cy="31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>
                <a:off x="8567" y="4166"/>
                <a:ext cx="0" cy="31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>
                <a:off x="9360" y="4166"/>
                <a:ext cx="0" cy="31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>
                <a:off x="10153" y="4166"/>
                <a:ext cx="0" cy="31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>
                <a:off x="10946" y="4166"/>
                <a:ext cx="0" cy="31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>
                <a:off x="11739" y="4166"/>
                <a:ext cx="0" cy="31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>
                <a:off x="12532" y="4166"/>
                <a:ext cx="0" cy="31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>
                <a:off x="13325" y="4166"/>
                <a:ext cx="0" cy="31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>
                <a:off x="14118" y="4166"/>
                <a:ext cx="0" cy="31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/>
            </p:nvCxnSpPr>
            <p:spPr>
              <a:xfrm>
                <a:off x="14911" y="4166"/>
                <a:ext cx="0" cy="31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45" name="文本框 44"/>
            <p:cNvSpPr txBox="1"/>
            <p:nvPr>
              <p:custDataLst>
                <p:tags r:id="rId28"/>
              </p:custDataLst>
            </p:nvPr>
          </p:nvSpPr>
          <p:spPr>
            <a:xfrm>
              <a:off x="6283" y="4821"/>
              <a:ext cx="95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15</a:t>
              </a:r>
            </a:p>
          </p:txBody>
        </p:sp>
        <p:sp>
          <p:nvSpPr>
            <p:cNvPr id="44" name="文本框 43"/>
            <p:cNvSpPr txBox="1"/>
            <p:nvPr>
              <p:custDataLst>
                <p:tags r:id="rId29"/>
              </p:custDataLst>
            </p:nvPr>
          </p:nvSpPr>
          <p:spPr>
            <a:xfrm>
              <a:off x="7087" y="4821"/>
              <a:ext cx="95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16</a:t>
              </a:r>
            </a:p>
          </p:txBody>
        </p:sp>
        <p:sp>
          <p:nvSpPr>
            <p:cNvPr id="46" name="文本框 45"/>
            <p:cNvSpPr txBox="1"/>
            <p:nvPr>
              <p:custDataLst>
                <p:tags r:id="rId30"/>
              </p:custDataLst>
            </p:nvPr>
          </p:nvSpPr>
          <p:spPr>
            <a:xfrm>
              <a:off x="7891" y="4821"/>
              <a:ext cx="95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17</a:t>
              </a:r>
            </a:p>
          </p:txBody>
        </p:sp>
        <p:sp>
          <p:nvSpPr>
            <p:cNvPr id="47" name="文本框 46"/>
            <p:cNvSpPr txBox="1"/>
            <p:nvPr>
              <p:custDataLst>
                <p:tags r:id="rId31"/>
              </p:custDataLst>
            </p:nvPr>
          </p:nvSpPr>
          <p:spPr>
            <a:xfrm>
              <a:off x="8695" y="4821"/>
              <a:ext cx="95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18</a:t>
              </a:r>
            </a:p>
          </p:txBody>
        </p:sp>
        <p:sp>
          <p:nvSpPr>
            <p:cNvPr id="48" name="文本框 47"/>
            <p:cNvSpPr txBox="1"/>
            <p:nvPr>
              <p:custDataLst>
                <p:tags r:id="rId32"/>
              </p:custDataLst>
            </p:nvPr>
          </p:nvSpPr>
          <p:spPr>
            <a:xfrm>
              <a:off x="9499" y="4821"/>
              <a:ext cx="95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19</a:t>
              </a:r>
            </a:p>
          </p:txBody>
        </p:sp>
        <p:sp>
          <p:nvSpPr>
            <p:cNvPr id="49" name="文本框 48"/>
            <p:cNvSpPr txBox="1"/>
            <p:nvPr>
              <p:custDataLst>
                <p:tags r:id="rId33"/>
              </p:custDataLst>
            </p:nvPr>
          </p:nvSpPr>
          <p:spPr>
            <a:xfrm>
              <a:off x="10303" y="4821"/>
              <a:ext cx="95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20</a:t>
              </a:r>
            </a:p>
          </p:txBody>
        </p:sp>
        <p:sp>
          <p:nvSpPr>
            <p:cNvPr id="50" name="文本框 49"/>
            <p:cNvSpPr txBox="1"/>
            <p:nvPr>
              <p:custDataLst>
                <p:tags r:id="rId34"/>
              </p:custDataLst>
            </p:nvPr>
          </p:nvSpPr>
          <p:spPr>
            <a:xfrm>
              <a:off x="11107" y="4821"/>
              <a:ext cx="95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21</a:t>
              </a:r>
            </a:p>
          </p:txBody>
        </p:sp>
        <p:sp>
          <p:nvSpPr>
            <p:cNvPr id="51" name="文本框 50"/>
            <p:cNvSpPr txBox="1"/>
            <p:nvPr>
              <p:custDataLst>
                <p:tags r:id="rId35"/>
              </p:custDataLst>
            </p:nvPr>
          </p:nvSpPr>
          <p:spPr>
            <a:xfrm>
              <a:off x="11911" y="4821"/>
              <a:ext cx="95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22</a:t>
              </a:r>
            </a:p>
          </p:txBody>
        </p:sp>
        <p:sp>
          <p:nvSpPr>
            <p:cNvPr id="52" name="文本框 51"/>
            <p:cNvSpPr txBox="1"/>
            <p:nvPr>
              <p:custDataLst>
                <p:tags r:id="rId36"/>
              </p:custDataLst>
            </p:nvPr>
          </p:nvSpPr>
          <p:spPr>
            <a:xfrm>
              <a:off x="12715" y="4821"/>
              <a:ext cx="95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23</a:t>
              </a:r>
            </a:p>
          </p:txBody>
        </p:sp>
        <p:sp>
          <p:nvSpPr>
            <p:cNvPr id="53" name="文本框 52"/>
            <p:cNvSpPr txBox="1"/>
            <p:nvPr>
              <p:custDataLst>
                <p:tags r:id="rId37"/>
              </p:custDataLst>
            </p:nvPr>
          </p:nvSpPr>
          <p:spPr>
            <a:xfrm>
              <a:off x="13519" y="4821"/>
              <a:ext cx="95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24</a:t>
              </a:r>
            </a:p>
          </p:txBody>
        </p:sp>
        <p:sp>
          <p:nvSpPr>
            <p:cNvPr id="54" name="文本框 53"/>
            <p:cNvSpPr txBox="1"/>
            <p:nvPr>
              <p:custDataLst>
                <p:tags r:id="rId38"/>
              </p:custDataLst>
            </p:nvPr>
          </p:nvSpPr>
          <p:spPr>
            <a:xfrm>
              <a:off x="14323" y="4821"/>
              <a:ext cx="95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25</a:t>
              </a:r>
            </a:p>
          </p:txBody>
        </p:sp>
        <p:sp>
          <p:nvSpPr>
            <p:cNvPr id="55" name="文本框 54"/>
            <p:cNvSpPr txBox="1"/>
            <p:nvPr>
              <p:custDataLst>
                <p:tags r:id="rId39"/>
              </p:custDataLst>
            </p:nvPr>
          </p:nvSpPr>
          <p:spPr>
            <a:xfrm>
              <a:off x="15127" y="4821"/>
              <a:ext cx="95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26</a:t>
              </a: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3896995" y="4935220"/>
            <a:ext cx="5840095" cy="741680"/>
            <a:chOff x="5647" y="7352"/>
            <a:chExt cx="9197" cy="1168"/>
          </a:xfrm>
        </p:grpSpPr>
        <p:grpSp>
          <p:nvGrpSpPr>
            <p:cNvPr id="27" name="组合 26"/>
            <p:cNvGrpSpPr/>
            <p:nvPr/>
          </p:nvGrpSpPr>
          <p:grpSpPr>
            <a:xfrm>
              <a:off x="5720" y="7352"/>
              <a:ext cx="9125" cy="328"/>
              <a:chOff x="5720" y="4166"/>
              <a:chExt cx="9125" cy="328"/>
            </a:xfrm>
          </p:grpSpPr>
          <p:cxnSp>
            <p:nvCxnSpPr>
              <p:cNvPr id="28" name="直接连接符 27"/>
              <p:cNvCxnSpPr/>
              <p:nvPr/>
            </p:nvCxnSpPr>
            <p:spPr>
              <a:xfrm>
                <a:off x="5720" y="4480"/>
                <a:ext cx="9125" cy="14"/>
              </a:xfrm>
              <a:prstGeom prst="line">
                <a:avLst/>
              </a:prstGeom>
              <a:ln w="28575">
                <a:solidFill>
                  <a:srgbClr val="BD6B18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6188" y="4166"/>
                <a:ext cx="0" cy="31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981" y="4166"/>
                <a:ext cx="0" cy="31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774" y="4166"/>
                <a:ext cx="0" cy="31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567" y="4166"/>
                <a:ext cx="0" cy="31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9360" y="4166"/>
                <a:ext cx="0" cy="31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0153" y="4166"/>
                <a:ext cx="0" cy="31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0946" y="4166"/>
                <a:ext cx="0" cy="31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1739" y="4166"/>
                <a:ext cx="0" cy="31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/>
              <p:nvPr/>
            </p:nvCxnSpPr>
            <p:spPr>
              <a:xfrm>
                <a:off x="12532" y="4166"/>
                <a:ext cx="0" cy="31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>
                <a:off x="13325" y="4166"/>
                <a:ext cx="0" cy="31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/>
            </p:nvCxnSpPr>
            <p:spPr>
              <a:xfrm>
                <a:off x="14118" y="4166"/>
                <a:ext cx="0" cy="31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56" name="文本框 55"/>
            <p:cNvSpPr txBox="1"/>
            <p:nvPr>
              <p:custDataLst>
                <p:tags r:id="rId17"/>
              </p:custDataLst>
            </p:nvPr>
          </p:nvSpPr>
          <p:spPr>
            <a:xfrm>
              <a:off x="5647" y="7698"/>
              <a:ext cx="95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23</a:t>
              </a:r>
            </a:p>
          </p:txBody>
        </p:sp>
        <p:sp>
          <p:nvSpPr>
            <p:cNvPr id="57" name="文本框 56"/>
            <p:cNvSpPr txBox="1"/>
            <p:nvPr>
              <p:custDataLst>
                <p:tags r:id="rId18"/>
              </p:custDataLst>
            </p:nvPr>
          </p:nvSpPr>
          <p:spPr>
            <a:xfrm>
              <a:off x="6451" y="7698"/>
              <a:ext cx="95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24</a:t>
              </a:r>
            </a:p>
          </p:txBody>
        </p:sp>
        <p:sp>
          <p:nvSpPr>
            <p:cNvPr id="58" name="文本框 57"/>
            <p:cNvSpPr txBox="1"/>
            <p:nvPr>
              <p:custDataLst>
                <p:tags r:id="rId19"/>
              </p:custDataLst>
            </p:nvPr>
          </p:nvSpPr>
          <p:spPr>
            <a:xfrm>
              <a:off x="7255" y="7698"/>
              <a:ext cx="95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25</a:t>
              </a:r>
            </a:p>
          </p:txBody>
        </p:sp>
        <p:sp>
          <p:nvSpPr>
            <p:cNvPr id="59" name="文本框 58"/>
            <p:cNvSpPr txBox="1"/>
            <p:nvPr>
              <p:custDataLst>
                <p:tags r:id="rId20"/>
              </p:custDataLst>
            </p:nvPr>
          </p:nvSpPr>
          <p:spPr>
            <a:xfrm>
              <a:off x="8059" y="7698"/>
              <a:ext cx="95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26</a:t>
              </a:r>
            </a:p>
          </p:txBody>
        </p:sp>
        <p:sp>
          <p:nvSpPr>
            <p:cNvPr id="60" name="文本框 59"/>
            <p:cNvSpPr txBox="1"/>
            <p:nvPr>
              <p:custDataLst>
                <p:tags r:id="rId21"/>
              </p:custDataLst>
            </p:nvPr>
          </p:nvSpPr>
          <p:spPr>
            <a:xfrm>
              <a:off x="8863" y="7698"/>
              <a:ext cx="95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27</a:t>
              </a:r>
            </a:p>
          </p:txBody>
        </p:sp>
        <p:sp>
          <p:nvSpPr>
            <p:cNvPr id="61" name="文本框 60"/>
            <p:cNvSpPr txBox="1"/>
            <p:nvPr>
              <p:custDataLst>
                <p:tags r:id="rId22"/>
              </p:custDataLst>
            </p:nvPr>
          </p:nvSpPr>
          <p:spPr>
            <a:xfrm>
              <a:off x="9667" y="7698"/>
              <a:ext cx="95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28</a:t>
              </a:r>
            </a:p>
          </p:txBody>
        </p:sp>
        <p:sp>
          <p:nvSpPr>
            <p:cNvPr id="62" name="文本框 61"/>
            <p:cNvSpPr txBox="1"/>
            <p:nvPr>
              <p:custDataLst>
                <p:tags r:id="rId23"/>
              </p:custDataLst>
            </p:nvPr>
          </p:nvSpPr>
          <p:spPr>
            <a:xfrm>
              <a:off x="10471" y="7698"/>
              <a:ext cx="95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29</a:t>
              </a:r>
            </a:p>
          </p:txBody>
        </p:sp>
        <p:sp>
          <p:nvSpPr>
            <p:cNvPr id="63" name="文本框 62"/>
            <p:cNvSpPr txBox="1"/>
            <p:nvPr>
              <p:custDataLst>
                <p:tags r:id="rId24"/>
              </p:custDataLst>
            </p:nvPr>
          </p:nvSpPr>
          <p:spPr>
            <a:xfrm>
              <a:off x="11275" y="7698"/>
              <a:ext cx="95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30</a:t>
              </a:r>
            </a:p>
          </p:txBody>
        </p:sp>
        <p:sp>
          <p:nvSpPr>
            <p:cNvPr id="64" name="文本框 63"/>
            <p:cNvSpPr txBox="1"/>
            <p:nvPr>
              <p:custDataLst>
                <p:tags r:id="rId25"/>
              </p:custDataLst>
            </p:nvPr>
          </p:nvSpPr>
          <p:spPr>
            <a:xfrm>
              <a:off x="12079" y="7698"/>
              <a:ext cx="95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31</a:t>
              </a:r>
            </a:p>
          </p:txBody>
        </p:sp>
        <p:sp>
          <p:nvSpPr>
            <p:cNvPr id="65" name="文本框 64"/>
            <p:cNvSpPr txBox="1"/>
            <p:nvPr>
              <p:custDataLst>
                <p:tags r:id="rId26"/>
              </p:custDataLst>
            </p:nvPr>
          </p:nvSpPr>
          <p:spPr>
            <a:xfrm>
              <a:off x="12883" y="7698"/>
              <a:ext cx="95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32</a:t>
              </a:r>
            </a:p>
          </p:txBody>
        </p:sp>
        <p:sp>
          <p:nvSpPr>
            <p:cNvPr id="66" name="文本框 65"/>
            <p:cNvSpPr txBox="1"/>
            <p:nvPr>
              <p:custDataLst>
                <p:tags r:id="rId27"/>
              </p:custDataLst>
            </p:nvPr>
          </p:nvSpPr>
          <p:spPr>
            <a:xfrm>
              <a:off x="13687" y="7698"/>
              <a:ext cx="95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33</a:t>
              </a:r>
            </a:p>
          </p:txBody>
        </p:sp>
      </p:grpSp>
      <p:sp>
        <p:nvSpPr>
          <p:cNvPr id="70" name="弧形 69"/>
          <p:cNvSpPr/>
          <p:nvPr>
            <p:custDataLst>
              <p:tags r:id="rId4"/>
            </p:custDataLst>
          </p:nvPr>
        </p:nvSpPr>
        <p:spPr>
          <a:xfrm flipH="1">
            <a:off x="7788280" y="2650722"/>
            <a:ext cx="467995" cy="190500"/>
          </a:xfrm>
          <a:prstGeom prst="arc">
            <a:avLst>
              <a:gd name="adj1" fmla="val 11056972"/>
              <a:gd name="adj2" fmla="val 0"/>
            </a:avLst>
          </a:prstGeom>
          <a:ln w="19050">
            <a:solidFill>
              <a:srgbClr val="7030A0"/>
            </a:solidFill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弧形 71"/>
          <p:cNvSpPr/>
          <p:nvPr>
            <p:custDataLst>
              <p:tags r:id="rId5"/>
            </p:custDataLst>
          </p:nvPr>
        </p:nvSpPr>
        <p:spPr>
          <a:xfrm flipH="1">
            <a:off x="7268850" y="2650722"/>
            <a:ext cx="467995" cy="190500"/>
          </a:xfrm>
          <a:prstGeom prst="arc">
            <a:avLst>
              <a:gd name="adj1" fmla="val 11056972"/>
              <a:gd name="adj2" fmla="val 0"/>
            </a:avLst>
          </a:prstGeom>
          <a:ln w="19050">
            <a:solidFill>
              <a:srgbClr val="7030A0"/>
            </a:solidFill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弧形 72"/>
          <p:cNvSpPr/>
          <p:nvPr>
            <p:custDataLst>
              <p:tags r:id="rId6"/>
            </p:custDataLst>
          </p:nvPr>
        </p:nvSpPr>
        <p:spPr>
          <a:xfrm flipH="1">
            <a:off x="6749420" y="2650722"/>
            <a:ext cx="467995" cy="190500"/>
          </a:xfrm>
          <a:prstGeom prst="arc">
            <a:avLst>
              <a:gd name="adj1" fmla="val 11056972"/>
              <a:gd name="adj2" fmla="val 0"/>
            </a:avLst>
          </a:prstGeom>
          <a:ln w="19050">
            <a:solidFill>
              <a:srgbClr val="7030A0"/>
            </a:solidFill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弧形 73"/>
          <p:cNvSpPr/>
          <p:nvPr>
            <p:custDataLst>
              <p:tags r:id="rId7"/>
            </p:custDataLst>
          </p:nvPr>
        </p:nvSpPr>
        <p:spPr>
          <a:xfrm flipH="1">
            <a:off x="6229990" y="2650722"/>
            <a:ext cx="467995" cy="190500"/>
          </a:xfrm>
          <a:prstGeom prst="arc">
            <a:avLst>
              <a:gd name="adj1" fmla="val 11056972"/>
              <a:gd name="adj2" fmla="val 0"/>
            </a:avLst>
          </a:prstGeom>
          <a:ln w="19050">
            <a:solidFill>
              <a:srgbClr val="7030A0"/>
            </a:solidFill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弧形 74"/>
          <p:cNvSpPr/>
          <p:nvPr>
            <p:custDataLst>
              <p:tags r:id="rId8"/>
            </p:custDataLst>
          </p:nvPr>
        </p:nvSpPr>
        <p:spPr>
          <a:xfrm flipH="1">
            <a:off x="5729027" y="2650722"/>
            <a:ext cx="468000" cy="190500"/>
          </a:xfrm>
          <a:prstGeom prst="arc">
            <a:avLst>
              <a:gd name="adj1" fmla="val 11056972"/>
              <a:gd name="adj2" fmla="val 0"/>
            </a:avLst>
          </a:prstGeom>
          <a:ln w="19050">
            <a:solidFill>
              <a:srgbClr val="7030A0"/>
            </a:solidFill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矩形 77"/>
          <p:cNvSpPr/>
          <p:nvPr/>
        </p:nvSpPr>
        <p:spPr>
          <a:xfrm>
            <a:off x="8069263" y="3085659"/>
            <a:ext cx="432000" cy="360000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b="1" strike="noStrike" noProof="1"/>
          </a:p>
        </p:txBody>
      </p:sp>
      <p:sp>
        <p:nvSpPr>
          <p:cNvPr id="79" name="矩形 78"/>
          <p:cNvSpPr/>
          <p:nvPr/>
        </p:nvSpPr>
        <p:spPr>
          <a:xfrm>
            <a:off x="4992688" y="5244806"/>
            <a:ext cx="432000" cy="360000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b="1" strike="noStrike" noProof="1"/>
          </a:p>
        </p:txBody>
      </p:sp>
      <p:sp>
        <p:nvSpPr>
          <p:cNvPr id="80" name="矩形 79"/>
          <p:cNvSpPr/>
          <p:nvPr/>
        </p:nvSpPr>
        <p:spPr>
          <a:xfrm>
            <a:off x="8033068" y="5244806"/>
            <a:ext cx="432000" cy="360000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b="1" strike="noStrike" noProof="1"/>
          </a:p>
        </p:txBody>
      </p:sp>
      <p:sp>
        <p:nvSpPr>
          <p:cNvPr id="81" name="矩形 80"/>
          <p:cNvSpPr/>
          <p:nvPr/>
        </p:nvSpPr>
        <p:spPr>
          <a:xfrm>
            <a:off x="5524818" y="3085659"/>
            <a:ext cx="432000" cy="360000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b="1" strike="noStrike" noProof="1"/>
          </a:p>
        </p:txBody>
      </p:sp>
      <p:sp>
        <p:nvSpPr>
          <p:cNvPr id="82" name="文本框 81"/>
          <p:cNvSpPr txBox="1"/>
          <p:nvPr>
            <p:custDataLst>
              <p:tags r:id="rId9"/>
            </p:custDataLst>
          </p:nvPr>
        </p:nvSpPr>
        <p:spPr>
          <a:xfrm>
            <a:off x="2636667" y="2712085"/>
            <a:ext cx="8445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18</a:t>
            </a:r>
          </a:p>
        </p:txBody>
      </p:sp>
      <p:sp>
        <p:nvSpPr>
          <p:cNvPr id="84" name="弧形 83"/>
          <p:cNvSpPr/>
          <p:nvPr>
            <p:custDataLst>
              <p:tags r:id="rId10"/>
            </p:custDataLst>
          </p:nvPr>
        </p:nvSpPr>
        <p:spPr>
          <a:xfrm flipH="1">
            <a:off x="7806060" y="4803946"/>
            <a:ext cx="467995" cy="190500"/>
          </a:xfrm>
          <a:prstGeom prst="arc">
            <a:avLst>
              <a:gd name="adj1" fmla="val 11056972"/>
              <a:gd name="adj2" fmla="val 0"/>
            </a:avLst>
          </a:prstGeom>
          <a:ln w="19050">
            <a:solidFill>
              <a:srgbClr val="7030A0"/>
            </a:solidFill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弧形 84"/>
          <p:cNvSpPr/>
          <p:nvPr>
            <p:custDataLst>
              <p:tags r:id="rId11"/>
            </p:custDataLst>
          </p:nvPr>
        </p:nvSpPr>
        <p:spPr>
          <a:xfrm flipH="1">
            <a:off x="7286630" y="4803946"/>
            <a:ext cx="467995" cy="190500"/>
          </a:xfrm>
          <a:prstGeom prst="arc">
            <a:avLst>
              <a:gd name="adj1" fmla="val 11056972"/>
              <a:gd name="adj2" fmla="val 0"/>
            </a:avLst>
          </a:prstGeom>
          <a:ln w="19050">
            <a:solidFill>
              <a:srgbClr val="7030A0"/>
            </a:solidFill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弧形 85"/>
          <p:cNvSpPr/>
          <p:nvPr>
            <p:custDataLst>
              <p:tags r:id="rId12"/>
            </p:custDataLst>
          </p:nvPr>
        </p:nvSpPr>
        <p:spPr>
          <a:xfrm flipH="1">
            <a:off x="6767200" y="4803946"/>
            <a:ext cx="467995" cy="190500"/>
          </a:xfrm>
          <a:prstGeom prst="arc">
            <a:avLst>
              <a:gd name="adj1" fmla="val 11056972"/>
              <a:gd name="adj2" fmla="val 0"/>
            </a:avLst>
          </a:prstGeom>
          <a:ln w="19050">
            <a:solidFill>
              <a:srgbClr val="7030A0"/>
            </a:solidFill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弧形 86"/>
          <p:cNvSpPr/>
          <p:nvPr>
            <p:custDataLst>
              <p:tags r:id="rId13"/>
            </p:custDataLst>
          </p:nvPr>
        </p:nvSpPr>
        <p:spPr>
          <a:xfrm flipH="1">
            <a:off x="6247770" y="4803946"/>
            <a:ext cx="467995" cy="190500"/>
          </a:xfrm>
          <a:prstGeom prst="arc">
            <a:avLst>
              <a:gd name="adj1" fmla="val 11056972"/>
              <a:gd name="adj2" fmla="val 0"/>
            </a:avLst>
          </a:prstGeom>
          <a:ln w="19050">
            <a:solidFill>
              <a:srgbClr val="7030A0"/>
            </a:solidFill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弧形 87"/>
          <p:cNvSpPr/>
          <p:nvPr>
            <p:custDataLst>
              <p:tags r:id="rId14"/>
            </p:custDataLst>
          </p:nvPr>
        </p:nvSpPr>
        <p:spPr>
          <a:xfrm flipH="1">
            <a:off x="5728335" y="4803946"/>
            <a:ext cx="468000" cy="190500"/>
          </a:xfrm>
          <a:prstGeom prst="arc">
            <a:avLst>
              <a:gd name="adj1" fmla="val 11056972"/>
              <a:gd name="adj2" fmla="val 0"/>
            </a:avLst>
          </a:prstGeom>
          <a:ln w="19050">
            <a:solidFill>
              <a:srgbClr val="7030A0"/>
            </a:solidFill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弧形 88"/>
          <p:cNvSpPr/>
          <p:nvPr>
            <p:custDataLst>
              <p:tags r:id="rId15"/>
            </p:custDataLst>
          </p:nvPr>
        </p:nvSpPr>
        <p:spPr>
          <a:xfrm flipH="1">
            <a:off x="5231130" y="4803946"/>
            <a:ext cx="468000" cy="190500"/>
          </a:xfrm>
          <a:prstGeom prst="arc">
            <a:avLst>
              <a:gd name="adj1" fmla="val 11056972"/>
              <a:gd name="adj2" fmla="val 0"/>
            </a:avLst>
          </a:prstGeom>
          <a:ln w="19050">
            <a:solidFill>
              <a:srgbClr val="7030A0"/>
            </a:solidFill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文本框 89"/>
          <p:cNvSpPr txBox="1"/>
          <p:nvPr>
            <p:custDataLst>
              <p:tags r:id="rId16"/>
            </p:custDataLst>
          </p:nvPr>
        </p:nvSpPr>
        <p:spPr>
          <a:xfrm>
            <a:off x="2649367" y="4886325"/>
            <a:ext cx="8445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bldLvl="0" animBg="1"/>
      <p:bldP spid="70" grpId="1" animBg="1"/>
      <p:bldP spid="72" grpId="0" bldLvl="0" animBg="1"/>
      <p:bldP spid="72" grpId="1" animBg="1"/>
      <p:bldP spid="73" grpId="0" bldLvl="0" animBg="1"/>
      <p:bldP spid="73" grpId="1" animBg="1"/>
      <p:bldP spid="74" grpId="0" bldLvl="0" animBg="1"/>
      <p:bldP spid="74" grpId="1" animBg="1"/>
      <p:bldP spid="75" grpId="0" bldLvl="0" animBg="1"/>
      <p:bldP spid="75" grpId="1" animBg="1"/>
      <p:bldP spid="78" grpId="1" animBg="1"/>
      <p:bldP spid="78" grpId="2" animBg="1"/>
      <p:bldP spid="79" grpId="1" animBg="1"/>
      <p:bldP spid="79" grpId="2" bldLvl="0" animBg="1"/>
      <p:bldP spid="80" grpId="1" animBg="1"/>
      <p:bldP spid="80" grpId="2" bldLvl="0" animBg="1"/>
      <p:bldP spid="81" grpId="1" animBg="1"/>
      <p:bldP spid="81" grpId="2" animBg="1"/>
      <p:bldP spid="82" grpId="1"/>
      <p:bldP spid="82" grpId="2"/>
      <p:bldP spid="84" grpId="0" bldLvl="0" animBg="1"/>
      <p:bldP spid="84" grpId="1" animBg="1"/>
      <p:bldP spid="85" grpId="0" bldLvl="0" animBg="1"/>
      <p:bldP spid="85" grpId="1" animBg="1"/>
      <p:bldP spid="86" grpId="0" bldLvl="0" animBg="1"/>
      <p:bldP spid="86" grpId="1" animBg="1"/>
      <p:bldP spid="87" grpId="0" bldLvl="0" animBg="1"/>
      <p:bldP spid="87" grpId="1" animBg="1"/>
      <p:bldP spid="88" grpId="0" bldLvl="0" animBg="1"/>
      <p:bldP spid="88" grpId="1" animBg="1"/>
      <p:bldP spid="89" grpId="0" bldLvl="0" animBg="1"/>
      <p:bldP spid="89" grpId="1" animBg="1"/>
      <p:bldP spid="90" grpId="1"/>
      <p:bldP spid="90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P7 3 小鹿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43960" y="2015490"/>
            <a:ext cx="1407160" cy="171386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3990340" y="2042160"/>
            <a:ext cx="1139825" cy="4044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1020" y="1676201"/>
            <a:ext cx="474346" cy="41259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9880" y="650240"/>
            <a:ext cx="2096135" cy="107251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981075" y="1589769"/>
            <a:ext cx="14033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乘车。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1880870" y="2098951"/>
            <a:ext cx="1660181" cy="1594239"/>
            <a:chOff x="3095" y="3304"/>
            <a:chExt cx="2479" cy="2396"/>
          </a:xfrm>
        </p:grpSpPr>
        <p:pic>
          <p:nvPicPr>
            <p:cNvPr id="3" name="图片 2" descr="72X-7-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095" y="3383"/>
              <a:ext cx="1912" cy="2317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>
              <p:custDataLst>
                <p:tags r:id="rId11"/>
              </p:custDataLst>
            </p:nvPr>
          </p:nvSpPr>
          <p:spPr>
            <a:xfrm>
              <a:off x="3300" y="3304"/>
              <a:ext cx="2274" cy="97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28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方正科技符号" panose="02000502000000000000" pitchFamily="2" charset="-122"/>
                </a:rPr>
                <a:t>82</a:t>
              </a:r>
              <a:r>
                <a:rPr lang="en-US" sz="28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方正科技符号" panose="02000502000000000000" pitchFamily="2" charset="-122"/>
                </a:rPr>
                <a:t>－</a:t>
              </a:r>
              <a:r>
                <a:rPr lang="en-US" sz="28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方正科技符号" panose="02000502000000000000" pitchFamily="2" charset="-122"/>
                </a:rPr>
                <a:t>4</a:t>
              </a:r>
              <a:endParaRPr 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5721985" y="2028825"/>
            <a:ext cx="1553210" cy="1701165"/>
            <a:chOff x="9011" y="3195"/>
            <a:chExt cx="2446" cy="2679"/>
          </a:xfrm>
        </p:grpSpPr>
        <p:pic>
          <p:nvPicPr>
            <p:cNvPr id="5" name="图片 4" descr="P7 3 兔子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011" y="3274"/>
              <a:ext cx="1929" cy="2600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>
              <p:custDataLst>
                <p:tags r:id="rId10"/>
              </p:custDataLst>
            </p:nvPr>
          </p:nvSpPr>
          <p:spPr>
            <a:xfrm>
              <a:off x="9183" y="3195"/>
              <a:ext cx="2274" cy="97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28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方正科技符号" panose="02000502000000000000" pitchFamily="2" charset="-122"/>
                </a:rPr>
                <a:t>47</a:t>
              </a:r>
              <a:r>
                <a:rPr lang="en-US" sz="28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方正科技符号" panose="02000502000000000000" pitchFamily="2" charset="-122"/>
                </a:rPr>
                <a:t>－</a:t>
              </a:r>
              <a:r>
                <a:rPr lang="en-US" sz="28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方正科技符号" panose="02000502000000000000" pitchFamily="2" charset="-122"/>
                </a:rPr>
                <a:t>8</a:t>
              </a:r>
              <a:endParaRPr 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7494270" y="2028825"/>
            <a:ext cx="1443990" cy="1698625"/>
            <a:chOff x="11802" y="3195"/>
            <a:chExt cx="2274" cy="2675"/>
          </a:xfrm>
        </p:grpSpPr>
        <p:pic>
          <p:nvPicPr>
            <p:cNvPr id="6" name="图片 5" descr="P7 3 小狗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1859" y="3290"/>
              <a:ext cx="2077" cy="2580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>
              <p:custDataLst>
                <p:tags r:id="rId9"/>
              </p:custDataLst>
            </p:nvPr>
          </p:nvSpPr>
          <p:spPr>
            <a:xfrm>
              <a:off x="11802" y="3195"/>
              <a:ext cx="2274" cy="97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28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方正科技符号" panose="02000502000000000000" pitchFamily="2" charset="-122"/>
                </a:rPr>
                <a:t>93</a:t>
              </a:r>
              <a:r>
                <a:rPr lang="en-US" sz="28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方正科技符号" panose="02000502000000000000" pitchFamily="2" charset="-122"/>
                </a:rPr>
                <a:t>－</a:t>
              </a:r>
              <a:r>
                <a:rPr lang="en-US" sz="28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方正科技符号" panose="02000502000000000000" pitchFamily="2" charset="-122"/>
                </a:rPr>
                <a:t>76</a:t>
              </a:r>
              <a:endParaRPr 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9403715" y="1820545"/>
            <a:ext cx="1748790" cy="1964690"/>
            <a:chOff x="14809" y="2867"/>
            <a:chExt cx="2754" cy="3094"/>
          </a:xfrm>
        </p:grpSpPr>
        <p:pic>
          <p:nvPicPr>
            <p:cNvPr id="8" name="图片 7" descr="P7 第3题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4809" y="2971"/>
              <a:ext cx="2446" cy="2990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>
              <p:custDataLst>
                <p:tags r:id="rId8"/>
              </p:custDataLst>
            </p:nvPr>
          </p:nvSpPr>
          <p:spPr>
            <a:xfrm>
              <a:off x="15289" y="2867"/>
              <a:ext cx="2274" cy="97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28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方正科技符号" panose="02000502000000000000" pitchFamily="2" charset="-122"/>
                </a:rPr>
                <a:t>15</a:t>
              </a:r>
              <a:r>
                <a:rPr lang="en-US" sz="28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方正科技符号" panose="02000502000000000000" pitchFamily="2" charset="-122"/>
                </a:rPr>
                <a:t>＋</a:t>
              </a:r>
              <a:r>
                <a:rPr lang="en-US" sz="28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方正科技符号" panose="02000502000000000000" pitchFamily="2" charset="-122"/>
                </a:rPr>
                <a:t>58</a:t>
              </a:r>
              <a:endParaRPr 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</a:endParaRPr>
            </a:p>
          </p:txBody>
        </p:sp>
      </p:grpSp>
      <p:pic>
        <p:nvPicPr>
          <p:cNvPr id="9" name="图片 8" descr="72X-7-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65605" y="4854575"/>
            <a:ext cx="1653540" cy="1155700"/>
          </a:xfrm>
          <a:prstGeom prst="rect">
            <a:avLst/>
          </a:prstGeom>
        </p:spPr>
      </p:pic>
      <p:pic>
        <p:nvPicPr>
          <p:cNvPr id="10" name="图片 9" descr="72X-7-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557270" y="4854575"/>
            <a:ext cx="1653540" cy="1155700"/>
          </a:xfrm>
          <a:prstGeom prst="rect">
            <a:avLst/>
          </a:prstGeom>
        </p:spPr>
      </p:pic>
      <p:pic>
        <p:nvPicPr>
          <p:cNvPr id="11" name="图片 10" descr="72X-7-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48935" y="4854575"/>
            <a:ext cx="1653540" cy="1155700"/>
          </a:xfrm>
          <a:prstGeom prst="rect">
            <a:avLst/>
          </a:prstGeom>
        </p:spPr>
      </p:pic>
      <p:pic>
        <p:nvPicPr>
          <p:cNvPr id="12" name="图片 11" descr="72X-7-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340600" y="4854575"/>
            <a:ext cx="1653540" cy="1155700"/>
          </a:xfrm>
          <a:prstGeom prst="rect">
            <a:avLst/>
          </a:prstGeom>
        </p:spPr>
      </p:pic>
      <p:pic>
        <p:nvPicPr>
          <p:cNvPr id="13" name="图片 12" descr="72X-7-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32265" y="4854575"/>
            <a:ext cx="1653540" cy="1155700"/>
          </a:xfrm>
          <a:prstGeom prst="rect">
            <a:avLst/>
          </a:prstGeom>
        </p:spPr>
      </p:pic>
      <p:cxnSp>
        <p:nvCxnSpPr>
          <p:cNvPr id="38" name="直接连接符 37"/>
          <p:cNvCxnSpPr>
            <a:stCxn id="3" idx="2"/>
            <a:endCxn id="12" idx="0"/>
          </p:cNvCxnSpPr>
          <p:nvPr/>
        </p:nvCxnSpPr>
        <p:spPr>
          <a:xfrm>
            <a:off x="2520950" y="3693160"/>
            <a:ext cx="5646420" cy="1161415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7" idx="2"/>
            <a:endCxn id="11" idx="0"/>
          </p:cNvCxnSpPr>
          <p:nvPr/>
        </p:nvCxnSpPr>
        <p:spPr>
          <a:xfrm>
            <a:off x="4447540" y="3729355"/>
            <a:ext cx="1828165" cy="112522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0" name="直接连接符 39"/>
          <p:cNvCxnSpPr>
            <a:endCxn id="10" idx="0"/>
          </p:cNvCxnSpPr>
          <p:nvPr/>
        </p:nvCxnSpPr>
        <p:spPr>
          <a:xfrm flipH="1">
            <a:off x="4384040" y="3728720"/>
            <a:ext cx="1805305" cy="1125855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1" name="直接连接符 40"/>
          <p:cNvCxnSpPr>
            <a:endCxn id="13" idx="0"/>
          </p:cNvCxnSpPr>
          <p:nvPr/>
        </p:nvCxnSpPr>
        <p:spPr>
          <a:xfrm>
            <a:off x="8121650" y="3693160"/>
            <a:ext cx="1937385" cy="1161415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2" name="直接连接符 41"/>
          <p:cNvCxnSpPr>
            <a:endCxn id="9" idx="0"/>
          </p:cNvCxnSpPr>
          <p:nvPr/>
        </p:nvCxnSpPr>
        <p:spPr>
          <a:xfrm flipH="1">
            <a:off x="2492375" y="3727450"/>
            <a:ext cx="7566660" cy="1127125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>
            <p:custDataLst>
              <p:tags r:id="rId2"/>
            </p:custDataLst>
          </p:nvPr>
        </p:nvSpPr>
        <p:spPr>
          <a:xfrm>
            <a:off x="3898900" y="1964690"/>
            <a:ext cx="1522730" cy="6508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</a:rPr>
              <a:t>14</a:t>
            </a:r>
            <a:r>
              <a:rPr lang="en-US" sz="2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方正科技符号" panose="02000502000000000000" pitchFamily="2" charset="-122"/>
              </a:rPr>
              <a:t>＋</a:t>
            </a:r>
            <a:r>
              <a:rPr 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</a:rPr>
              <a:t>15</a:t>
            </a:r>
            <a:endParaRPr lang="en-US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方正科技符号" panose="02000502000000000000" pitchFamily="2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2406015" y="5287010"/>
            <a:ext cx="540000" cy="54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文本框 81"/>
          <p:cNvSpPr txBox="1"/>
          <p:nvPr>
            <p:custDataLst>
              <p:tags r:id="rId3"/>
            </p:custDataLst>
          </p:nvPr>
        </p:nvSpPr>
        <p:spPr>
          <a:xfrm>
            <a:off x="2388870" y="5287010"/>
            <a:ext cx="8445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73</a:t>
            </a:r>
          </a:p>
        </p:txBody>
      </p:sp>
      <p:sp>
        <p:nvSpPr>
          <p:cNvPr id="26" name="椭圆 25"/>
          <p:cNvSpPr/>
          <p:nvPr/>
        </p:nvSpPr>
        <p:spPr>
          <a:xfrm>
            <a:off x="4266565" y="5299710"/>
            <a:ext cx="540000" cy="54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>
            <p:custDataLst>
              <p:tags r:id="rId4"/>
            </p:custDataLst>
          </p:nvPr>
        </p:nvSpPr>
        <p:spPr>
          <a:xfrm>
            <a:off x="4277360" y="5293360"/>
            <a:ext cx="8445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39</a:t>
            </a:r>
          </a:p>
        </p:txBody>
      </p:sp>
      <p:sp>
        <p:nvSpPr>
          <p:cNvPr id="35" name="椭圆 34"/>
          <p:cNvSpPr/>
          <p:nvPr/>
        </p:nvSpPr>
        <p:spPr>
          <a:xfrm>
            <a:off x="6189345" y="5299710"/>
            <a:ext cx="540000" cy="54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>
            <p:custDataLst>
              <p:tags r:id="rId5"/>
            </p:custDataLst>
          </p:nvPr>
        </p:nvSpPr>
        <p:spPr>
          <a:xfrm>
            <a:off x="6189345" y="5296535"/>
            <a:ext cx="8445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29</a:t>
            </a:r>
          </a:p>
        </p:txBody>
      </p:sp>
      <p:sp>
        <p:nvSpPr>
          <p:cNvPr id="43" name="椭圆 42"/>
          <p:cNvSpPr/>
          <p:nvPr/>
        </p:nvSpPr>
        <p:spPr>
          <a:xfrm>
            <a:off x="8086090" y="5299710"/>
            <a:ext cx="540000" cy="54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>
            <p:custDataLst>
              <p:tags r:id="rId6"/>
            </p:custDataLst>
          </p:nvPr>
        </p:nvSpPr>
        <p:spPr>
          <a:xfrm>
            <a:off x="8086090" y="5296535"/>
            <a:ext cx="8445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78</a:t>
            </a:r>
          </a:p>
        </p:txBody>
      </p:sp>
      <p:sp>
        <p:nvSpPr>
          <p:cNvPr id="44" name="椭圆 43"/>
          <p:cNvSpPr/>
          <p:nvPr/>
        </p:nvSpPr>
        <p:spPr>
          <a:xfrm>
            <a:off x="9953625" y="5299710"/>
            <a:ext cx="540000" cy="54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>
            <p:custDataLst>
              <p:tags r:id="rId7"/>
            </p:custDataLst>
          </p:nvPr>
        </p:nvSpPr>
        <p:spPr>
          <a:xfrm>
            <a:off x="9947275" y="5297170"/>
            <a:ext cx="8445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4123" y="1446075"/>
            <a:ext cx="475996" cy="381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9880" y="423545"/>
            <a:ext cx="2096135" cy="107251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192145" y="1672590"/>
            <a:ext cx="2194043" cy="1897380"/>
            <a:chOff x="1929" y="3218"/>
            <a:chExt cx="3697" cy="3131"/>
          </a:xfrm>
        </p:grpSpPr>
        <p:pic>
          <p:nvPicPr>
            <p:cNvPr id="3" name="图片 2" descr="72X-8-1(1)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929" y="3218"/>
              <a:ext cx="3579" cy="3131"/>
            </a:xfrm>
            <a:prstGeom prst="rect">
              <a:avLst/>
            </a:prstGeom>
          </p:spPr>
        </p:pic>
        <p:sp>
          <p:nvSpPr>
            <p:cNvPr id="48" name="文本框 47"/>
            <p:cNvSpPr txBox="1"/>
            <p:nvPr>
              <p:custDataLst>
                <p:tags r:id="rId11"/>
              </p:custDataLst>
            </p:nvPr>
          </p:nvSpPr>
          <p:spPr>
            <a:xfrm>
              <a:off x="3952" y="5459"/>
              <a:ext cx="1674" cy="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34</a:t>
              </a:r>
              <a:r>
                <a:rPr lang="zh-CN" altLang="en-US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元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409565" y="1863090"/>
            <a:ext cx="1776095" cy="1695450"/>
            <a:chOff x="4379" y="3818"/>
            <a:chExt cx="2993" cy="2798"/>
          </a:xfrm>
        </p:grpSpPr>
        <p:pic>
          <p:nvPicPr>
            <p:cNvPr id="5" name="图片 4" descr="二上7-3（2）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379" y="3818"/>
              <a:ext cx="2993" cy="2798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10"/>
              </p:custDataLst>
            </p:nvPr>
          </p:nvSpPr>
          <p:spPr>
            <a:xfrm>
              <a:off x="5796" y="5680"/>
              <a:ext cx="1224" cy="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spc="500" dirty="0">
                  <a:solidFill>
                    <a:schemeClr val="tx1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8</a:t>
              </a:r>
              <a:r>
                <a:rPr lang="zh-CN" altLang="en-US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元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452995" y="1672590"/>
            <a:ext cx="1601605" cy="1807210"/>
            <a:chOff x="7035" y="3081"/>
            <a:chExt cx="2698" cy="2983"/>
          </a:xfrm>
        </p:grpSpPr>
        <p:pic>
          <p:nvPicPr>
            <p:cNvPr id="4" name="图片 3" descr="二上7-3（1）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035" y="3081"/>
              <a:ext cx="2565" cy="2983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>
              <p:custDataLst>
                <p:tags r:id="rId9"/>
              </p:custDataLst>
            </p:nvPr>
          </p:nvSpPr>
          <p:spPr>
            <a:xfrm>
              <a:off x="8059" y="5211"/>
              <a:ext cx="1674" cy="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22</a:t>
              </a:r>
              <a:r>
                <a:rPr lang="zh-CN" altLang="en-US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元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81965" y="1939925"/>
            <a:ext cx="1984375" cy="1483360"/>
            <a:chOff x="3912" y="6412"/>
            <a:chExt cx="3125" cy="2336"/>
          </a:xfrm>
        </p:grpSpPr>
        <p:grpSp>
          <p:nvGrpSpPr>
            <p:cNvPr id="11" name="组合 11"/>
            <p:cNvGrpSpPr/>
            <p:nvPr/>
          </p:nvGrpSpPr>
          <p:grpSpPr bwMode="auto">
            <a:xfrm>
              <a:off x="3912" y="6447"/>
              <a:ext cx="3125" cy="2301"/>
              <a:chOff x="11247" y="1303"/>
              <a:chExt cx="3653" cy="2329"/>
            </a:xfrm>
          </p:grpSpPr>
          <p:sp>
            <p:nvSpPr>
              <p:cNvPr id="12" name="圆角矩形标注 11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11247" y="1303"/>
                <a:ext cx="3653" cy="2329"/>
              </a:xfrm>
              <a:prstGeom prst="wedgeRoundRectCallout">
                <a:avLst>
                  <a:gd name="adj1" fmla="val 28167"/>
                  <a:gd name="adj2" fmla="val 45060"/>
                  <a:gd name="adj3" fmla="val 16667"/>
                </a:avLst>
              </a:prstGeom>
              <a:solidFill>
                <a:srgbClr val="FFFEEC"/>
              </a:solidFill>
              <a:ln w="19050">
                <a:solidFill>
                  <a:srgbClr val="7C9F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 noProof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文本框 4"/>
              <p:cNvSpPr txBox="1"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11475" y="1720"/>
                <a:ext cx="3312" cy="10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</a:pPr>
                <a:endParaRPr lang="en-US" sz="2000" dirty="0"/>
              </a:p>
            </p:txBody>
          </p:sp>
        </p:grpSp>
        <p:sp>
          <p:nvSpPr>
            <p:cNvPr id="17" name="文本框 16"/>
            <p:cNvSpPr txBox="1"/>
            <p:nvPr/>
          </p:nvSpPr>
          <p:spPr>
            <a:xfrm>
              <a:off x="4018" y="6412"/>
              <a:ext cx="2979" cy="224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《奇妙的世界》比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《科幻故事》便宜多少元？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9799320" y="1287780"/>
            <a:ext cx="2042160" cy="1954530"/>
            <a:chOff x="12892" y="5704"/>
            <a:chExt cx="3216" cy="3078"/>
          </a:xfrm>
        </p:grpSpPr>
        <p:grpSp>
          <p:nvGrpSpPr>
            <p:cNvPr id="18" name="组合 11"/>
            <p:cNvGrpSpPr/>
            <p:nvPr/>
          </p:nvGrpSpPr>
          <p:grpSpPr bwMode="auto">
            <a:xfrm>
              <a:off x="12892" y="5704"/>
              <a:ext cx="3046" cy="3078"/>
              <a:chOff x="11247" y="1020"/>
              <a:chExt cx="3653" cy="2612"/>
            </a:xfrm>
          </p:grpSpPr>
          <p:sp>
            <p:nvSpPr>
              <p:cNvPr id="19" name="圆角矩形标注 18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1247" y="1020"/>
                <a:ext cx="3653" cy="2612"/>
              </a:xfrm>
              <a:prstGeom prst="wedgeRoundRectCallout">
                <a:avLst>
                  <a:gd name="adj1" fmla="val 28167"/>
                  <a:gd name="adj2" fmla="val 45060"/>
                  <a:gd name="adj3" fmla="val 16667"/>
                </a:avLst>
              </a:prstGeom>
              <a:solidFill>
                <a:srgbClr val="FFFEEC"/>
              </a:solidFill>
              <a:ln w="19050">
                <a:solidFill>
                  <a:srgbClr val="7C9F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 noProof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文本框 4"/>
              <p:cNvSpPr txBox="1"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11475" y="1720"/>
                <a:ext cx="3312" cy="10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</a:pPr>
                <a:endParaRPr lang="en-US" sz="2000" dirty="0"/>
              </a:p>
            </p:txBody>
          </p:sp>
        </p:grpSp>
        <p:sp>
          <p:nvSpPr>
            <p:cNvPr id="22" name="文本框 21"/>
            <p:cNvSpPr txBox="1"/>
            <p:nvPr/>
          </p:nvSpPr>
          <p:spPr>
            <a:xfrm>
              <a:off x="13129" y="5718"/>
              <a:ext cx="2979" cy="296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我只</a:t>
              </a:r>
              <a:r>
                <a:rPr lang="zh-CN" altLang="en-US" sz="2000" spc="500" dirty="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有</a:t>
              </a:r>
              <a:r>
                <a:rPr lang="en-US" altLang="zh-CN" sz="20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r>
                <a:rPr lang="en-US" altLang="zh-CN" sz="2000" b="1" spc="500" dirty="0">
                  <a:solidFill>
                    <a:schemeClr val="tx1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9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元，要</a:t>
              </a:r>
              <a:r>
                <a:rPr lang="zh-CN" altLang="en-US" sz="2000" spc="500" dirty="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买</a:t>
              </a:r>
              <a:r>
                <a:rPr lang="en-US" altLang="zh-CN" sz="2000" b="1" spc="500" dirty="0">
                  <a:solidFill>
                    <a:schemeClr val="tx1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本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《童话故事》，还差多少元？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7" name="文本框 26"/>
          <p:cNvSpPr txBox="1"/>
          <p:nvPr>
            <p:custDataLst>
              <p:tags r:id="rId1"/>
            </p:custDataLst>
          </p:nvPr>
        </p:nvSpPr>
        <p:spPr>
          <a:xfrm>
            <a:off x="2268220" y="4425315"/>
            <a:ext cx="34544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22</a:t>
            </a:r>
            <a:r>
              <a:rPr lang="zh-CN" altLang="en-US" sz="2800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－</a:t>
            </a:r>
            <a:r>
              <a:rPr lang="en-US" altLang="zh-CN" sz="28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8</a:t>
            </a:r>
            <a:r>
              <a:rPr lang="zh-CN" altLang="en-US" sz="2800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＝</a:t>
            </a:r>
            <a:r>
              <a:rPr lang="en-US" altLang="zh-CN" sz="28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14</a:t>
            </a:r>
            <a:r>
              <a:rPr lang="zh-CN" altLang="en-US" sz="28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科技符号" panose="02000502000000000000" pitchFamily="2" charset="-122"/>
                <a:sym typeface="+mn-ea"/>
              </a:rPr>
              <a:t>（元）</a:t>
            </a:r>
          </a:p>
        </p:txBody>
      </p:sp>
      <p:sp>
        <p:nvSpPr>
          <p:cNvPr id="51" name="文本框 50"/>
          <p:cNvSpPr txBox="1"/>
          <p:nvPr>
            <p:custDataLst>
              <p:tags r:id="rId2"/>
            </p:custDataLst>
          </p:nvPr>
        </p:nvSpPr>
        <p:spPr>
          <a:xfrm>
            <a:off x="1567815" y="5135249"/>
            <a:ext cx="4154805" cy="1080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答：《</a:t>
            </a:r>
            <a:r>
              <a:rPr lang="zh-CN" sz="28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奇妙的世界》比《科幻故事》便</a:t>
            </a:r>
            <a:r>
              <a:rPr lang="zh-CN" sz="2800" spc="500" dirty="0">
                <a:solidFill>
                  <a:srgbClr val="7030A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宜</a:t>
            </a:r>
            <a:r>
              <a:rPr lang="en-US" altLang="zh-CN" sz="28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</a:rPr>
              <a:t>1</a:t>
            </a:r>
            <a:r>
              <a:rPr lang="en-US" altLang="zh-CN" sz="2800" b="1" spc="500" dirty="0">
                <a:solidFill>
                  <a:srgbClr val="7030A0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</a:rPr>
              <a:t>4</a:t>
            </a:r>
            <a:r>
              <a:rPr lang="zh-CN" altLang="en-US" sz="28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  <a:r>
              <a:rPr lang="zh-CN" altLang="en-US" sz="28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</a:p>
        </p:txBody>
      </p:sp>
      <p:sp>
        <p:nvSpPr>
          <p:cNvPr id="28" name="文本框 27"/>
          <p:cNvSpPr txBox="1"/>
          <p:nvPr>
            <p:custDataLst>
              <p:tags r:id="rId3"/>
            </p:custDataLst>
          </p:nvPr>
        </p:nvSpPr>
        <p:spPr>
          <a:xfrm>
            <a:off x="7143115" y="4425315"/>
            <a:ext cx="34544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34</a:t>
            </a:r>
            <a:r>
              <a:rPr lang="zh-CN" altLang="en-US" sz="2800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－</a:t>
            </a:r>
            <a:r>
              <a:rPr lang="en-US" altLang="zh-CN" sz="28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19</a:t>
            </a:r>
            <a:r>
              <a:rPr lang="zh-CN" altLang="en-US" sz="2800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＝</a:t>
            </a:r>
            <a:r>
              <a:rPr lang="en-US" altLang="zh-CN" sz="28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科技符号" panose="02000502000000000000" pitchFamily="2" charset="-122"/>
                <a:sym typeface="+mn-ea"/>
              </a:rPr>
              <a:t>15</a:t>
            </a:r>
            <a:r>
              <a:rPr lang="zh-CN" altLang="en-US" sz="28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科技符号" panose="02000502000000000000" pitchFamily="2" charset="-122"/>
                <a:sym typeface="+mn-ea"/>
              </a:rPr>
              <a:t>（元）</a:t>
            </a:r>
          </a:p>
        </p:txBody>
      </p:sp>
      <p:sp>
        <p:nvSpPr>
          <p:cNvPr id="29" name="文本框 28"/>
          <p:cNvSpPr txBox="1"/>
          <p:nvPr>
            <p:custDataLst>
              <p:tags r:id="rId4"/>
            </p:custDataLst>
          </p:nvPr>
        </p:nvSpPr>
        <p:spPr>
          <a:xfrm>
            <a:off x="7311363" y="5181429"/>
            <a:ext cx="26466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答：还</a:t>
            </a:r>
            <a:r>
              <a:rPr lang="zh-CN" altLang="en-US" sz="2800" spc="500" dirty="0">
                <a:solidFill>
                  <a:srgbClr val="7030A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差</a:t>
            </a:r>
            <a:r>
              <a:rPr lang="en-US" altLang="zh-CN" sz="28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</a:rPr>
              <a:t>1</a:t>
            </a:r>
            <a:r>
              <a:rPr lang="en-US" altLang="zh-CN" sz="2800" b="1" spc="500" dirty="0">
                <a:solidFill>
                  <a:srgbClr val="7030A0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</a:rPr>
              <a:t>5</a:t>
            </a:r>
            <a:r>
              <a:rPr lang="zh-CN" altLang="en-US" sz="28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  <a:r>
              <a:rPr lang="zh-CN" altLang="en-US" sz="28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9"/>
          <a:srcRect l="1235" t="592" r="1422" b="874"/>
          <a:stretch>
            <a:fillRect/>
          </a:stretch>
        </p:blipFill>
        <p:spPr>
          <a:xfrm>
            <a:off x="2044931" y="2951629"/>
            <a:ext cx="1000427" cy="1006177"/>
          </a:xfrm>
          <a:prstGeom prst="ellipse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20"/>
          <a:srcRect l="1853" t="1377" r="1484" b="1377"/>
          <a:stretch>
            <a:fillRect/>
          </a:stretch>
        </p:blipFill>
        <p:spPr>
          <a:xfrm>
            <a:off x="9094123" y="2774198"/>
            <a:ext cx="978109" cy="980905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51" grpId="0"/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GM0ODMyYWI4MTI5MDA4ZmIzNTM3MTFiYTE0MTBlYzgifQ=="/>
  <p:tag name="RESOURCE_RECORD_KEY" val="{&quot;29&quot;:[50052953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9.6662204724409,&quot;left&quot;:125.50393700787401,&quot;top&quot;:84.62322834645668,&quot;width&quot;:377.618110236220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.15,&quot;left&quot;:419.75,&quot;top&quot;:5,&quot;width&quot;:528.75}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1.4,&quot;left&quot;:106.4,&quot;top&quot;:211.5,&quot;width&quot;:172}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1.4,&quot;left&quot;:106.4,&quot;top&quot;:211.5,&quot;width&quot;:172}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1.4,&quot;left&quot;:106.4,&quot;top&quot;:211.5,&quot;width&quot;:172}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1.4,&quot;left&quot;:106.4,&quot;top&quot;:211.5,&quot;width&quot;:172}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1.4,&quot;left&quot;:106.4,&quot;top&quot;:211.5,&quot;width&quot;:172}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1.4,&quot;left&quot;:106.4,&quot;top&quot;:211.5,&quot;width&quot;:172}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1.4,&quot;left&quot;:106.4,&quot;top&quot;:211.5,&quot;width&quot;:172}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1.4,&quot;left&quot;:106.4,&quot;top&quot;:211.5,&quot;width&quot;:172}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1.4,&quot;left&quot;:106.4,&quot;top&quot;:211.5,&quot;width&quot;:172}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1.4,&quot;left&quot;:106.4,&quot;top&quot;:211.5,&quot;width&quot;:172}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1.4,&quot;left&quot;:106.4,&quot;top&quot;:211.5,&quot;width&quot;:172}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6.9,&quot;left&quot;:42.45,&quot;top&quot;:99.95,&quot;width&quot;:851.3}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96.9,&quot;left&quot;:42.45,&quot;top&quot;:99.95,&quot;width&quot;:851.3}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6.9,&quot;left&quot;:42.45,&quot;top&quot;:99.95,&quot;width&quot;:851.3}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96.9,&quot;left&quot;:42.45,&quot;top&quot;:99.95,&quot;width&quot;:851.3}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5.4,&quot;left&quot;:72.65,&quot;top&quot;:202.65,&quot;width&quot;:852.75}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9.6662204724409,&quot;left&quot;:125.50393700787401,&quot;top&quot;:84.62322834645668,&quot;width&quot;:377.6181102362205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.15,&quot;left&quot;:419.75,&quot;top&quot;:5,&quot;width&quot;:528.75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9.6662204724409,&quot;left&quot;:125.50393700787401,&quot;top&quot;:84.62322834645668,&quot;width&quot;:377.6181102362205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9.6662204724409,&quot;left&quot;:125.50393700787401,&quot;top&quot;:84.62322834645668,&quot;width&quot;:377.6181102362205}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.15,&quot;left&quot;:419.75,&quot;top&quot;:5,&quot;width&quot;:528.75}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95,&quot;left&quot;:419.75,&quot;top&quot;:-0.05,&quot;width&quot;:676.45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419</Words>
  <Application>Microsoft Office PowerPoint</Application>
  <PresentationFormat>宽屏</PresentationFormat>
  <Paragraphs>151</Paragraphs>
  <Slides>10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0" baseType="lpstr">
      <vt:lpstr>等线</vt:lpstr>
      <vt:lpstr>等线 Light</vt:lpstr>
      <vt:lpstr>方正大标宋简体</vt:lpstr>
      <vt:lpstr>黑体</vt:lpstr>
      <vt:lpstr>宋体</vt:lpstr>
      <vt:lpstr>微软雅黑</vt:lpstr>
      <vt:lpstr>Arial</vt:lpstr>
      <vt:lpstr>Calibri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群 林</dc:creator>
  <cp:lastModifiedBy>qin liu</cp:lastModifiedBy>
  <cp:revision>583</cp:revision>
  <dcterms:created xsi:type="dcterms:W3CDTF">2023-11-18T16:34:00Z</dcterms:created>
  <dcterms:modified xsi:type="dcterms:W3CDTF">2025-08-25T01:30:19Z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AC00A71266F04056945A7C14355AC9E8_13</vt:lpwstr>
  </property>
  <property fmtid="{D5CDD505-2E9C-101B-9397-08002B2CF9AE}" pid="3" name="KSOProductBuildVer">
    <vt:lpwstr>2052-12.1.0.21915</vt:lpwstr>
  </property>
</Properties>
</file>