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7" r:id="rId2"/>
    <p:sldId id="287" r:id="rId3"/>
    <p:sldId id="312" r:id="rId4"/>
    <p:sldId id="303" r:id="rId5"/>
    <p:sldId id="304" r:id="rId6"/>
    <p:sldId id="305" r:id="rId7"/>
    <p:sldId id="309" r:id="rId8"/>
    <p:sldId id="310" r:id="rId9"/>
    <p:sldId id="281" r:id="rId10"/>
  </p:sldIdLst>
  <p:sldSz cx="12192000" cy="6858000"/>
  <p:notesSz cx="6858000" cy="9144000"/>
  <p:custDataLst>
    <p:tags r:id="rId1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 userDrawn="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36522"/>
    <a:srgbClr val="F8A01D"/>
    <a:srgbClr val="FFE601"/>
    <a:srgbClr val="F36C22"/>
    <a:srgbClr val="E7E7E7"/>
    <a:srgbClr val="FFFCD7"/>
    <a:srgbClr val="885D3C"/>
    <a:srgbClr val="C38C5F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/>
    <p:restoredTop sz="94660"/>
  </p:normalViewPr>
  <p:slideViewPr>
    <p:cSldViewPr snapToGrid="0" showGuides="1">
      <p:cViewPr varScale="1">
        <p:scale>
          <a:sx n="87" d="100"/>
          <a:sy n="87" d="100"/>
        </p:scale>
        <p:origin x="48" y="129"/>
      </p:cViewPr>
      <p:guideLst>
        <p:guide orient="horz" pos="1797"/>
        <p:guide pos="56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6C4693E-D8A8-41D6-986C-28971F8D6C9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2025/8/25</a:t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2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学数学课件正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0" Type="http://schemas.openxmlformats.org/officeDocument/2006/relationships/image" Target="../media/image5.png"/><Relationship Id="rId4" Type="http://schemas.openxmlformats.org/officeDocument/2006/relationships/tags" Target="../tags/tag5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3" Type="http://schemas.openxmlformats.org/officeDocument/2006/relationships/tags" Target="../tags/tag13.xml"/><Relationship Id="rId21" Type="http://schemas.openxmlformats.org/officeDocument/2006/relationships/image" Target="../media/image9.pn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0" Type="http://schemas.openxmlformats.org/officeDocument/2006/relationships/image" Target="../media/image13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10" Type="http://schemas.openxmlformats.org/officeDocument/2006/relationships/tags" Target="../tags/tag20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tags" Target="../tags/tag54.xml"/><Relationship Id="rId3" Type="http://schemas.openxmlformats.org/officeDocument/2006/relationships/tags" Target="../tags/tag31.xml"/><Relationship Id="rId21" Type="http://schemas.openxmlformats.org/officeDocument/2006/relationships/tags" Target="../tags/tag49.xml"/><Relationship Id="rId34" Type="http://schemas.openxmlformats.org/officeDocument/2006/relationships/image" Target="../media/image16.png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tags" Target="../tags/tag53.xml"/><Relationship Id="rId33" Type="http://schemas.openxmlformats.org/officeDocument/2006/relationships/image" Target="../media/image15.png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tags" Target="../tags/tag48.xml"/><Relationship Id="rId29" Type="http://schemas.openxmlformats.org/officeDocument/2006/relationships/tags" Target="../tags/tag57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32" Type="http://schemas.openxmlformats.org/officeDocument/2006/relationships/image" Target="../media/image14.png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tags" Target="../tags/tag56.xml"/><Relationship Id="rId10" Type="http://schemas.openxmlformats.org/officeDocument/2006/relationships/tags" Target="../tags/tag38.xml"/><Relationship Id="rId19" Type="http://schemas.openxmlformats.org/officeDocument/2006/relationships/tags" Target="../tags/tag47.xml"/><Relationship Id="rId31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tags" Target="../tags/tag55.xml"/><Relationship Id="rId30" Type="http://schemas.openxmlformats.org/officeDocument/2006/relationships/tags" Target="../tags/tag58.xml"/><Relationship Id="rId8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3" Type="http://schemas.openxmlformats.org/officeDocument/2006/relationships/tags" Target="../tags/tag61.xml"/><Relationship Id="rId21" Type="http://schemas.openxmlformats.org/officeDocument/2006/relationships/image" Target="../media/image17.png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0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image" Target="../media/image19.png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image" Target="../media/image18.png"/><Relationship Id="rId10" Type="http://schemas.openxmlformats.org/officeDocument/2006/relationships/tags" Target="../tags/tag68.xml"/><Relationship Id="rId19" Type="http://schemas.openxmlformats.org/officeDocument/2006/relationships/tags" Target="../tags/tag77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20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15.png"/><Relationship Id="rId17" Type="http://schemas.openxmlformats.org/officeDocument/2006/relationships/image" Target="../media/image24.png"/><Relationship Id="rId2" Type="http://schemas.openxmlformats.org/officeDocument/2006/relationships/tags" Target="../tags/tag79.xml"/><Relationship Id="rId16" Type="http://schemas.openxmlformats.org/officeDocument/2006/relationships/image" Target="../media/image23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82.xml"/><Relationship Id="rId15" Type="http://schemas.openxmlformats.org/officeDocument/2006/relationships/image" Target="../media/image22.png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840259" y="770326"/>
            <a:ext cx="9754886" cy="122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二年级上册  第一单元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100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以内数加与减（二） 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>
              <a:lnSpc>
                <a:spcPts val="4760"/>
              </a:lnSpc>
            </a:pP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31265" y="2367915"/>
            <a:ext cx="464883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</a:rPr>
              <a:t>摘苹果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900420" y="4607560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" y="868680"/>
            <a:ext cx="10857987" cy="5616000"/>
          </a:xfrm>
          <a:prstGeom prst="rect">
            <a:avLst/>
          </a:prstGeom>
        </p:spPr>
      </p:pic>
      <p:sp>
        <p:nvSpPr>
          <p:cNvPr id="18" name="圆角矩形标注 17"/>
          <p:cNvSpPr/>
          <p:nvPr/>
        </p:nvSpPr>
        <p:spPr bwMode="auto">
          <a:xfrm>
            <a:off x="2834636" y="1638935"/>
            <a:ext cx="2180705" cy="706755"/>
          </a:xfrm>
          <a:prstGeom prst="wedgeRoundRectCallout">
            <a:avLst>
              <a:gd name="adj1" fmla="val 33342"/>
              <a:gd name="adj2" fmla="val 87017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26"/>
          <p:cNvSpPr txBox="1">
            <a:spLocks noChangeArrowheads="1"/>
          </p:cNvSpPr>
          <p:nvPr/>
        </p:nvSpPr>
        <p:spPr bwMode="auto">
          <a:xfrm>
            <a:off x="3001334" y="1638799"/>
            <a:ext cx="2021205" cy="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</a:rPr>
              <a:t>我摘</a:t>
            </a:r>
            <a:r>
              <a:rPr lang="zh-CN" sz="2400" spc="500" dirty="0">
                <a:solidFill>
                  <a:schemeClr val="tx1"/>
                </a:solidFill>
                <a:uFillTx/>
                <a:latin typeface="Times New Roman" panose="02020603050405020304" pitchFamily="18" charset="0"/>
              </a:rPr>
              <a:t>了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400" dirty="0">
                <a:latin typeface="微软雅黑" panose="020B0503020204020204" pitchFamily="34" charset="-122"/>
              </a:rPr>
              <a:t>个。</a:t>
            </a:r>
            <a:endParaRPr lang="zh-CN" altLang="en-US" sz="2400" dirty="0">
              <a:latin typeface="微软雅黑" panose="020B0503020204020204" pitchFamily="34" charset="-122"/>
              <a:ea typeface="黑体" panose="02010609060101010101" pitchFamily="49" charset="-122"/>
            </a:endParaRPr>
          </a:p>
        </p:txBody>
      </p:sp>
      <p:sp>
        <p:nvSpPr>
          <p:cNvPr id="43" name="圆角矩形标注 42"/>
          <p:cNvSpPr/>
          <p:nvPr/>
        </p:nvSpPr>
        <p:spPr bwMode="auto">
          <a:xfrm>
            <a:off x="5777866" y="1698625"/>
            <a:ext cx="2322426" cy="706755"/>
          </a:xfrm>
          <a:prstGeom prst="wedgeRoundRectCallout">
            <a:avLst>
              <a:gd name="adj1" fmla="val 33295"/>
              <a:gd name="adj2" fmla="val 79919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26"/>
          <p:cNvSpPr txBox="1">
            <a:spLocks noChangeArrowheads="1"/>
          </p:cNvSpPr>
          <p:nvPr/>
        </p:nvSpPr>
        <p:spPr bwMode="auto">
          <a:xfrm>
            <a:off x="5914793" y="1699199"/>
            <a:ext cx="2646680" cy="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</a:rPr>
              <a:t>我摘</a:t>
            </a:r>
            <a:r>
              <a:rPr lang="zh-CN" sz="2400" spc="500" dirty="0">
                <a:solidFill>
                  <a:schemeClr val="tx1"/>
                </a:solidFill>
                <a:uFillTx/>
                <a:latin typeface="Times New Roman" panose="02020603050405020304" pitchFamily="18" charset="0"/>
              </a:rPr>
              <a:t>了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400" dirty="0">
                <a:latin typeface="微软雅黑" panose="020B0503020204020204" pitchFamily="34" charset="-122"/>
              </a:rPr>
              <a:t>个。</a:t>
            </a:r>
            <a:endParaRPr lang="zh-CN" altLang="en-US" sz="2400" dirty="0">
              <a:latin typeface="微软雅黑" panose="020B0503020204020204" pitchFamily="34" charset="-122"/>
              <a:ea typeface="黑体" panose="02010609060101010101" pitchFamily="49" charset="-122"/>
            </a:endParaRPr>
          </a:p>
        </p:txBody>
      </p:sp>
      <p:sp>
        <p:nvSpPr>
          <p:cNvPr id="45" name="圆角矩形标注 44"/>
          <p:cNvSpPr/>
          <p:nvPr/>
        </p:nvSpPr>
        <p:spPr bwMode="auto">
          <a:xfrm>
            <a:off x="9236075" y="1640205"/>
            <a:ext cx="2253961" cy="706755"/>
          </a:xfrm>
          <a:prstGeom prst="wedgeRoundRectCallout">
            <a:avLst>
              <a:gd name="adj1" fmla="val 8303"/>
              <a:gd name="adj2" fmla="val 81087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26"/>
          <p:cNvSpPr txBox="1">
            <a:spLocks noChangeArrowheads="1"/>
          </p:cNvSpPr>
          <p:nvPr/>
        </p:nvSpPr>
        <p:spPr bwMode="auto">
          <a:xfrm>
            <a:off x="9336406" y="1648167"/>
            <a:ext cx="2162868" cy="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</a:rPr>
              <a:t>我摘</a:t>
            </a:r>
            <a:r>
              <a:rPr lang="zh-CN" sz="2400" spc="500" dirty="0">
                <a:solidFill>
                  <a:schemeClr val="tx1"/>
                </a:solidFill>
                <a:uFillTx/>
                <a:latin typeface="Times New Roman" panose="02020603050405020304" pitchFamily="18" charset="0"/>
              </a:rPr>
              <a:t>了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latin typeface="微软雅黑" panose="020B0503020204020204" pitchFamily="34" charset="-122"/>
              </a:rPr>
              <a:t>个。</a:t>
            </a:r>
            <a:endParaRPr lang="zh-CN" altLang="en-US" sz="2400" dirty="0">
              <a:latin typeface="微软雅黑" panose="020B0503020204020204" pitchFamily="34" charset="-122"/>
              <a:ea typeface="黑体" panose="02010609060101010101" pitchFamily="49" charset="-122"/>
            </a:endParaRPr>
          </a:p>
        </p:txBody>
      </p:sp>
      <p:sp>
        <p:nvSpPr>
          <p:cNvPr id="47" name="圆角矩形标注 46"/>
          <p:cNvSpPr/>
          <p:nvPr/>
        </p:nvSpPr>
        <p:spPr bwMode="auto">
          <a:xfrm>
            <a:off x="514351" y="5248275"/>
            <a:ext cx="2376632" cy="706755"/>
          </a:xfrm>
          <a:prstGeom prst="wedgeRoundRectCallout">
            <a:avLst>
              <a:gd name="adj1" fmla="val 33378"/>
              <a:gd name="adj2" fmla="val -77403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26"/>
          <p:cNvSpPr txBox="1">
            <a:spLocks noChangeArrowheads="1"/>
          </p:cNvSpPr>
          <p:nvPr/>
        </p:nvSpPr>
        <p:spPr bwMode="auto">
          <a:xfrm>
            <a:off x="640080" y="5247925"/>
            <a:ext cx="2501265" cy="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</a:rPr>
              <a:t>我摘</a:t>
            </a:r>
            <a:r>
              <a:rPr lang="zh-CN" sz="2400" spc="500" dirty="0">
                <a:solidFill>
                  <a:schemeClr val="tx1"/>
                </a:solidFill>
                <a:uFillTx/>
                <a:latin typeface="Times New Roman" panose="02020603050405020304" pitchFamily="18" charset="0"/>
              </a:rPr>
              <a:t>了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2400" dirty="0">
                <a:latin typeface="微软雅黑" panose="020B0503020204020204" pitchFamily="34" charset="-122"/>
              </a:rPr>
              <a:t>个。</a:t>
            </a:r>
            <a:endParaRPr lang="zh-CN" altLang="en-US" sz="2400" dirty="0">
              <a:latin typeface="微软雅黑" panose="020B0503020204020204" pitchFamily="34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/>
      <p:bldP spid="43" grpId="0" bldLvl="0" animBg="1"/>
      <p:bldP spid="44" grpId="0"/>
      <p:bldP spid="45" grpId="0" bldLvl="0" animBg="1"/>
      <p:bldP spid="46" grpId="0"/>
      <p:bldP spid="47" grpId="0" bldLvl="0" animBg="1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>
            <a:off x="981075" y="1693545"/>
            <a:ext cx="10723245" cy="3763010"/>
            <a:chOff x="1485" y="3489"/>
            <a:chExt cx="16887" cy="5926"/>
          </a:xfrm>
        </p:grpSpPr>
        <p:grpSp>
          <p:nvGrpSpPr>
            <p:cNvPr id="91" name="组合 90"/>
            <p:cNvGrpSpPr/>
            <p:nvPr/>
          </p:nvGrpSpPr>
          <p:grpSpPr>
            <a:xfrm>
              <a:off x="1485" y="3489"/>
              <a:ext cx="16887" cy="5926"/>
              <a:chOff x="2168" y="5918"/>
              <a:chExt cx="14791" cy="3613"/>
            </a:xfrm>
          </p:grpSpPr>
          <p:sp>
            <p:nvSpPr>
              <p:cNvPr id="84" name="圆角矩形 83"/>
              <p:cNvSpPr/>
              <p:nvPr/>
            </p:nvSpPr>
            <p:spPr>
              <a:xfrm>
                <a:off x="2168" y="5918"/>
                <a:ext cx="14791" cy="3613"/>
              </a:xfrm>
              <a:prstGeom prst="roundRect">
                <a:avLst>
                  <a:gd name="adj" fmla="val 6598"/>
                </a:avLst>
              </a:prstGeom>
              <a:noFill/>
              <a:ln w="19050">
                <a:solidFill>
                  <a:srgbClr val="709B4E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E6E6E6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0" name="直接连接符 89"/>
              <p:cNvCxnSpPr/>
              <p:nvPr/>
            </p:nvCxnSpPr>
            <p:spPr>
              <a:xfrm flipH="1">
                <a:off x="9898" y="6216"/>
                <a:ext cx="0" cy="3284"/>
              </a:xfrm>
              <a:prstGeom prst="line">
                <a:avLst/>
              </a:prstGeom>
              <a:ln w="31750" cap="rnd">
                <a:solidFill>
                  <a:srgbClr val="7AA25A"/>
                </a:solidFill>
                <a:prstDash val="sysDot"/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40" name="直接连接符 39"/>
            <p:cNvCxnSpPr/>
            <p:nvPr/>
          </p:nvCxnSpPr>
          <p:spPr>
            <a:xfrm flipH="1">
              <a:off x="5886" y="3991"/>
              <a:ext cx="0" cy="5342"/>
            </a:xfrm>
            <a:prstGeom prst="line">
              <a:avLst/>
            </a:prstGeom>
            <a:ln w="31750" cap="rnd">
              <a:solidFill>
                <a:srgbClr val="7AA25A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38" name="图片 37" descr="算式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960" y="1355725"/>
            <a:ext cx="4224655" cy="6159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3465" y="292735"/>
            <a:ext cx="5988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奇思和笑笑一共摘了多少个苹果？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038532" y="1402080"/>
            <a:ext cx="60325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26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056005" y="867410"/>
            <a:ext cx="3102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用竖式算一算。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l="7865" t="10152" r="8153" b="10432"/>
          <a:stretch>
            <a:fillRect/>
          </a:stretch>
        </p:blipFill>
        <p:spPr>
          <a:xfrm>
            <a:off x="653595" y="358117"/>
            <a:ext cx="389709" cy="381675"/>
          </a:xfrm>
          <a:prstGeom prst="ellipse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1487146" y="3902710"/>
            <a:ext cx="1661820" cy="1427480"/>
            <a:chOff x="2282" y="6968"/>
            <a:chExt cx="2617" cy="2248"/>
          </a:xfrm>
        </p:grpSpPr>
        <p:grpSp>
          <p:nvGrpSpPr>
            <p:cNvPr id="15" name="组合 14"/>
            <p:cNvGrpSpPr/>
            <p:nvPr/>
          </p:nvGrpSpPr>
          <p:grpSpPr bwMode="auto">
            <a:xfrm>
              <a:off x="2282" y="6968"/>
              <a:ext cx="2617" cy="2248"/>
              <a:chOff x="13559" y="4617"/>
              <a:chExt cx="3718" cy="3316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13559" y="5489"/>
                <a:ext cx="3718" cy="2444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4535" y="4982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14160" y="4617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文本框 20"/>
            <p:cNvSpPr txBox="1">
              <a:spLocks noChangeArrowheads="1"/>
            </p:cNvSpPr>
            <p:nvPr/>
          </p:nvSpPr>
          <p:spPr bwMode="auto">
            <a:xfrm>
              <a:off x="2500" y="7399"/>
              <a:ext cx="2353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400" b="1" spc="500" dirty="0">
                  <a:latin typeface="黑体" panose="02010609060101010101" pitchFamily="49" charset="-122"/>
                  <a:ea typeface="黑体" panose="02010609060101010101" pitchFamily="49" charset="-122"/>
                </a:rPr>
                <a:t>0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该写在哪里呢</a:t>
              </a:r>
              <a:r>
                <a:rPr lang="zh-CN" altLang="zh-CN" sz="2400" dirty="0">
                  <a:latin typeface="Times New Roman" panose="02020603050405020304" pitchFamily="18" charset="0"/>
                </a:rPr>
                <a:t>？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048230" y="2755576"/>
            <a:ext cx="2554490" cy="2592394"/>
            <a:chOff x="12618" y="4695"/>
            <a:chExt cx="5782" cy="5506"/>
          </a:xfrm>
        </p:grpSpPr>
        <p:sp>
          <p:nvSpPr>
            <p:cNvPr id="124" name="圆角矩形标注 123"/>
            <p:cNvSpPr/>
            <p:nvPr/>
          </p:nvSpPr>
          <p:spPr bwMode="auto">
            <a:xfrm>
              <a:off x="12618" y="4794"/>
              <a:ext cx="3542" cy="2417"/>
            </a:xfrm>
            <a:prstGeom prst="wedgeRoundRectCallout">
              <a:avLst>
                <a:gd name="adj1" fmla="val 33351"/>
                <a:gd name="adj2" fmla="val 78122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7C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文本框 26"/>
            <p:cNvSpPr txBox="1">
              <a:spLocks noChangeArrowheads="1"/>
            </p:cNvSpPr>
            <p:nvPr/>
          </p:nvSpPr>
          <p:spPr bwMode="auto">
            <a:xfrm>
              <a:off x="12835" y="4695"/>
              <a:ext cx="3382" cy="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sz="2400" dirty="0">
                  <a:latin typeface="Times New Roman" panose="02020603050405020304" pitchFamily="18" charset="0"/>
                </a:rPr>
                <a:t>这就是满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zh-CN" sz="2400" dirty="0">
                  <a:latin typeface="Times New Roman" panose="02020603050405020304" pitchFamily="18" charset="0"/>
                </a:rPr>
                <a:t>十</a:t>
              </a:r>
              <a:r>
                <a:rPr lang="zh-CN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进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en-US" altLang="zh-CN" sz="2400" dirty="0">
                  <a:latin typeface="Times New Roman" panose="02020603050405020304" pitchFamily="18" charset="0"/>
                </a:rPr>
                <a:t> 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。</a:t>
              </a:r>
              <a:endPara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816" y="6012"/>
              <a:ext cx="2584" cy="4189"/>
            </a:xfrm>
            <a:prstGeom prst="rect">
              <a:avLst/>
            </a:prstGeom>
          </p:spPr>
        </p:pic>
      </p:grpSp>
      <p:sp>
        <p:nvSpPr>
          <p:cNvPr id="129" name="文本框 128"/>
          <p:cNvSpPr txBox="1"/>
          <p:nvPr/>
        </p:nvSpPr>
        <p:spPr>
          <a:xfrm>
            <a:off x="5387340" y="1411316"/>
            <a:ext cx="56959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35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599559" y="3655695"/>
            <a:ext cx="1922595" cy="1033145"/>
            <a:chOff x="5106" y="4873"/>
            <a:chExt cx="3028" cy="1627"/>
          </a:xfrm>
        </p:grpSpPr>
        <p:sp>
          <p:nvSpPr>
            <p:cNvPr id="4" name="文本框 3"/>
            <p:cNvSpPr txBox="1"/>
            <p:nvPr/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26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185" y="5661"/>
              <a:ext cx="8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9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106" y="5678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＋</a:t>
              </a:r>
            </a:p>
          </p:txBody>
        </p:sp>
        <p:cxnSp>
          <p:nvCxnSpPr>
            <p:cNvPr id="7" name="直接连接符 6"/>
            <p:cNvCxnSpPr/>
            <p:nvPr/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7813712" y="2945137"/>
            <a:ext cx="553998" cy="84074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445412" y="2945137"/>
            <a:ext cx="553998" cy="907415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十位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831776" y="473202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470461" y="473202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122" name="文本框 121"/>
          <p:cNvSpPr txBox="1"/>
          <p:nvPr/>
        </p:nvSpPr>
        <p:spPr>
          <a:xfrm>
            <a:off x="7715258" y="4411980"/>
            <a:ext cx="299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123" name="文本框 122"/>
          <p:cNvSpPr txBox="1"/>
          <p:nvPr/>
        </p:nvSpPr>
        <p:spPr>
          <a:xfrm>
            <a:off x="7460301" y="472440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686175" y="1409700"/>
            <a:ext cx="525780" cy="47117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＋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433627" y="1388110"/>
            <a:ext cx="38798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9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175375" y="1424940"/>
            <a:ext cx="52705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2390124" y="5485765"/>
            <a:ext cx="5735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奇思和笑笑一共摘</a:t>
            </a:r>
            <a:r>
              <a:rPr lang="zh-CN" altLang="en-US" sz="2800" spc="5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了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 sz="28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个苹果。</a:t>
            </a:r>
          </a:p>
        </p:txBody>
      </p:sp>
      <p:grpSp>
        <p:nvGrpSpPr>
          <p:cNvPr id="65" name="组合 64"/>
          <p:cNvGrpSpPr/>
          <p:nvPr/>
        </p:nvGrpSpPr>
        <p:grpSpPr>
          <a:xfrm>
            <a:off x="4383405" y="2227580"/>
            <a:ext cx="1703705" cy="3075305"/>
            <a:chOff x="6843" y="4330"/>
            <a:chExt cx="2683" cy="4843"/>
          </a:xfrm>
        </p:grpSpPr>
        <p:sp>
          <p:nvSpPr>
            <p:cNvPr id="42" name="矩形 41"/>
            <p:cNvSpPr/>
            <p:nvPr/>
          </p:nvSpPr>
          <p:spPr>
            <a:xfrm>
              <a:off x="7416" y="4330"/>
              <a:ext cx="57" cy="4192"/>
            </a:xfrm>
            <a:prstGeom prst="rect">
              <a:avLst/>
            </a:prstGeom>
            <a:solidFill>
              <a:srgbClr val="C38C5F"/>
            </a:solidFill>
            <a:ln>
              <a:solidFill>
                <a:srgbClr val="885D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8502" y="4330"/>
              <a:ext cx="57" cy="4192"/>
            </a:xfrm>
            <a:prstGeom prst="rect">
              <a:avLst/>
            </a:prstGeom>
            <a:solidFill>
              <a:srgbClr val="C38C5F"/>
            </a:solidFill>
            <a:ln>
              <a:solidFill>
                <a:srgbClr val="885D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6843" y="8521"/>
              <a:ext cx="2365" cy="652"/>
            </a:xfrm>
            <a:prstGeom prst="rect">
              <a:avLst/>
            </a:prstGeom>
            <a:solidFill>
              <a:srgbClr val="FFFCD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stCxn id="44" idx="0"/>
              <a:endCxn id="44" idx="2"/>
            </p:cNvCxnSpPr>
            <p:nvPr/>
          </p:nvCxnSpPr>
          <p:spPr>
            <a:xfrm>
              <a:off x="8026" y="8521"/>
              <a:ext cx="0" cy="6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931" y="8528"/>
              <a:ext cx="1516" cy="628"/>
            </a:xfrm>
            <a:prstGeom prst="rect">
              <a:avLst/>
            </a:prstGeom>
          </p:spPr>
          <p:txBody>
            <a:bodyPr wrap="square" anchor="b" anchorCtr="0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rPr>
                <a:t>十位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010" y="8522"/>
              <a:ext cx="1516" cy="628"/>
            </a:xfrm>
            <a:prstGeom prst="rect">
              <a:avLst/>
            </a:prstGeom>
          </p:spPr>
          <p:txBody>
            <a:bodyPr wrap="square" anchor="b" anchorCtr="0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rPr>
                <a:t>个位</a:t>
              </a:r>
            </a:p>
          </p:txBody>
        </p:sp>
      </p:grpSp>
      <p:sp>
        <p:nvSpPr>
          <p:cNvPr id="48" name="椭圆 47"/>
          <p:cNvSpPr/>
          <p:nvPr/>
        </p:nvSpPr>
        <p:spPr>
          <a:xfrm>
            <a:off x="4658995" y="4742391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4658995" y="4600997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345430" y="474281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5345430" y="460057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5345430" y="4457486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5345430" y="4314822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5345430" y="4172158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5345430" y="402949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345430" y="3886830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345430" y="3744166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5345430" y="3601502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5345430" y="345883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345430" y="3316174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5345430" y="3173510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345430" y="3030846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5345430" y="2888182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345430" y="274551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5260021" y="2731348"/>
            <a:ext cx="381000" cy="143446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4658995" y="445642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315" y="2320925"/>
            <a:ext cx="1451610" cy="14566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5284" y="189232"/>
            <a:ext cx="4850707" cy="240632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3544570" y="526288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175375" y="529209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304915" y="529209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0102215" y="528955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0231755" y="528955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166985" y="517588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9964e-05 0 L -0.000206296 -0.0491667 " pathEditMode="relative" rAng="0" ptsTypes="">
                                      <p:cBhvr>
                                        <p:cTn id="2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22" grpId="0"/>
      <p:bldP spid="22" grpId="1"/>
      <p:bldP spid="16" grpId="0"/>
      <p:bldP spid="16" grpId="1"/>
      <p:bldP spid="129" grpId="0"/>
      <p:bldP spid="8" grpId="0"/>
      <p:bldP spid="9" grpId="0"/>
      <p:bldP spid="13" grpId="0"/>
      <p:bldP spid="14" grpId="1"/>
      <p:bldP spid="14" grpId="2"/>
      <p:bldP spid="14" grpId="3"/>
      <p:bldP spid="122" grpId="0"/>
      <p:bldP spid="123" grpId="0"/>
      <p:bldP spid="32" grpId="0"/>
      <p:bldP spid="32" grpId="1"/>
      <p:bldP spid="34" grpId="0"/>
      <p:bldP spid="34" grpId="1"/>
      <p:bldP spid="39" grpId="0"/>
      <p:bldP spid="41" grpId="0"/>
      <p:bldP spid="48" grpId="0" bldLvl="0" animBg="1"/>
      <p:bldP spid="48" grpId="1" animBg="1"/>
      <p:bldP spid="49" grpId="0" bldLvl="0" animBg="1"/>
      <p:bldP spid="49" grpId="1" animBg="1"/>
      <p:bldP spid="50" grpId="0" bldLvl="0" animBg="1"/>
      <p:bldP spid="50" grpId="1" animBg="1"/>
      <p:bldP spid="51" grpId="0" bldLvl="0" animBg="1"/>
      <p:bldP spid="51" grpId="1" animBg="1"/>
      <p:bldP spid="52" grpId="0" bldLvl="0" animBg="1"/>
      <p:bldP spid="52" grpId="1" animBg="1"/>
      <p:bldP spid="53" grpId="0" bldLvl="0" animBg="1"/>
      <p:bldP spid="53" grpId="1" animBg="1"/>
      <p:bldP spid="54" grpId="0" bldLvl="0" animBg="1"/>
      <p:bldP spid="54" grpId="1" animBg="1"/>
      <p:bldP spid="55" grpId="0" bldLvl="0" animBg="1"/>
      <p:bldP spid="55" grpId="1" animBg="1"/>
      <p:bldP spid="55" grpId="2" bldLvl="0" animBg="1"/>
      <p:bldP spid="56" grpId="0" bldLvl="0" animBg="1"/>
      <p:bldP spid="56" grpId="1" bldLvl="0" animBg="1"/>
      <p:bldP spid="57" grpId="0" bldLvl="0" animBg="1"/>
      <p:bldP spid="57" grpId="1" bldLvl="0" animBg="1"/>
      <p:bldP spid="58" grpId="0" bldLvl="0" animBg="1"/>
      <p:bldP spid="58" grpId="1" bldLvl="0" animBg="1"/>
      <p:bldP spid="59" grpId="0" bldLvl="0" animBg="1"/>
      <p:bldP spid="59" grpId="1" bldLvl="0" animBg="1"/>
      <p:bldP spid="60" grpId="0" bldLvl="0" animBg="1"/>
      <p:bldP spid="60" grpId="1" bldLvl="0" animBg="1"/>
      <p:bldP spid="61" grpId="0" bldLvl="0" animBg="1"/>
      <p:bldP spid="61" grpId="1" bldLvl="0" animBg="1"/>
      <p:bldP spid="62" grpId="0" bldLvl="0" animBg="1"/>
      <p:bldP spid="62" grpId="1" bldLvl="0" animBg="1"/>
      <p:bldP spid="63" grpId="0" bldLvl="0" animBg="1"/>
      <p:bldP spid="63" grpId="1" bldLvl="0" animBg="1"/>
      <p:bldP spid="64" grpId="0" bldLvl="0" animBg="1"/>
      <p:bldP spid="64" grpId="1" bldLvl="0" animBg="1"/>
      <p:bldP spid="89" grpId="0" bldLvl="0" animBg="1"/>
      <p:bldP spid="89" grpId="1" bldLvl="0" animBg="1"/>
      <p:bldP spid="71" grpId="0" bldLvl="0" animBg="1"/>
      <p:bldP spid="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729105" y="1885315"/>
            <a:ext cx="6364605" cy="3656330"/>
            <a:chOff x="2168" y="5918"/>
            <a:chExt cx="14791" cy="3613"/>
          </a:xfrm>
        </p:grpSpPr>
        <p:sp>
          <p:nvSpPr>
            <p:cNvPr id="31" name="圆角矩形 30"/>
            <p:cNvSpPr/>
            <p:nvPr/>
          </p:nvSpPr>
          <p:spPr>
            <a:xfrm>
              <a:off x="2168" y="5918"/>
              <a:ext cx="14791" cy="3613"/>
            </a:xfrm>
            <a:prstGeom prst="roundRect">
              <a:avLst>
                <a:gd name="adj" fmla="val 6616"/>
              </a:avLst>
            </a:prstGeom>
            <a:noFill/>
            <a:ln w="19050">
              <a:solidFill>
                <a:srgbClr val="709B4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6E6E6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9871" y="6192"/>
              <a:ext cx="24" cy="3323"/>
            </a:xfrm>
            <a:prstGeom prst="line">
              <a:avLst/>
            </a:prstGeom>
            <a:ln w="31750" cap="rnd">
              <a:solidFill>
                <a:srgbClr val="7AA25A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015365" y="481965"/>
            <a:ext cx="5988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淘气和妙想一共摘了多少个苹果？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2088515" y="5618480"/>
            <a:ext cx="5735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淘气和妙想一共摘</a:t>
            </a:r>
            <a:r>
              <a:rPr lang="zh-CN" altLang="en-US" sz="2800" spc="5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了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</a:t>
            </a:r>
            <a:r>
              <a:rPr lang="en-US" altLang="zh-CN" sz="28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个苹果。</a:t>
            </a: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017905" y="1056640"/>
            <a:ext cx="3102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用竖式算一算。</a:t>
            </a:r>
          </a:p>
        </p:txBody>
      </p:sp>
      <p:grpSp>
        <p:nvGrpSpPr>
          <p:cNvPr id="95" name="组合 94"/>
          <p:cNvGrpSpPr/>
          <p:nvPr/>
        </p:nvGrpSpPr>
        <p:grpSpPr>
          <a:xfrm>
            <a:off x="5348605" y="3639185"/>
            <a:ext cx="1874340" cy="1033145"/>
            <a:chOff x="5182" y="4873"/>
            <a:chExt cx="2952" cy="1627"/>
          </a:xfrm>
        </p:grpSpPr>
        <p:sp>
          <p:nvSpPr>
            <p:cNvPr id="91" name="文本框 90"/>
            <p:cNvSpPr txBox="1"/>
            <p:nvPr/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17</a:t>
              </a: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38</a:t>
              </a: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＋</a:t>
              </a:r>
            </a:p>
          </p:txBody>
        </p:sp>
        <p:cxnSp>
          <p:nvCxnSpPr>
            <p:cNvPr id="94" name="直接连接符 93"/>
            <p:cNvCxnSpPr/>
            <p:nvPr/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6" name="文本框 95"/>
          <p:cNvSpPr txBox="1"/>
          <p:nvPr/>
        </p:nvSpPr>
        <p:spPr>
          <a:xfrm>
            <a:off x="6511654" y="2916647"/>
            <a:ext cx="553998" cy="852714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个位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6127028" y="2916647"/>
            <a:ext cx="553998" cy="852714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十位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6412588" y="4437380"/>
            <a:ext cx="403225" cy="385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536506" y="471551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6159503" y="471551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/>
          <a:srcRect l="7865" t="10152" r="8153" b="10432"/>
          <a:stretch>
            <a:fillRect/>
          </a:stretch>
        </p:blipFill>
        <p:spPr>
          <a:xfrm>
            <a:off x="615495" y="547347"/>
            <a:ext cx="389709" cy="381675"/>
          </a:xfrm>
          <a:prstGeom prst="ellipse">
            <a:avLst/>
          </a:prstGeom>
        </p:spPr>
      </p:pic>
      <p:pic>
        <p:nvPicPr>
          <p:cNvPr id="14" name="图片 13" descr="算式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860" y="1569720"/>
            <a:ext cx="4224655" cy="6159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981960" y="1611630"/>
            <a:ext cx="60325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17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49240" y="1624600"/>
            <a:ext cx="56959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55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48075" y="1623695"/>
            <a:ext cx="525780" cy="47117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＋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297045" y="1613535"/>
            <a:ext cx="57404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38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37275" y="1638935"/>
            <a:ext cx="52705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</a:p>
        </p:txBody>
      </p:sp>
      <p:grpSp>
        <p:nvGrpSpPr>
          <p:cNvPr id="65" name="组合 64"/>
          <p:cNvGrpSpPr/>
          <p:nvPr/>
        </p:nvGrpSpPr>
        <p:grpSpPr>
          <a:xfrm>
            <a:off x="2639060" y="2372360"/>
            <a:ext cx="1703705" cy="3075305"/>
            <a:chOff x="6843" y="4330"/>
            <a:chExt cx="2683" cy="4843"/>
          </a:xfrm>
        </p:grpSpPr>
        <p:sp>
          <p:nvSpPr>
            <p:cNvPr id="42" name="矩形 41"/>
            <p:cNvSpPr/>
            <p:nvPr/>
          </p:nvSpPr>
          <p:spPr>
            <a:xfrm>
              <a:off x="7416" y="4330"/>
              <a:ext cx="57" cy="4192"/>
            </a:xfrm>
            <a:prstGeom prst="rect">
              <a:avLst/>
            </a:prstGeom>
            <a:solidFill>
              <a:srgbClr val="C38C5F"/>
            </a:solidFill>
            <a:ln>
              <a:solidFill>
                <a:srgbClr val="885D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8502" y="4330"/>
              <a:ext cx="57" cy="4192"/>
            </a:xfrm>
            <a:prstGeom prst="rect">
              <a:avLst/>
            </a:prstGeom>
            <a:solidFill>
              <a:srgbClr val="C38C5F"/>
            </a:solidFill>
            <a:ln>
              <a:solidFill>
                <a:srgbClr val="885D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6843" y="8521"/>
              <a:ext cx="2365" cy="652"/>
            </a:xfrm>
            <a:prstGeom prst="rect">
              <a:avLst/>
            </a:prstGeom>
            <a:solidFill>
              <a:srgbClr val="FFFCD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stCxn id="44" idx="0"/>
              <a:endCxn id="44" idx="2"/>
            </p:cNvCxnSpPr>
            <p:nvPr/>
          </p:nvCxnSpPr>
          <p:spPr>
            <a:xfrm>
              <a:off x="8026" y="8521"/>
              <a:ext cx="0" cy="6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931" y="8528"/>
              <a:ext cx="1516" cy="628"/>
            </a:xfrm>
            <a:prstGeom prst="rect">
              <a:avLst/>
            </a:prstGeom>
          </p:spPr>
          <p:txBody>
            <a:bodyPr wrap="square" anchor="b" anchorCtr="0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rPr>
                <a:t>十位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010" y="8522"/>
              <a:ext cx="1516" cy="628"/>
            </a:xfrm>
            <a:prstGeom prst="rect">
              <a:avLst/>
            </a:prstGeom>
          </p:spPr>
          <p:txBody>
            <a:bodyPr wrap="square" anchor="b" anchorCtr="0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rPr>
                <a:t>个位</a:t>
              </a:r>
            </a:p>
          </p:txBody>
        </p:sp>
      </p:grpSp>
      <p:sp>
        <p:nvSpPr>
          <p:cNvPr id="48" name="椭圆 47"/>
          <p:cNvSpPr/>
          <p:nvPr/>
        </p:nvSpPr>
        <p:spPr>
          <a:xfrm>
            <a:off x="2917190" y="488487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3603625" y="4885055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3603625" y="4741183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603625" y="4594590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3603625" y="4450718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3603625" y="4306846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603625" y="4165695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603625" y="3876681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3603625" y="373008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3603625" y="3583495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3603625" y="3436902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603625" y="3290309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3603625" y="3143715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3603625" y="299439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3603625" y="2845083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917190" y="4301404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514725" y="2837725"/>
            <a:ext cx="381000" cy="146912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2917190" y="4740367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917190" y="4593139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917190" y="4445911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603625" y="402327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7184" y="378462"/>
            <a:ext cx="4850707" cy="240632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715510" y="533336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594600" y="536257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724140" y="536257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38" grpId="0"/>
      <p:bldP spid="16" grpId="0"/>
      <p:bldP spid="16" grpId="1"/>
      <p:bldP spid="96" grpId="0"/>
      <p:bldP spid="97" grpId="0"/>
      <p:bldP spid="99" grpId="0"/>
      <p:bldP spid="100" grpId="0"/>
      <p:bldP spid="101" grpId="0"/>
      <p:bldP spid="15" grpId="0"/>
      <p:bldP spid="15" grpId="1"/>
      <p:bldP spid="17" grpId="0"/>
      <p:bldP spid="18" grpId="0"/>
      <p:bldP spid="18" grpId="1"/>
      <p:bldP spid="19" grpId="0"/>
      <p:bldP spid="19" grpId="1"/>
      <p:bldP spid="21" grpId="0"/>
      <p:bldP spid="48" grpId="1" animBg="1"/>
      <p:bldP spid="48" grpId="2" bldLvl="0" animBg="1"/>
      <p:bldP spid="50" grpId="1" animBg="1"/>
      <p:bldP spid="50" grpId="2" bldLvl="0" animBg="1"/>
      <p:bldP spid="51" grpId="1" animBg="1"/>
      <p:bldP spid="51" grpId="2" bldLvl="0" animBg="1"/>
      <p:bldP spid="52" grpId="1" animBg="1"/>
      <p:bldP spid="52" grpId="2" bldLvl="0" animBg="1"/>
      <p:bldP spid="53" grpId="1" animBg="1"/>
      <p:bldP spid="53" grpId="2" bldLvl="0" animBg="1"/>
      <p:bldP spid="54" grpId="1" animBg="1"/>
      <p:bldP spid="54" grpId="2" bldLvl="0" animBg="1"/>
      <p:bldP spid="55" grpId="1" animBg="1"/>
      <p:bldP spid="55" grpId="2" bldLvl="0" animBg="1"/>
      <p:bldP spid="55" grpId="3" bldLvl="0" animBg="1"/>
      <p:bldP spid="56" grpId="0" bldLvl="0" animBg="1"/>
      <p:bldP spid="56" grpId="1" bldLvl="0" animBg="1"/>
      <p:bldP spid="57" grpId="0" bldLvl="0" animBg="1"/>
      <p:bldP spid="57" grpId="1" bldLvl="0" animBg="1"/>
      <p:bldP spid="58" grpId="0" bldLvl="0" animBg="1"/>
      <p:bldP spid="58" grpId="1" bldLvl="0" animBg="1"/>
      <p:bldP spid="59" grpId="0" bldLvl="0" animBg="1"/>
      <p:bldP spid="59" grpId="1" bldLvl="0" animBg="1"/>
      <p:bldP spid="60" grpId="0" bldLvl="0" animBg="1"/>
      <p:bldP spid="60" grpId="1" bldLvl="0" animBg="1"/>
      <p:bldP spid="61" grpId="0" bldLvl="0" animBg="1"/>
      <p:bldP spid="61" grpId="1" bldLvl="0" animBg="1"/>
      <p:bldP spid="62" grpId="0" bldLvl="0" animBg="1"/>
      <p:bldP spid="62" grpId="1" bldLvl="0" animBg="1"/>
      <p:bldP spid="63" grpId="0" bldLvl="0" animBg="1"/>
      <p:bldP spid="63" grpId="1" bldLvl="0" animBg="1"/>
      <p:bldP spid="64" grpId="0" bldLvl="0" animBg="1"/>
      <p:bldP spid="24" grpId="0" bldLvl="0" animBg="1"/>
      <p:bldP spid="24" grpId="1" bldLvl="0" animBg="1"/>
      <p:bldP spid="25" grpId="0" bldLvl="0" animBg="1"/>
      <p:bldP spid="26" grpId="0" bldLvl="0" animBg="1"/>
      <p:bldP spid="27" grpId="0" bldLvl="0" animBg="1"/>
      <p:bldP spid="28" grpId="1" animBg="1"/>
      <p:bldP spid="28" grpId="2" bldLvl="0" animBg="1"/>
      <p:bldP spid="28" grpId="3" bldLvl="0" animBg="1"/>
      <p:bldP spid="2" grpId="0" bldLvl="0" animBg="1"/>
      <p:bldP spid="23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2705328" y="1590675"/>
            <a:ext cx="3269615" cy="2969260"/>
            <a:chOff x="4160" y="2796"/>
            <a:chExt cx="5149" cy="4676"/>
          </a:xfrm>
        </p:grpSpPr>
        <p:sp>
          <p:nvSpPr>
            <p:cNvPr id="60" name="圆角矩形 59"/>
            <p:cNvSpPr/>
            <p:nvPr/>
          </p:nvSpPr>
          <p:spPr>
            <a:xfrm>
              <a:off x="4160" y="2980"/>
              <a:ext cx="5149" cy="4492"/>
            </a:xfrm>
            <a:prstGeom prst="roundRect">
              <a:avLst>
                <a:gd name="adj" fmla="val 19105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        </a:t>
              </a:r>
            </a:p>
          </p:txBody>
        </p:sp>
        <p:pic>
          <p:nvPicPr>
            <p:cNvPr id="61" name="图片 60" descr="222_副本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122" y="2796"/>
              <a:ext cx="359" cy="343"/>
            </a:xfrm>
            <a:prstGeom prst="rect">
              <a:avLst/>
            </a:prstGeom>
          </p:spPr>
        </p:pic>
        <p:pic>
          <p:nvPicPr>
            <p:cNvPr id="62" name="图片 61" descr="222_副本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90" y="2796"/>
              <a:ext cx="359" cy="343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505863" y="1407795"/>
            <a:ext cx="2282825" cy="2350135"/>
            <a:chOff x="878" y="2957"/>
            <a:chExt cx="3595" cy="3701"/>
          </a:xfrm>
        </p:grpSpPr>
        <p:grpSp>
          <p:nvGrpSpPr>
            <p:cNvPr id="41" name="组合 40"/>
            <p:cNvGrpSpPr/>
            <p:nvPr/>
          </p:nvGrpSpPr>
          <p:grpSpPr bwMode="auto">
            <a:xfrm>
              <a:off x="878" y="2957"/>
              <a:ext cx="3595" cy="3701"/>
              <a:chOff x="13348" y="1186"/>
              <a:chExt cx="4039" cy="4463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13348" y="1186"/>
                <a:ext cx="3419" cy="4463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16349" y="4442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6935" y="5106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文本框 29"/>
            <p:cNvSpPr txBox="1">
              <a:spLocks noChangeArrowheads="1"/>
            </p:cNvSpPr>
            <p:nvPr/>
          </p:nvSpPr>
          <p:spPr bwMode="auto">
            <a:xfrm>
              <a:off x="960" y="3003"/>
              <a:ext cx="2929" cy="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</a:rPr>
                <a:t>男孩有奇思和淘气，分别摘</a:t>
              </a:r>
              <a:r>
                <a:rPr lang="zh-CN" altLang="zh-CN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了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6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个</a:t>
              </a:r>
              <a:r>
                <a:rPr lang="zh-CN" altLang="en-US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和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7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个。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069100" y="2874010"/>
            <a:ext cx="3396615" cy="2969260"/>
            <a:chOff x="9850" y="4934"/>
            <a:chExt cx="5349" cy="4676"/>
          </a:xfrm>
        </p:grpSpPr>
        <p:sp>
          <p:nvSpPr>
            <p:cNvPr id="57" name="圆角矩形 56"/>
            <p:cNvSpPr/>
            <p:nvPr/>
          </p:nvSpPr>
          <p:spPr>
            <a:xfrm>
              <a:off x="9850" y="5118"/>
              <a:ext cx="5349" cy="4492"/>
            </a:xfrm>
            <a:prstGeom prst="roundRect">
              <a:avLst>
                <a:gd name="adj" fmla="val 18457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        </a:t>
              </a:r>
            </a:p>
          </p:txBody>
        </p:sp>
        <p:pic>
          <p:nvPicPr>
            <p:cNvPr id="58" name="图片 57" descr="222_副本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012" y="4934"/>
              <a:ext cx="359" cy="343"/>
            </a:xfrm>
            <a:prstGeom prst="rect">
              <a:avLst/>
            </a:prstGeom>
          </p:spPr>
        </p:pic>
        <p:pic>
          <p:nvPicPr>
            <p:cNvPr id="59" name="图片 58" descr="222_副本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808" y="4934"/>
              <a:ext cx="359" cy="343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005205" y="562397"/>
            <a:ext cx="5988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男孩们摘得多还是女孩们摘得多？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984724" y="2048388"/>
            <a:ext cx="1795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26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17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457924" y="2031878"/>
            <a:ext cx="164528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43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（个）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2855595" y="5654040"/>
            <a:ext cx="3433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</a:t>
            </a:r>
            <a:r>
              <a:rPr 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女孩们摘得多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grpSp>
        <p:nvGrpSpPr>
          <p:cNvPr id="95" name="组合 94"/>
          <p:cNvGrpSpPr/>
          <p:nvPr/>
        </p:nvGrpSpPr>
        <p:grpSpPr>
          <a:xfrm>
            <a:off x="2972024" y="2706370"/>
            <a:ext cx="1874340" cy="1033145"/>
            <a:chOff x="5182" y="4873"/>
            <a:chExt cx="2952" cy="1627"/>
          </a:xfrm>
        </p:grpSpPr>
        <p:sp>
          <p:nvSpPr>
            <p:cNvPr id="91" name="文本框 90"/>
            <p:cNvSpPr txBox="1"/>
            <p:nvPr/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26</a:t>
              </a: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17</a:t>
              </a: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＋</a:t>
              </a:r>
            </a:p>
          </p:txBody>
        </p:sp>
        <p:cxnSp>
          <p:nvCxnSpPr>
            <p:cNvPr id="94" name="直接连接符 93"/>
            <p:cNvCxnSpPr/>
            <p:nvPr/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9" name="文本框 98"/>
          <p:cNvSpPr txBox="1"/>
          <p:nvPr/>
        </p:nvSpPr>
        <p:spPr>
          <a:xfrm>
            <a:off x="4057239" y="3491865"/>
            <a:ext cx="299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4158839" y="378269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3786729" y="378269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606310" y="3364865"/>
            <a:ext cx="1795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9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38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7904250" y="3364865"/>
            <a:ext cx="164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47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（个）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818910" y="4075430"/>
            <a:ext cx="1874340" cy="1033145"/>
            <a:chOff x="5182" y="4873"/>
            <a:chExt cx="2952" cy="1627"/>
          </a:xfrm>
        </p:grpSpPr>
        <p:sp>
          <p:nvSpPr>
            <p:cNvPr id="9" name="文本框 8"/>
            <p:cNvSpPr txBox="1"/>
            <p:nvPr>
              <p:custDataLst>
                <p:tags r:id="rId15"/>
              </p:custDataLst>
            </p:nvPr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9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38</a:t>
              </a: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＋</a:t>
              </a:r>
            </a:p>
          </p:txBody>
        </p:sp>
        <p:cxnSp>
          <p:nvCxnSpPr>
            <p:cNvPr id="14" name="直接连接符 13"/>
            <p:cNvCxnSpPr/>
            <p:nvPr>
              <p:custDataLst>
                <p:tags r:id="rId18"/>
              </p:custDataLst>
            </p:nvPr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11110" y="4859655"/>
            <a:ext cx="299085" cy="30670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7008900" y="516445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431175" y="4149090"/>
            <a:ext cx="1874340" cy="961390"/>
            <a:chOff x="5182" y="4986"/>
            <a:chExt cx="2952" cy="1514"/>
          </a:xfrm>
        </p:grpSpPr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6489" y="563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9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6390" y="4986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38</a:t>
              </a:r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＋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14"/>
              </p:custDataLst>
            </p:nvPr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8499880" y="4860290"/>
            <a:ext cx="299085" cy="30670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8628150" y="513207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8254135" y="512318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3727217" y="5081905"/>
            <a:ext cx="164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43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＜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47</a:t>
            </a:r>
          </a:p>
        </p:txBody>
      </p:sp>
      <p:pic>
        <p:nvPicPr>
          <p:cNvPr id="39" name="图片 38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21"/>
          <a:srcRect l="7865" t="10152" r="8153" b="10432"/>
          <a:stretch>
            <a:fillRect/>
          </a:stretch>
        </p:blipFill>
        <p:spPr>
          <a:xfrm>
            <a:off x="605335" y="621007"/>
            <a:ext cx="389709" cy="381675"/>
          </a:xfrm>
          <a:prstGeom prst="ellipse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9321570" y="3365500"/>
            <a:ext cx="2442845" cy="2397760"/>
            <a:chOff x="8631" y="5060"/>
            <a:chExt cx="3847" cy="3776"/>
          </a:xfrm>
        </p:grpSpPr>
        <p:sp>
          <p:nvSpPr>
            <p:cNvPr id="48" name="圆角矩形 47"/>
            <p:cNvSpPr/>
            <p:nvPr/>
          </p:nvSpPr>
          <p:spPr>
            <a:xfrm>
              <a:off x="9318" y="5076"/>
              <a:ext cx="2916" cy="3760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7C9F64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8998" y="7488"/>
              <a:ext cx="551" cy="550"/>
            </a:xfrm>
            <a:prstGeom prst="ellipse">
              <a:avLst/>
            </a:prstGeom>
            <a:solidFill>
              <a:srgbClr val="FFFEEC"/>
            </a:solidFill>
            <a:ln w="19050">
              <a:solidFill>
                <a:srgbClr val="7C9F64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8631" y="7967"/>
              <a:ext cx="403" cy="402"/>
            </a:xfrm>
            <a:prstGeom prst="ellipse">
              <a:avLst/>
            </a:prstGeom>
            <a:solidFill>
              <a:srgbClr val="FFFEEC"/>
            </a:solidFill>
            <a:ln w="19050">
              <a:solidFill>
                <a:srgbClr val="7C9F64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/>
            <p:cNvSpPr txBox="1">
              <a:spLocks noChangeArrowheads="1"/>
            </p:cNvSpPr>
            <p:nvPr/>
          </p:nvSpPr>
          <p:spPr bwMode="auto">
            <a:xfrm>
              <a:off x="9474" y="5060"/>
              <a:ext cx="3004" cy="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</a:rPr>
                <a:t>女孩有笑笑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</a:rPr>
                <a:t>和妙想，分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</a:rPr>
                <a:t>别摘</a:t>
              </a:r>
              <a:r>
                <a:rPr lang="zh-CN" altLang="zh-CN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了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9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个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和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8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个。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6641870" y="516255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7024" y="452122"/>
            <a:ext cx="4850707" cy="2406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22" grpId="0"/>
      <p:bldP spid="22" grpId="1"/>
      <p:bldP spid="37" grpId="0"/>
      <p:bldP spid="38" grpId="0"/>
      <p:bldP spid="99" grpId="0"/>
      <p:bldP spid="100" grpId="0"/>
      <p:bldP spid="101" grpId="0"/>
      <p:bldP spid="6" grpId="0"/>
      <p:bldP spid="6" grpId="1"/>
      <p:bldP spid="7" grpId="0"/>
      <p:bldP spid="15" grpId="0"/>
      <p:bldP spid="17" grpId="0"/>
      <p:bldP spid="25" grpId="0"/>
      <p:bldP spid="26" grpId="0"/>
      <p:bldP spid="27" grpId="0"/>
      <p:bldP spid="2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49070" y="2374265"/>
            <a:ext cx="8467725" cy="809625"/>
            <a:chOff x="4541" y="1305"/>
            <a:chExt cx="13335" cy="1275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4541" y="1305"/>
              <a:ext cx="13335" cy="1275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879" y="1710"/>
              <a:ext cx="2501" cy="659"/>
            </a:xfrm>
            <a:prstGeom prst="rect">
              <a:avLst/>
            </a:prstGeom>
            <a:solidFill>
              <a:srgbClr val="F9E3C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218" y="1710"/>
              <a:ext cx="2225" cy="659"/>
            </a:xfrm>
            <a:prstGeom prst="rect">
              <a:avLst/>
            </a:prstGeom>
            <a:solidFill>
              <a:srgbClr val="F9E3C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523" y="1710"/>
              <a:ext cx="2225" cy="659"/>
            </a:xfrm>
            <a:prstGeom prst="rect">
              <a:avLst/>
            </a:prstGeom>
            <a:solidFill>
              <a:srgbClr val="F9E3C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4895" y="1710"/>
              <a:ext cx="2225" cy="659"/>
            </a:xfrm>
            <a:prstGeom prst="rect">
              <a:avLst/>
            </a:prstGeom>
            <a:solidFill>
              <a:srgbClr val="F9E3C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651" y="1483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27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  <a:sym typeface="+mn-ea"/>
                </a:rPr>
                <a:t>＋</a:t>
              </a:r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24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  <a:sym typeface="+mn-ea"/>
                </a:rPr>
                <a:t>＝</a:t>
              </a:r>
              <a:r>
                <a:rPr lang="en-US" altLang="zh-CN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953" y="1483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35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  <a:sym typeface="+mn-ea"/>
                </a:rPr>
                <a:t>＋</a:t>
              </a:r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15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  <a:sym typeface="+mn-ea"/>
                </a:rPr>
                <a:t>＝</a:t>
              </a:r>
              <a:endPara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363" y="1483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69</a:t>
              </a: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－</a:t>
              </a:r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11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  <a:sym typeface="+mn-ea"/>
                </a:rPr>
                <a:t>＝</a:t>
              </a:r>
              <a:endPara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4629" y="1483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38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  <a:sym typeface="+mn-ea"/>
                </a:rPr>
                <a:t>＋</a:t>
              </a:r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  <a:sym typeface="+mn-ea"/>
                </a:rPr>
                <a:t>＝</a:t>
              </a:r>
              <a:endPara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70915" y="153479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拨一拨，用竖式算一算。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320800" y="3521075"/>
            <a:ext cx="1874520" cy="1598295"/>
            <a:chOff x="2080" y="5545"/>
            <a:chExt cx="2952" cy="2517"/>
          </a:xfrm>
        </p:grpSpPr>
        <p:grpSp>
          <p:nvGrpSpPr>
            <p:cNvPr id="95" name="组合 94"/>
            <p:cNvGrpSpPr/>
            <p:nvPr/>
          </p:nvGrpSpPr>
          <p:grpSpPr>
            <a:xfrm>
              <a:off x="2080" y="5545"/>
              <a:ext cx="2952" cy="1627"/>
              <a:chOff x="5182" y="4873"/>
              <a:chExt cx="2952" cy="1627"/>
            </a:xfrm>
          </p:grpSpPr>
          <p:sp>
            <p:nvSpPr>
              <p:cNvPr id="91" name="文本框 90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489" y="4873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27</a:t>
                </a:r>
              </a:p>
            </p:txBody>
          </p:sp>
          <p:sp>
            <p:nvSpPr>
              <p:cNvPr id="92" name="文本框 91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6390" y="5661"/>
                <a:ext cx="16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24</a:t>
                </a:r>
              </a:p>
            </p:txBody>
          </p:sp>
          <p:sp>
            <p:nvSpPr>
              <p:cNvPr id="93" name="文本框 92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5182" y="5661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800" spc="10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＋</a:t>
                </a:r>
              </a:p>
            </p:txBody>
          </p:sp>
          <p:cxnSp>
            <p:nvCxnSpPr>
              <p:cNvPr id="94" name="直接连接符 93"/>
              <p:cNvCxnSpPr/>
              <p:nvPr>
                <p:custDataLst>
                  <p:tags r:id="rId29"/>
                </p:custDataLst>
              </p:nvPr>
            </p:nvCxnSpPr>
            <p:spPr>
              <a:xfrm flipV="1">
                <a:off x="5866" y="6500"/>
                <a:ext cx="2268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9" name="文本框 98"/>
            <p:cNvSpPr txBox="1"/>
            <p:nvPr>
              <p:custDataLst>
                <p:tags r:id="rId23"/>
              </p:custDataLst>
            </p:nvPr>
          </p:nvSpPr>
          <p:spPr>
            <a:xfrm>
              <a:off x="3815" y="6722"/>
              <a:ext cx="47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</a:p>
          </p:txBody>
        </p:sp>
        <p:sp>
          <p:nvSpPr>
            <p:cNvPr id="100" name="文本框 99"/>
            <p:cNvSpPr txBox="1"/>
            <p:nvPr>
              <p:custDataLst>
                <p:tags r:id="rId24"/>
              </p:custDataLst>
            </p:nvPr>
          </p:nvSpPr>
          <p:spPr>
            <a:xfrm>
              <a:off x="3951" y="7240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</a:p>
          </p:txBody>
        </p:sp>
        <p:sp>
          <p:nvSpPr>
            <p:cNvPr id="101" name="文本框 100"/>
            <p:cNvSpPr txBox="1"/>
            <p:nvPr>
              <p:custDataLst>
                <p:tags r:id="rId25"/>
              </p:custDataLst>
            </p:nvPr>
          </p:nvSpPr>
          <p:spPr>
            <a:xfrm>
              <a:off x="3387" y="7240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429000" y="3526155"/>
            <a:ext cx="1874520" cy="1598295"/>
            <a:chOff x="5400" y="5553"/>
            <a:chExt cx="2952" cy="2517"/>
          </a:xfrm>
        </p:grpSpPr>
        <p:grpSp>
          <p:nvGrpSpPr>
            <p:cNvPr id="21" name="组合 20"/>
            <p:cNvGrpSpPr/>
            <p:nvPr/>
          </p:nvGrpSpPr>
          <p:grpSpPr>
            <a:xfrm>
              <a:off x="5400" y="5553"/>
              <a:ext cx="2952" cy="1627"/>
              <a:chOff x="5182" y="4873"/>
              <a:chExt cx="2952" cy="1627"/>
            </a:xfrm>
          </p:grpSpPr>
          <p:sp>
            <p:nvSpPr>
              <p:cNvPr id="22" name="文本框 2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489" y="4873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35</a:t>
                </a: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390" y="5661"/>
                <a:ext cx="16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15</a:t>
                </a: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182" y="5661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800" spc="10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＋</a:t>
                </a:r>
              </a:p>
            </p:txBody>
          </p:sp>
          <p:cxnSp>
            <p:nvCxnSpPr>
              <p:cNvPr id="25" name="直接连接符 24"/>
              <p:cNvCxnSpPr/>
              <p:nvPr>
                <p:custDataLst>
                  <p:tags r:id="rId22"/>
                </p:custDataLst>
              </p:nvPr>
            </p:nvCxnSpPr>
            <p:spPr>
              <a:xfrm flipV="1">
                <a:off x="5866" y="6500"/>
                <a:ext cx="2268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>
              <p:custDataLst>
                <p:tags r:id="rId16"/>
              </p:custDataLst>
            </p:nvPr>
          </p:nvSpPr>
          <p:spPr>
            <a:xfrm>
              <a:off x="7135" y="6730"/>
              <a:ext cx="47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</a:p>
          </p:txBody>
        </p:sp>
        <p:sp>
          <p:nvSpPr>
            <p:cNvPr id="27" name="文本框 26"/>
            <p:cNvSpPr txBox="1"/>
            <p:nvPr>
              <p:custDataLst>
                <p:tags r:id="rId17"/>
              </p:custDataLst>
            </p:nvPr>
          </p:nvSpPr>
          <p:spPr>
            <a:xfrm>
              <a:off x="7271" y="7248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0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8"/>
              </p:custDataLst>
            </p:nvPr>
          </p:nvSpPr>
          <p:spPr>
            <a:xfrm>
              <a:off x="6707" y="7248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654040" y="3510915"/>
            <a:ext cx="1874520" cy="1598295"/>
            <a:chOff x="8904" y="5529"/>
            <a:chExt cx="2952" cy="2517"/>
          </a:xfrm>
        </p:grpSpPr>
        <p:grpSp>
          <p:nvGrpSpPr>
            <p:cNvPr id="29" name="组合 28"/>
            <p:cNvGrpSpPr/>
            <p:nvPr/>
          </p:nvGrpSpPr>
          <p:grpSpPr>
            <a:xfrm>
              <a:off x="8904" y="5529"/>
              <a:ext cx="2952" cy="1627"/>
              <a:chOff x="5182" y="4873"/>
              <a:chExt cx="2952" cy="1627"/>
            </a:xfrm>
          </p:grpSpPr>
          <p:sp>
            <p:nvSpPr>
              <p:cNvPr id="30" name="文本框 2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489" y="4873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69</a:t>
                </a: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390" y="5661"/>
                <a:ext cx="16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11</a:t>
                </a: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182" y="5661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800" spc="10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－</a:t>
                </a:r>
              </a:p>
            </p:txBody>
          </p:sp>
          <p:cxnSp>
            <p:nvCxnSpPr>
              <p:cNvPr id="33" name="直接连接符 32"/>
              <p:cNvCxnSpPr/>
              <p:nvPr>
                <p:custDataLst>
                  <p:tags r:id="rId15"/>
                </p:custDataLst>
              </p:nvPr>
            </p:nvCxnSpPr>
            <p:spPr>
              <a:xfrm flipV="1">
                <a:off x="5866" y="6500"/>
                <a:ext cx="2268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/>
            <p:cNvSpPr txBox="1"/>
            <p:nvPr>
              <p:custDataLst>
                <p:tags r:id="rId10"/>
              </p:custDataLst>
            </p:nvPr>
          </p:nvSpPr>
          <p:spPr>
            <a:xfrm>
              <a:off x="10749" y="7224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8</a:t>
              </a:r>
            </a:p>
          </p:txBody>
        </p:sp>
        <p:sp>
          <p:nvSpPr>
            <p:cNvPr id="36" name="文本框 35"/>
            <p:cNvSpPr txBox="1"/>
            <p:nvPr>
              <p:custDataLst>
                <p:tags r:id="rId11"/>
              </p:custDataLst>
            </p:nvPr>
          </p:nvSpPr>
          <p:spPr>
            <a:xfrm>
              <a:off x="10211" y="7224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833360" y="3510915"/>
            <a:ext cx="1874520" cy="1598295"/>
            <a:chOff x="12336" y="5529"/>
            <a:chExt cx="2952" cy="2517"/>
          </a:xfrm>
        </p:grpSpPr>
        <p:grpSp>
          <p:nvGrpSpPr>
            <p:cNvPr id="37" name="组合 36"/>
            <p:cNvGrpSpPr/>
            <p:nvPr/>
          </p:nvGrpSpPr>
          <p:grpSpPr>
            <a:xfrm>
              <a:off x="12336" y="5529"/>
              <a:ext cx="2952" cy="1627"/>
              <a:chOff x="5182" y="4873"/>
              <a:chExt cx="2952" cy="1627"/>
            </a:xfrm>
          </p:grpSpPr>
          <p:sp>
            <p:nvSpPr>
              <p:cNvPr id="38" name="文本框 3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489" y="4873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38</a:t>
                </a:r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390" y="5661"/>
                <a:ext cx="16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19</a:t>
                </a: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182" y="5661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800" spc="1000" dirty="0">
                    <a:solidFill>
                      <a:srgbClr val="7030A0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＋</a:t>
                </a:r>
              </a:p>
            </p:txBody>
          </p:sp>
          <p:cxnSp>
            <p:nvCxnSpPr>
              <p:cNvPr id="41" name="直接连接符 40"/>
              <p:cNvCxnSpPr/>
              <p:nvPr>
                <p:custDataLst>
                  <p:tags r:id="rId9"/>
                </p:custDataLst>
              </p:nvPr>
            </p:nvCxnSpPr>
            <p:spPr>
              <a:xfrm flipV="1">
                <a:off x="5866" y="6500"/>
                <a:ext cx="2268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>
              <p:custDataLst>
                <p:tags r:id="rId3"/>
              </p:custDataLst>
            </p:nvPr>
          </p:nvSpPr>
          <p:spPr>
            <a:xfrm>
              <a:off x="14071" y="6706"/>
              <a:ext cx="47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</a:p>
          </p:txBody>
        </p:sp>
        <p:sp>
          <p:nvSpPr>
            <p:cNvPr id="43" name="文本框 42"/>
            <p:cNvSpPr txBox="1"/>
            <p:nvPr>
              <p:custDataLst>
                <p:tags r:id="rId4"/>
              </p:custDataLst>
            </p:nvPr>
          </p:nvSpPr>
          <p:spPr>
            <a:xfrm>
              <a:off x="14181" y="7224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7</a:t>
              </a:r>
            </a:p>
          </p:txBody>
        </p:sp>
        <p:sp>
          <p:nvSpPr>
            <p:cNvPr id="44" name="文本框 43"/>
            <p:cNvSpPr txBox="1"/>
            <p:nvPr>
              <p:custDataLst>
                <p:tags r:id="rId5"/>
              </p:custDataLst>
            </p:nvPr>
          </p:nvSpPr>
          <p:spPr>
            <a:xfrm>
              <a:off x="13643" y="7224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918460" y="2505497"/>
            <a:ext cx="84455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51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5055870" y="2505497"/>
            <a:ext cx="5911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7160260" y="2505497"/>
            <a:ext cx="5911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58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9279890" y="2505497"/>
            <a:ext cx="5911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57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130" y="1746885"/>
            <a:ext cx="374650" cy="389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58" grpId="0"/>
      <p:bldP spid="58" grpId="1"/>
      <p:bldP spid="60" grpId="0"/>
      <p:bldP spid="6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森林医生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37780" y="2515235"/>
            <a:ext cx="2785745" cy="2894330"/>
          </a:xfrm>
          <a:prstGeom prst="rect">
            <a:avLst/>
          </a:prstGeom>
        </p:spPr>
      </p:pic>
      <p:pic>
        <p:nvPicPr>
          <p:cNvPr id="12" name="图片 11" descr="森林医生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1085" y="2515235"/>
            <a:ext cx="2785745" cy="2894330"/>
          </a:xfrm>
          <a:prstGeom prst="rect">
            <a:avLst/>
          </a:prstGeom>
        </p:spPr>
      </p:pic>
      <p:pic>
        <p:nvPicPr>
          <p:cNvPr id="6" name="图片 5" descr="森林医生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1360" y="2515235"/>
            <a:ext cx="2785745" cy="28943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81075" y="1539875"/>
            <a:ext cx="213741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森林医生。</a:t>
            </a:r>
          </a:p>
        </p:txBody>
      </p:sp>
      <p:grpSp>
        <p:nvGrpSpPr>
          <p:cNvPr id="95" name="组合 94"/>
          <p:cNvGrpSpPr/>
          <p:nvPr/>
        </p:nvGrpSpPr>
        <p:grpSpPr>
          <a:xfrm>
            <a:off x="2124075" y="2999740"/>
            <a:ext cx="1874340" cy="1033145"/>
            <a:chOff x="5182" y="4873"/>
            <a:chExt cx="2952" cy="1627"/>
          </a:xfrm>
        </p:grpSpPr>
        <p:sp>
          <p:nvSpPr>
            <p:cNvPr id="91" name="文本框 90"/>
            <p:cNvSpPr txBox="1"/>
            <p:nvPr>
              <p:custDataLst>
                <p:tags r:id="rId16"/>
              </p:custDataLst>
            </p:nvPr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47</a:t>
              </a:r>
            </a:p>
          </p:txBody>
        </p:sp>
        <p:sp>
          <p:nvSpPr>
            <p:cNvPr id="92" name="文本框 91"/>
            <p:cNvSpPr txBox="1"/>
            <p:nvPr>
              <p:custDataLst>
                <p:tags r:id="rId17"/>
              </p:custDataLst>
            </p:nvPr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6</a:t>
              </a:r>
            </a:p>
          </p:txBody>
        </p:sp>
        <p:sp>
          <p:nvSpPr>
            <p:cNvPr id="93" name="文本框 92"/>
            <p:cNvSpPr txBox="1"/>
            <p:nvPr>
              <p:custDataLst>
                <p:tags r:id="rId18"/>
              </p:custDataLst>
            </p:nvPr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spc="10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＋</a:t>
              </a:r>
            </a:p>
          </p:txBody>
        </p:sp>
        <p:cxnSp>
          <p:nvCxnSpPr>
            <p:cNvPr id="94" name="直接连接符 93"/>
            <p:cNvCxnSpPr/>
            <p:nvPr>
              <p:custDataLst>
                <p:tags r:id="rId19"/>
              </p:custDataLst>
            </p:nvPr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9" name="文本框 98"/>
          <p:cNvSpPr txBox="1"/>
          <p:nvPr>
            <p:custDataLst>
              <p:tags r:id="rId2"/>
            </p:custDataLst>
          </p:nvPr>
        </p:nvSpPr>
        <p:spPr>
          <a:xfrm>
            <a:off x="3205480" y="3747135"/>
            <a:ext cx="299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3309556" y="407606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2943860" y="407606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4982845" y="2941320"/>
            <a:ext cx="1874340" cy="1033145"/>
            <a:chOff x="5182" y="4873"/>
            <a:chExt cx="2952" cy="1627"/>
          </a:xfrm>
        </p:grpSpPr>
        <p:sp>
          <p:nvSpPr>
            <p:cNvPr id="35" name="文本框 34"/>
            <p:cNvSpPr txBox="1"/>
            <p:nvPr>
              <p:custDataLst>
                <p:tags r:id="rId12"/>
              </p:custDataLst>
            </p:nvPr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36</a:t>
              </a:r>
            </a:p>
          </p:txBody>
        </p:sp>
        <p:sp>
          <p:nvSpPr>
            <p:cNvPr id="36" name="文本框 35"/>
            <p:cNvSpPr txBox="1"/>
            <p:nvPr>
              <p:custDataLst>
                <p:tags r:id="rId13"/>
              </p:custDataLst>
            </p:nvPr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29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14"/>
              </p:custDataLst>
            </p:nvPr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spc="10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＋</a:t>
              </a:r>
            </a:p>
          </p:txBody>
        </p:sp>
        <p:cxnSp>
          <p:nvCxnSpPr>
            <p:cNvPr id="38" name="直接连接符 37"/>
            <p:cNvCxnSpPr/>
            <p:nvPr>
              <p:custDataLst>
                <p:tags r:id="rId15"/>
              </p:custDataLst>
            </p:nvPr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9" name="文本框 38"/>
          <p:cNvSpPr txBox="1"/>
          <p:nvPr>
            <p:custDataLst>
              <p:tags r:id="rId4"/>
            </p:custDataLst>
          </p:nvPr>
        </p:nvSpPr>
        <p:spPr>
          <a:xfrm>
            <a:off x="6084570" y="3688715"/>
            <a:ext cx="299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6158431" y="401764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812790" y="401764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</a:p>
        </p:txBody>
      </p:sp>
      <p:sp>
        <p:nvSpPr>
          <p:cNvPr id="45" name="文本框 44"/>
          <p:cNvSpPr txBox="1"/>
          <p:nvPr>
            <p:custDataLst>
              <p:tags r:id="rId6"/>
            </p:custDataLst>
          </p:nvPr>
        </p:nvSpPr>
        <p:spPr>
          <a:xfrm>
            <a:off x="7783195" y="3500120"/>
            <a:ext cx="1004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2938145" y="407543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rgbClr val="FF00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</a:p>
        </p:txBody>
      </p:sp>
      <p:sp>
        <p:nvSpPr>
          <p:cNvPr id="55" name="文本框 54"/>
          <p:cNvSpPr txBox="1"/>
          <p:nvPr>
            <p:custDataLst>
              <p:tags r:id="rId7"/>
            </p:custDataLst>
          </p:nvPr>
        </p:nvSpPr>
        <p:spPr>
          <a:xfrm>
            <a:off x="5818505" y="401955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rgbClr val="FF00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130" y="1752600"/>
            <a:ext cx="448945" cy="3898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11558" y="5191462"/>
            <a:ext cx="609600" cy="1015663"/>
          </a:xfrm>
          <a:prstGeom prst="rect">
            <a:avLst/>
          </a:prstGeom>
        </p:spPr>
        <p:txBody>
          <a:bodyPr wrap="square" anchor="b" anchorCtr="0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016683" y="5186382"/>
            <a:ext cx="609600" cy="1015663"/>
          </a:xfrm>
          <a:prstGeom prst="rect">
            <a:avLst/>
          </a:prstGeom>
        </p:spPr>
        <p:txBody>
          <a:bodyPr wrap="square" anchor="b" anchorCtr="0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801158" y="5201622"/>
            <a:ext cx="609600" cy="1015663"/>
          </a:xfrm>
          <a:prstGeom prst="rect">
            <a:avLst/>
          </a:prstGeom>
        </p:spPr>
        <p:txBody>
          <a:bodyPr wrap="square" anchor="b" anchorCtr="0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47380" y="2999740"/>
            <a:ext cx="1004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550275" y="3500120"/>
            <a:ext cx="1067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56</a:t>
            </a:r>
          </a:p>
        </p:txBody>
      </p:sp>
      <p:cxnSp>
        <p:nvCxnSpPr>
          <p:cNvPr id="14" name="直接连接符 13"/>
          <p:cNvCxnSpPr/>
          <p:nvPr>
            <p:custDataLst>
              <p:tags r:id="rId10"/>
            </p:custDataLst>
          </p:nvPr>
        </p:nvCxnSpPr>
        <p:spPr>
          <a:xfrm flipV="1">
            <a:off x="8217535" y="4032885"/>
            <a:ext cx="1440180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974825" y="407606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613140" y="407606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8670893" y="4076694"/>
            <a:ext cx="96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500" dirty="0">
                <a:solidFill>
                  <a:srgbClr val="FF00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59</a:t>
            </a: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2565" y="4361103"/>
            <a:ext cx="1377283" cy="1291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090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08854 -0.00138889 " pathEditMode="relative" rAng="0" ptsTypes="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39" grpId="0"/>
      <p:bldP spid="41" grpId="0"/>
      <p:bldP spid="53" grpId="0"/>
      <p:bldP spid="55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81075" y="1528445"/>
            <a:ext cx="66414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哪两袋珠子合起来够穿一条项链？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747770" y="4641850"/>
            <a:ext cx="2951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43</a:t>
            </a:r>
            <a:r>
              <a:rPr lang="zh-CN" altLang="en-US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＋</a:t>
            </a: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38</a:t>
            </a:r>
            <a:r>
              <a:rPr lang="zh-CN" altLang="en-US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＝</a:t>
            </a: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81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（颗）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29740" y="5378450"/>
            <a:ext cx="7196455" cy="6578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答：</a:t>
            </a:r>
            <a:r>
              <a:rPr lang="zh-CN" sz="28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袋和</a:t>
            </a:r>
            <a:r>
              <a:rPr lang="zh-CN" altLang="en-US" sz="28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3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袋合起来够穿一条项链。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784985" y="2298065"/>
            <a:ext cx="1376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400" b="1" spc="500" dirty="0">
                <a:solidFill>
                  <a:srgbClr val="7030A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261942" y="2298065"/>
            <a:ext cx="1428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400" b="1" spc="500" dirty="0">
                <a:solidFill>
                  <a:srgbClr val="7030A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4678798" y="2298065"/>
            <a:ext cx="1324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400" b="1" spc="500" dirty="0">
                <a:solidFill>
                  <a:srgbClr val="7030A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335" y="1767840"/>
            <a:ext cx="458470" cy="398780"/>
          </a:xfrm>
          <a:prstGeom prst="rect">
            <a:avLst/>
          </a:prstGeom>
        </p:spPr>
      </p:pic>
      <p:pic>
        <p:nvPicPr>
          <p:cNvPr id="16" name="图片 15" descr="正常-淘气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7390" y="2376805"/>
            <a:ext cx="1571625" cy="2644140"/>
          </a:xfrm>
          <a:prstGeom prst="rect">
            <a:avLst/>
          </a:prstGeom>
        </p:spPr>
      </p:pic>
      <p:sp>
        <p:nvSpPr>
          <p:cNvPr id="18" name="圆角矩形标注 17"/>
          <p:cNvSpPr/>
          <p:nvPr/>
        </p:nvSpPr>
        <p:spPr bwMode="auto">
          <a:xfrm>
            <a:off x="7265035" y="2872740"/>
            <a:ext cx="2178685" cy="1225550"/>
          </a:xfrm>
          <a:prstGeom prst="wedgeRoundRectCallout">
            <a:avLst>
              <a:gd name="adj1" fmla="val 59578"/>
              <a:gd name="adj2" fmla="val -7823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26"/>
          <p:cNvSpPr txBox="1">
            <a:spLocks noChangeArrowheads="1"/>
          </p:cNvSpPr>
          <p:nvPr/>
        </p:nvSpPr>
        <p:spPr bwMode="auto">
          <a:xfrm>
            <a:off x="7448277" y="2844484"/>
            <a:ext cx="2383471" cy="113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en-US" sz="24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lang="zh-CN" altLang="en-US" sz="2400" dirty="0">
                <a:latin typeface="Times New Roman" panose="02020603050405020304" pitchFamily="18" charset="0"/>
              </a:rPr>
              <a:t>颗珠子能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</a:rPr>
              <a:t>穿一条项链。</a:t>
            </a:r>
          </a:p>
        </p:txBody>
      </p:sp>
      <p:grpSp>
        <p:nvGrpSpPr>
          <p:cNvPr id="30" name="组合 29"/>
          <p:cNvGrpSpPr/>
          <p:nvPr>
            <p:custDataLst>
              <p:tags r:id="rId7"/>
            </p:custDataLst>
          </p:nvPr>
        </p:nvGrpSpPr>
        <p:grpSpPr>
          <a:xfrm>
            <a:off x="1159510" y="2752090"/>
            <a:ext cx="5156835" cy="1674495"/>
            <a:chOff x="1826" y="4334"/>
            <a:chExt cx="8121" cy="2637"/>
          </a:xfrm>
        </p:grpSpPr>
        <p:sp>
          <p:nvSpPr>
            <p:cNvPr id="28" name="椭圆 27"/>
            <p:cNvSpPr/>
            <p:nvPr/>
          </p:nvSpPr>
          <p:spPr>
            <a:xfrm>
              <a:off x="1826" y="5229"/>
              <a:ext cx="8121" cy="1742"/>
            </a:xfrm>
            <a:prstGeom prst="ellipse">
              <a:avLst/>
            </a:prstGeom>
            <a:solidFill>
              <a:srgbClr val="E0E6D9"/>
            </a:solidFill>
            <a:ln>
              <a:noFill/>
            </a:ln>
            <a:effectLst>
              <a:softEdge rad="17145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18" y="4334"/>
              <a:ext cx="1876" cy="188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02" y="4378"/>
              <a:ext cx="1770" cy="184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93" y="4342"/>
              <a:ext cx="1639" cy="192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2644" y="6210"/>
              <a:ext cx="6946" cy="725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</a:t>
              </a:r>
              <a:r>
                <a:rPr lang="en-US" altLang="zh-CN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颗</a:t>
              </a:r>
              <a:r>
                <a:rPr lang="en-US" altLang="zh-CN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        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en-US" altLang="zh-CN" sz="2400" b="1" spc="500" dirty="0"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9</a:t>
              </a: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颗</a:t>
              </a:r>
              <a:r>
                <a:rPr lang="en-US" altLang="zh-CN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 </a:t>
              </a:r>
              <a:r>
                <a: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     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en-US" altLang="zh-CN" sz="2400" b="1" spc="500" dirty="0"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8</a:t>
              </a: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颗</a:t>
              </a:r>
              <a:r>
                <a: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6" grpId="0"/>
      <p:bldP spid="10" grpId="0"/>
      <p:bldP spid="1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1958340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M0ODMyYWI4MTI5MDA4ZmIzNTM3MTFiYTE0MTBlY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7.6,&quot;left&quot;:91.3,&quot;top&quot;:180.95,&quot;width&quot;:406.0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7.6,&quot;left&quot;:91.3,&quot;top&quot;:180.95,&quot;width&quot;:406.0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7.6,&quot;left&quot;:91.3,&quot;top&quot;:180.95,&quot;width&quot;:406.0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7.6,&quot;left&quot;:91.3,&quot;top&quot;:180.95,&quot;width&quot;:406.0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7.6,&quot;left&quot;:91.3,&quot;top&quot;:180.95,&quot;width&quot;:406.0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7.6,&quot;left&quot;:91.3,&quot;top&quot;:180.95,&quot;width&quot;:406.0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7.6,&quot;left&quot;:91.3,&quot;top&quot;:180.95,&quot;width&quot;:406.0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377</Words>
  <Application>Microsoft Office PowerPoint</Application>
  <PresentationFormat>宽屏</PresentationFormat>
  <Paragraphs>145</Paragraphs>
  <Slides>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等线</vt:lpstr>
      <vt:lpstr>等线 Light</vt:lpstr>
      <vt:lpstr>方正大标宋简体</vt:lpstr>
      <vt:lpstr>黑体</vt:lpstr>
      <vt:lpstr>微软雅黑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群 林</dc:creator>
  <cp:lastModifiedBy>qin liu</cp:lastModifiedBy>
  <cp:revision>334</cp:revision>
  <dcterms:created xsi:type="dcterms:W3CDTF">2023-11-18T16:34:00Z</dcterms:created>
  <dcterms:modified xsi:type="dcterms:W3CDTF">2025-08-25T01:29:32Z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6EB91582289F43BB823D23ED5029895E_13</vt:lpwstr>
  </property>
  <property fmtid="{D5CDD505-2E9C-101B-9397-08002B2CF9AE}" pid="3" name="KSOProductBuildVer">
    <vt:lpwstr>2052-12.1.0.21915</vt:lpwstr>
  </property>
</Properties>
</file>