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317" r:id="rId3"/>
    <p:sldId id="330" r:id="rId5"/>
    <p:sldId id="327" r:id="rId6"/>
    <p:sldId id="328" r:id="rId7"/>
    <p:sldId id="332" r:id="rId8"/>
    <p:sldId id="319" r:id="rId9"/>
  </p:sldIdLst>
  <p:sldSz cx="12192000" cy="6858000"/>
  <p:notesSz cx="6858000" cy="9144000"/>
  <p:custDataLst>
    <p:tags r:id="rId1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9" userDrawn="1">
          <p15:clr>
            <a:srgbClr val="A4A3A4"/>
          </p15:clr>
        </p15:guide>
        <p15:guide id="3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5BA8DC"/>
    <a:srgbClr val="B9E0CC"/>
    <a:srgbClr val="DFEAD2"/>
    <a:srgbClr val="979BCC"/>
    <a:srgbClr val="ECE5F1"/>
    <a:srgbClr val="FFFCD7"/>
    <a:srgbClr val="82D4F7"/>
    <a:srgbClr val="B9E5FA"/>
    <a:srgbClr val="B9E2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80" d="100"/>
          <a:sy n="80" d="100"/>
        </p:scale>
        <p:origin x="72" y="250"/>
      </p:cViewPr>
      <p:guideLst>
        <p:guide orient="horz" pos="2009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34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7B5E7-4CCB-4E2D-B17F-75C547FDBE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BF81B7-2D53-4D78-949D-7DDA63AB5E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75E78B-4602-471B-98CD-1563B8D5F6B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AB8C29-B786-4855-864E-1A485DDE2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63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image" Target="../media/image14.png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2" Type="http://schemas.openxmlformats.org/officeDocument/2006/relationships/slideLayout" Target="../slideLayouts/slideLayout2.xml"/><Relationship Id="rId31" Type="http://schemas.openxmlformats.org/officeDocument/2006/relationships/image" Target="../media/image21.png"/><Relationship Id="rId30" Type="http://schemas.openxmlformats.org/officeDocument/2006/relationships/image" Target="../media/image20.png"/><Relationship Id="rId3" Type="http://schemas.openxmlformats.org/officeDocument/2006/relationships/image" Target="../media/image13.png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image" Target="../media/image19.png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image" Target="../media/image18.png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9.xml"/><Relationship Id="rId19" Type="http://schemas.openxmlformats.org/officeDocument/2006/relationships/tags" Target="../tags/tag21.xml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image" Target="../media/image15.png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32.xml"/><Relationship Id="rId5" Type="http://schemas.openxmlformats.org/officeDocument/2006/relationships/image" Target="../media/image24.png"/><Relationship Id="rId4" Type="http://schemas.openxmlformats.org/officeDocument/2006/relationships/tags" Target="../tags/tag31.xml"/><Relationship Id="rId3" Type="http://schemas.openxmlformats.org/officeDocument/2006/relationships/image" Target="../media/image23.png"/><Relationship Id="rId2" Type="http://schemas.openxmlformats.org/officeDocument/2006/relationships/tags" Target="../tags/tag30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22"/>
          <p:cNvSpPr txBox="1"/>
          <p:nvPr/>
        </p:nvSpPr>
        <p:spPr>
          <a:xfrm>
            <a:off x="840259" y="770326"/>
            <a:ext cx="975488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二年级上册  第一单元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以内数加与减（二）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>
              <a:lnSpc>
                <a:spcPts val="4760"/>
              </a:lnSpc>
            </a:pP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31265" y="2367915"/>
            <a:ext cx="464883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套圈游戏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P13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4654" y="351790"/>
            <a:ext cx="8895716" cy="5233669"/>
          </a:xfrm>
          <a:prstGeom prst="roundRect">
            <a:avLst>
              <a:gd name="adj" fmla="val 4198"/>
            </a:avLst>
          </a:prstGeom>
        </p:spPr>
      </p:pic>
      <p:sp>
        <p:nvSpPr>
          <p:cNvPr id="10242" name="文本框 1"/>
          <p:cNvSpPr txBox="1"/>
          <p:nvPr/>
        </p:nvSpPr>
        <p:spPr>
          <a:xfrm>
            <a:off x="2995613" y="4056380"/>
            <a:ext cx="11557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小红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3" name="文本框 2"/>
          <p:cNvSpPr txBox="1"/>
          <p:nvPr/>
        </p:nvSpPr>
        <p:spPr>
          <a:xfrm>
            <a:off x="3909695" y="5024755"/>
            <a:ext cx="115570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小亮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4" name="文本框 3"/>
          <p:cNvSpPr txBox="1"/>
          <p:nvPr/>
        </p:nvSpPr>
        <p:spPr>
          <a:xfrm>
            <a:off x="2185988" y="4088130"/>
            <a:ext cx="11572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小东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5" name="文本框 44"/>
          <p:cNvSpPr txBox="1"/>
          <p:nvPr/>
        </p:nvSpPr>
        <p:spPr>
          <a:xfrm>
            <a:off x="5956300" y="3080068"/>
            <a:ext cx="7620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16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46" name="文本框 13"/>
          <p:cNvSpPr txBox="1"/>
          <p:nvPr/>
        </p:nvSpPr>
        <p:spPr>
          <a:xfrm>
            <a:off x="6902450" y="2816543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36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47" name="文本框 14"/>
          <p:cNvSpPr txBox="1"/>
          <p:nvPr/>
        </p:nvSpPr>
        <p:spPr>
          <a:xfrm>
            <a:off x="5572125" y="3964305"/>
            <a:ext cx="7620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11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48" name="文本框 15"/>
          <p:cNvSpPr txBox="1"/>
          <p:nvPr/>
        </p:nvSpPr>
        <p:spPr>
          <a:xfrm>
            <a:off x="6432550" y="4670743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20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49" name="文本框 16"/>
          <p:cNvSpPr txBox="1"/>
          <p:nvPr/>
        </p:nvSpPr>
        <p:spPr>
          <a:xfrm>
            <a:off x="7754938" y="3068955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41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50" name="文本框 19"/>
          <p:cNvSpPr txBox="1"/>
          <p:nvPr/>
        </p:nvSpPr>
        <p:spPr>
          <a:xfrm>
            <a:off x="6900863" y="3789680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13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51" name="文本框 20"/>
          <p:cNvSpPr txBox="1"/>
          <p:nvPr/>
        </p:nvSpPr>
        <p:spPr>
          <a:xfrm>
            <a:off x="8669338" y="3653155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32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252" name="文本框 21"/>
          <p:cNvSpPr txBox="1"/>
          <p:nvPr/>
        </p:nvSpPr>
        <p:spPr>
          <a:xfrm>
            <a:off x="7766050" y="4513580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29</a:t>
            </a:r>
            <a:endParaRPr lang="en-US" altLang="zh-CN" sz="2400" b="1"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2297" name="文本框 10"/>
          <p:cNvSpPr txBox="1"/>
          <p:nvPr/>
        </p:nvSpPr>
        <p:spPr>
          <a:xfrm>
            <a:off x="896938" y="5618480"/>
            <a:ext cx="1083945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小亮套中的可能是哪两个？借助附</a:t>
            </a:r>
            <a:r>
              <a:rPr lang="zh-CN" altLang="en-US" sz="2800" spc="5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页</a:t>
            </a:r>
            <a:r>
              <a:rPr lang="en-US" altLang="zh-CN" sz="2800" b="1" spc="500" noProof="1"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中的</a:t>
            </a:r>
            <a:r>
              <a:rPr lang="zh-CN" altLang="en-US" sz="2800" spc="5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图</a:t>
            </a:r>
            <a:r>
              <a:rPr lang="en-US" altLang="zh-CN" sz="2800" b="1" spc="500" noProof="1"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找一找，写出两组。</a:t>
            </a:r>
            <a:endParaRPr lang="zh-CN" altLang="en-US" sz="2800" noProof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51663" y="1125855"/>
            <a:ext cx="3346450" cy="1096963"/>
            <a:chOff x="2076" y="5594"/>
            <a:chExt cx="5270" cy="1727"/>
          </a:xfrm>
        </p:grpSpPr>
        <p:grpSp>
          <p:nvGrpSpPr>
            <p:cNvPr id="10255" name="组合 1"/>
            <p:cNvGrpSpPr/>
            <p:nvPr/>
          </p:nvGrpSpPr>
          <p:grpSpPr>
            <a:xfrm>
              <a:off x="2076" y="5594"/>
              <a:ext cx="5270" cy="1727"/>
              <a:chOff x="13135" y="5711"/>
              <a:chExt cx="5917" cy="208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13135" y="5711"/>
                <a:ext cx="5082" cy="2052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791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860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2117" y="5698"/>
              <a:ext cx="452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小亮套中了两个，得</a:t>
              </a:r>
              <a:r>
                <a:rPr lang="zh-CN" altLang="en-US" sz="2800" spc="5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了</a:t>
              </a:r>
              <a:r>
                <a:rPr lang="en-US" altLang="zh-CN" sz="2800" b="1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5</a:t>
              </a:r>
              <a:r>
                <a:rPr lang="en-US" altLang="zh-CN" sz="2800" b="1" spc="500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</a:t>
              </a:r>
              <a:r>
                <a:rPr lang="en-US" altLang="zh-CN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!</a:t>
              </a:r>
              <a:endParaRPr lang="en-US" altLang="zh-CN" sz="2800" noProof="1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260" name="文本框 10"/>
          <p:cNvSpPr txBox="1"/>
          <p:nvPr/>
        </p:nvSpPr>
        <p:spPr>
          <a:xfrm>
            <a:off x="3159125" y="76073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游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61" name="文本框 11"/>
          <p:cNvSpPr txBox="1"/>
          <p:nvPr/>
        </p:nvSpPr>
        <p:spPr>
          <a:xfrm>
            <a:off x="3808413" y="76073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乐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62" name="文本框 17"/>
          <p:cNvSpPr txBox="1"/>
          <p:nvPr/>
        </p:nvSpPr>
        <p:spPr>
          <a:xfrm>
            <a:off x="4464685" y="79502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场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1"/>
      <p:bldP spid="10246" grpId="1"/>
      <p:bldP spid="10247" grpId="1"/>
      <p:bldP spid="10248" grpId="1"/>
      <p:bldP spid="10249" grpId="1"/>
      <p:bldP spid="10250" grpId="1"/>
      <p:bldP spid="10251" grpId="1"/>
      <p:bldP spid="10252" grpId="1"/>
      <p:bldP spid="122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563" y="560705"/>
            <a:ext cx="2717800" cy="541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436880" y="2754630"/>
            <a:ext cx="7401560" cy="3501390"/>
            <a:chOff x="688" y="4710"/>
            <a:chExt cx="11656" cy="5514"/>
          </a:xfrm>
        </p:grpSpPr>
        <p:pic>
          <p:nvPicPr>
            <p:cNvPr id="12289" name="图片 23" descr="P13 知道了什么 (0308)"/>
            <p:cNvPicPr>
              <a:picLocks noChangeAspect="1"/>
            </p:cNvPicPr>
            <p:nvPr/>
          </p:nvPicPr>
          <p:blipFill>
            <a:blip r:embed="rId3"/>
            <a:srcRect l="14642" t="38602" r="9035" b="25316"/>
            <a:stretch>
              <a:fillRect/>
            </a:stretch>
          </p:blipFill>
          <p:spPr>
            <a:xfrm>
              <a:off x="688" y="4710"/>
              <a:ext cx="11657" cy="55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2" y="5739"/>
              <a:ext cx="5455" cy="2721"/>
            </a:xfrm>
            <a:prstGeom prst="rect">
              <a:avLst/>
            </a:prstGeom>
          </p:spPr>
        </p:pic>
        <p:sp>
          <p:nvSpPr>
            <p:cNvPr id="12297" name="文本框 75"/>
            <p:cNvSpPr txBox="1"/>
            <p:nvPr>
              <p:custDataLst>
                <p:tags r:id="rId5"/>
              </p:custDataLst>
            </p:nvPr>
          </p:nvSpPr>
          <p:spPr>
            <a:xfrm>
              <a:off x="4561" y="6554"/>
              <a:ext cx="66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11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04" name="文本框 76"/>
            <p:cNvSpPr txBox="1"/>
            <p:nvPr>
              <p:custDataLst>
                <p:tags r:id="rId6"/>
              </p:custDataLst>
            </p:nvPr>
          </p:nvSpPr>
          <p:spPr>
            <a:xfrm>
              <a:off x="5897" y="6566"/>
              <a:ext cx="649" cy="5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13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11" name="文本框 81"/>
            <p:cNvSpPr txBox="1"/>
            <p:nvPr/>
          </p:nvSpPr>
          <p:spPr>
            <a:xfrm>
              <a:off x="7229" y="6603"/>
              <a:ext cx="676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16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18" name="文本框 83"/>
            <p:cNvSpPr txBox="1"/>
            <p:nvPr/>
          </p:nvSpPr>
          <p:spPr>
            <a:xfrm>
              <a:off x="8594" y="6530"/>
              <a:ext cx="730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20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25" name="文本框 85"/>
            <p:cNvSpPr txBox="1"/>
            <p:nvPr/>
          </p:nvSpPr>
          <p:spPr>
            <a:xfrm>
              <a:off x="4773" y="7940"/>
              <a:ext cx="675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29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32" name="文本框 87"/>
            <p:cNvSpPr txBox="1"/>
            <p:nvPr/>
          </p:nvSpPr>
          <p:spPr>
            <a:xfrm>
              <a:off x="6128" y="7918"/>
              <a:ext cx="734" cy="6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32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39" name="文本框 89"/>
            <p:cNvSpPr txBox="1"/>
            <p:nvPr/>
          </p:nvSpPr>
          <p:spPr>
            <a:xfrm>
              <a:off x="7453" y="7911"/>
              <a:ext cx="704" cy="7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36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346" name="文本框 91"/>
            <p:cNvSpPr txBox="1"/>
            <p:nvPr/>
          </p:nvSpPr>
          <p:spPr>
            <a:xfrm>
              <a:off x="8786" y="7888"/>
              <a:ext cx="712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41</a:t>
              </a:r>
              <a:endParaRPr lang="en-US" altLang="zh-CN" sz="1600" b="1" i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pic>
        <p:nvPicPr>
          <p:cNvPr id="12347" name="图片 93" descr="P13主题图组合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463" y="474980"/>
            <a:ext cx="4386262" cy="2579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7" name="组合 96"/>
          <p:cNvGrpSpPr/>
          <p:nvPr/>
        </p:nvGrpSpPr>
        <p:grpSpPr>
          <a:xfrm>
            <a:off x="2744788" y="5362893"/>
            <a:ext cx="4300537" cy="687387"/>
            <a:chOff x="5073" y="2399"/>
            <a:chExt cx="6772" cy="2347"/>
          </a:xfrm>
        </p:grpSpPr>
        <p:sp>
          <p:nvSpPr>
            <p:cNvPr id="95" name="圆角矩形标注 94"/>
            <p:cNvSpPr/>
            <p:nvPr/>
          </p:nvSpPr>
          <p:spPr bwMode="auto">
            <a:xfrm>
              <a:off x="5073" y="2772"/>
              <a:ext cx="6644" cy="1974"/>
            </a:xfrm>
            <a:prstGeom prst="wedgeRoundRectCallout">
              <a:avLst>
                <a:gd name="adj1" fmla="val -56712"/>
                <a:gd name="adj2" fmla="val -33121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0" name="文本框 26"/>
            <p:cNvSpPr txBox="1"/>
            <p:nvPr/>
          </p:nvSpPr>
          <p:spPr>
            <a:xfrm>
              <a:off x="5192" y="2399"/>
              <a:ext cx="6653" cy="22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按得分高低把卡片摆一摆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……</a:t>
              </a:r>
              <a:endPara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226425" y="3018155"/>
            <a:ext cx="1782763" cy="1209675"/>
            <a:chOff x="5073" y="2550"/>
            <a:chExt cx="2808" cy="1906"/>
          </a:xfrm>
        </p:grpSpPr>
        <p:sp>
          <p:nvSpPr>
            <p:cNvPr id="99" name="圆角矩形标注 98"/>
            <p:cNvSpPr/>
            <p:nvPr/>
          </p:nvSpPr>
          <p:spPr bwMode="auto">
            <a:xfrm>
              <a:off x="5073" y="2691"/>
              <a:ext cx="2808" cy="1765"/>
            </a:xfrm>
            <a:prstGeom prst="wedgeRoundRectCallout">
              <a:avLst>
                <a:gd name="adj1" fmla="val -68162"/>
                <a:gd name="adj2" fmla="val 33286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3" name="文本框 26"/>
            <p:cNvSpPr txBox="1"/>
            <p:nvPr/>
          </p:nvSpPr>
          <p:spPr>
            <a:xfrm>
              <a:off x="5120" y="2550"/>
              <a:ext cx="2761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会是哪两种动物？</a:t>
              </a:r>
              <a:endPara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122488" y="1751730"/>
            <a:ext cx="3351212" cy="1208087"/>
            <a:chOff x="5073" y="2061"/>
            <a:chExt cx="5277" cy="1903"/>
          </a:xfrm>
        </p:grpSpPr>
        <p:sp>
          <p:nvSpPr>
            <p:cNvPr id="104" name="圆角矩形标注 103"/>
            <p:cNvSpPr/>
            <p:nvPr/>
          </p:nvSpPr>
          <p:spPr bwMode="auto">
            <a:xfrm>
              <a:off x="5073" y="2199"/>
              <a:ext cx="5030" cy="1765"/>
            </a:xfrm>
            <a:prstGeom prst="wedgeRoundRectCallout">
              <a:avLst>
                <a:gd name="adj1" fmla="val -59900"/>
                <a:gd name="adj2" fmla="val 32152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文本框 26"/>
            <p:cNvSpPr txBox="1">
              <a:spLocks noChangeArrowheads="1"/>
            </p:cNvSpPr>
            <p:nvPr/>
          </p:nvSpPr>
          <p:spPr bwMode="auto">
            <a:xfrm>
              <a:off x="5276" y="2061"/>
              <a:ext cx="507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小亮套中了两种动物，得分和</a:t>
              </a:r>
              <a:r>
                <a:rPr lang="zh-CN" sz="2400" strike="noStrike" spc="500" noProof="1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是</a:t>
              </a:r>
              <a:r>
                <a:rPr lang="en-US" altLang="zh-CN" sz="2400" b="1" strike="noStrike" noProof="1" dirty="0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分。</a:t>
              </a:r>
              <a:endPara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7" name="图片 206"/>
          <p:cNvPicPr>
            <a:picLocks noChangeAspect="1"/>
          </p:cNvPicPr>
          <p:nvPr/>
        </p:nvPicPr>
        <p:blipFill>
          <a:blip r:embed="rId1"/>
          <a:srcRect l="8969" t="33577" r="71404" b="62555"/>
          <a:stretch>
            <a:fillRect/>
          </a:stretch>
        </p:blipFill>
        <p:spPr>
          <a:xfrm>
            <a:off x="3270250" y="2670175"/>
            <a:ext cx="1558925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图片 1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63" y="473075"/>
            <a:ext cx="2270125" cy="541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5" name="组合 124"/>
          <p:cNvGrpSpPr/>
          <p:nvPr/>
        </p:nvGrpSpPr>
        <p:grpSpPr>
          <a:xfrm>
            <a:off x="2436813" y="1446213"/>
            <a:ext cx="3175000" cy="1223962"/>
            <a:chOff x="161" y="4390"/>
            <a:chExt cx="5000" cy="1927"/>
          </a:xfrm>
        </p:grpSpPr>
        <p:grpSp>
          <p:nvGrpSpPr>
            <p:cNvPr id="13316" name="组合 125"/>
            <p:cNvGrpSpPr/>
            <p:nvPr/>
          </p:nvGrpSpPr>
          <p:grpSpPr>
            <a:xfrm>
              <a:off x="161" y="4557"/>
              <a:ext cx="4873" cy="1711"/>
              <a:chOff x="12531" y="3116"/>
              <a:chExt cx="5471" cy="2064"/>
            </a:xfrm>
          </p:grpSpPr>
          <p:sp>
            <p:nvSpPr>
              <p:cNvPr id="127" name="圆角矩形 126"/>
              <p:cNvSpPr/>
              <p:nvPr/>
            </p:nvSpPr>
            <p:spPr>
              <a:xfrm>
                <a:off x="13285" y="3116"/>
                <a:ext cx="4717" cy="2064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12987" y="3986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12531" y="4510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0" name="文本框 129"/>
            <p:cNvSpPr txBox="1">
              <a:spLocks noChangeArrowheads="1"/>
            </p:cNvSpPr>
            <p:nvPr/>
          </p:nvSpPr>
          <p:spPr bwMode="auto">
            <a:xfrm>
              <a:off x="1098" y="4390"/>
              <a:ext cx="4063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找两个数加起来，和</a:t>
              </a:r>
              <a:r>
                <a:rPr lang="zh-CN" sz="2400" strike="noStrike" spc="500" noProof="1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是</a:t>
              </a:r>
              <a:r>
                <a:rPr lang="en-US" altLang="zh-CN" sz="2400" b="1" strike="noStrike" noProof="1" dirty="0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eaLnBrk="1" fontAlgn="base" hangingPunct="1">
                <a:lnSpc>
                  <a:spcPct val="150000"/>
                </a:lnSpc>
              </a:pPr>
              <a:endPara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1973263" y="4010025"/>
            <a:ext cx="3644900" cy="1223963"/>
            <a:chOff x="161" y="4310"/>
            <a:chExt cx="5741" cy="1927"/>
          </a:xfrm>
        </p:grpSpPr>
        <p:grpSp>
          <p:nvGrpSpPr>
            <p:cNvPr id="13322" name="组合 132"/>
            <p:cNvGrpSpPr/>
            <p:nvPr/>
          </p:nvGrpSpPr>
          <p:grpSpPr>
            <a:xfrm>
              <a:off x="161" y="4404"/>
              <a:ext cx="5626" cy="1725"/>
              <a:chOff x="12531" y="2931"/>
              <a:chExt cx="6316" cy="2081"/>
            </a:xfrm>
          </p:grpSpPr>
          <p:sp>
            <p:nvSpPr>
              <p:cNvPr id="134" name="圆角矩形 133"/>
              <p:cNvSpPr/>
              <p:nvPr/>
            </p:nvSpPr>
            <p:spPr>
              <a:xfrm>
                <a:off x="13285" y="2931"/>
                <a:ext cx="5562" cy="2081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12987" y="3986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12531" y="4510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7" name="文本框 136"/>
            <p:cNvSpPr txBox="1">
              <a:spLocks noChangeArrowheads="1"/>
            </p:cNvSpPr>
            <p:nvPr/>
          </p:nvSpPr>
          <p:spPr bwMode="auto">
            <a:xfrm>
              <a:off x="1098" y="4310"/>
              <a:ext cx="4804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en-US" sz="2400" b="1" strike="noStrike" noProof="1" dirty="0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en-US" sz="2400" b="1" strike="noStrike" spc="500" noProof="1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zh-CN" altLang="en-US" sz="2400" strike="noStrike" spc="500" noProof="1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和</a:t>
              </a:r>
              <a:r>
                <a:rPr lang="en-US" altLang="zh-CN" sz="2400" b="1" strike="noStrike" noProof="1" dirty="0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en-US" altLang="zh-CN" sz="2400" b="1" strike="noStrike" spc="500" noProof="1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3</a:t>
              </a:r>
              <a:r>
                <a:rPr lang="zh-CN" altLang="en-US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加起来太小，排除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6662738" y="1420813"/>
            <a:ext cx="3025775" cy="1223962"/>
            <a:chOff x="11545" y="5131"/>
            <a:chExt cx="4763" cy="1927"/>
          </a:xfrm>
        </p:grpSpPr>
        <p:grpSp>
          <p:nvGrpSpPr>
            <p:cNvPr id="13328" name="组合 137"/>
            <p:cNvGrpSpPr/>
            <p:nvPr/>
          </p:nvGrpSpPr>
          <p:grpSpPr>
            <a:xfrm>
              <a:off x="11545" y="5291"/>
              <a:ext cx="4763" cy="1727"/>
              <a:chOff x="12954" y="5711"/>
              <a:chExt cx="5348" cy="2083"/>
            </a:xfrm>
          </p:grpSpPr>
          <p:sp>
            <p:nvSpPr>
              <p:cNvPr id="139" name="圆角矩形 138"/>
              <p:cNvSpPr/>
              <p:nvPr/>
            </p:nvSpPr>
            <p:spPr>
              <a:xfrm>
                <a:off x="12954" y="5711"/>
                <a:ext cx="4545" cy="205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1719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1785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332" name="文本框 141"/>
            <p:cNvSpPr txBox="1"/>
            <p:nvPr/>
          </p:nvSpPr>
          <p:spPr>
            <a:xfrm>
              <a:off x="11657" y="5131"/>
              <a:ext cx="4063" cy="19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找两个数，个位相加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得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</a:t>
              </a:r>
              <a:r>
                <a:rPr lang="zh-CN" altLang="en-US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的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61150" y="4010025"/>
            <a:ext cx="3024188" cy="1223963"/>
            <a:chOff x="11545" y="5162"/>
            <a:chExt cx="4763" cy="1928"/>
          </a:xfrm>
        </p:grpSpPr>
        <p:grpSp>
          <p:nvGrpSpPr>
            <p:cNvPr id="13334" name="组合 144"/>
            <p:cNvGrpSpPr/>
            <p:nvPr/>
          </p:nvGrpSpPr>
          <p:grpSpPr>
            <a:xfrm>
              <a:off x="11545" y="5291"/>
              <a:ext cx="4763" cy="1727"/>
              <a:chOff x="12954" y="5711"/>
              <a:chExt cx="5348" cy="2083"/>
            </a:xfrm>
          </p:grpSpPr>
          <p:sp>
            <p:nvSpPr>
              <p:cNvPr id="146" name="圆角矩形 145"/>
              <p:cNvSpPr/>
              <p:nvPr/>
            </p:nvSpPr>
            <p:spPr>
              <a:xfrm>
                <a:off x="12954" y="5711"/>
                <a:ext cx="4545" cy="205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719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785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9" name="文本框 148"/>
            <p:cNvSpPr txBox="1">
              <a:spLocks noChangeArrowheads="1"/>
            </p:cNvSpPr>
            <p:nvPr/>
          </p:nvSpPr>
          <p:spPr bwMode="auto">
            <a:xfrm>
              <a:off x="11657" y="5162"/>
              <a:ext cx="4063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spc="500" noProof="1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用</a:t>
              </a:r>
              <a:r>
                <a:rPr lang="en-US" altLang="zh-CN" sz="2400" b="1" strike="noStrike" noProof="1" dirty="0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 dirty="0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减一个数试一试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eaLnBrk="1" fontAlgn="base" hangingPunct="1">
                <a:lnSpc>
                  <a:spcPct val="150000"/>
                </a:lnSpc>
              </a:pPr>
              <a:endParaRPr lang="zh-CN" altLang="en-US" sz="2400" strike="noStrike" noProof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339" name="组合 149"/>
          <p:cNvGrpSpPr/>
          <p:nvPr/>
        </p:nvGrpSpPr>
        <p:grpSpPr>
          <a:xfrm>
            <a:off x="3270250" y="571500"/>
            <a:ext cx="627063" cy="812800"/>
            <a:chOff x="4458" y="5801"/>
            <a:chExt cx="988" cy="1280"/>
          </a:xfrm>
        </p:grpSpPr>
        <p:grpSp>
          <p:nvGrpSpPr>
            <p:cNvPr id="13340" name="组合 150"/>
            <p:cNvGrpSpPr/>
            <p:nvPr/>
          </p:nvGrpSpPr>
          <p:grpSpPr>
            <a:xfrm>
              <a:off x="4458" y="5801"/>
              <a:ext cx="988" cy="1280"/>
              <a:chOff x="3784" y="2862"/>
              <a:chExt cx="988" cy="1280"/>
            </a:xfrm>
          </p:grpSpPr>
          <p:grpSp>
            <p:nvGrpSpPr>
              <p:cNvPr id="13341" name="组合 151"/>
              <p:cNvGrpSpPr/>
              <p:nvPr/>
            </p:nvGrpSpPr>
            <p:grpSpPr>
              <a:xfrm>
                <a:off x="3784" y="2862"/>
                <a:ext cx="988" cy="1281"/>
                <a:chOff x="3808" y="3092"/>
                <a:chExt cx="988" cy="1281"/>
              </a:xfrm>
            </p:grpSpPr>
            <p:sp>
              <p:nvSpPr>
                <p:cNvPr id="153" name="圆角矩形 15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54" name="圆角矩形 153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44" name="图片 154" descr="11_副本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3819" y="2897"/>
                <a:ext cx="873" cy="115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45" name="文本框 155"/>
            <p:cNvSpPr txBox="1"/>
            <p:nvPr>
              <p:custDataLst>
                <p:tags r:id="rId8"/>
              </p:custDataLst>
            </p:nvPr>
          </p:nvSpPr>
          <p:spPr>
            <a:xfrm>
              <a:off x="4592" y="6507"/>
              <a:ext cx="66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11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46" name="组合 156"/>
          <p:cNvGrpSpPr/>
          <p:nvPr/>
        </p:nvGrpSpPr>
        <p:grpSpPr>
          <a:xfrm>
            <a:off x="4133850" y="571500"/>
            <a:ext cx="627063" cy="812800"/>
            <a:chOff x="5817" y="5801"/>
            <a:chExt cx="988" cy="1280"/>
          </a:xfrm>
        </p:grpSpPr>
        <p:grpSp>
          <p:nvGrpSpPr>
            <p:cNvPr id="13347" name="组合 157"/>
            <p:cNvGrpSpPr/>
            <p:nvPr/>
          </p:nvGrpSpPr>
          <p:grpSpPr>
            <a:xfrm>
              <a:off x="5817" y="5801"/>
              <a:ext cx="988" cy="1280"/>
              <a:chOff x="5141" y="2862"/>
              <a:chExt cx="988" cy="1280"/>
            </a:xfrm>
          </p:grpSpPr>
          <p:grpSp>
            <p:nvGrpSpPr>
              <p:cNvPr id="13348" name="组合 158"/>
              <p:cNvGrpSpPr/>
              <p:nvPr/>
            </p:nvGrpSpPr>
            <p:grpSpPr>
              <a:xfrm>
                <a:off x="5141" y="2862"/>
                <a:ext cx="988" cy="1281"/>
                <a:chOff x="3808" y="3092"/>
                <a:chExt cx="988" cy="1281"/>
              </a:xfrm>
            </p:grpSpPr>
            <p:sp>
              <p:nvSpPr>
                <p:cNvPr id="160" name="圆角矩形 15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61" name="圆角矩形 160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51" name="图片 161" descr="13_副本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5170" y="2967"/>
                <a:ext cx="895" cy="10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52" name="文本框 162"/>
            <p:cNvSpPr txBox="1"/>
            <p:nvPr>
              <p:custDataLst>
                <p:tags r:id="rId13"/>
              </p:custDataLst>
            </p:nvPr>
          </p:nvSpPr>
          <p:spPr>
            <a:xfrm>
              <a:off x="5941" y="6480"/>
              <a:ext cx="800" cy="5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13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53" name="组合 163"/>
          <p:cNvGrpSpPr/>
          <p:nvPr/>
        </p:nvGrpSpPr>
        <p:grpSpPr>
          <a:xfrm>
            <a:off x="4995863" y="571500"/>
            <a:ext cx="627062" cy="854075"/>
            <a:chOff x="7176" y="5801"/>
            <a:chExt cx="988" cy="1347"/>
          </a:xfrm>
        </p:grpSpPr>
        <p:grpSp>
          <p:nvGrpSpPr>
            <p:cNvPr id="13354" name="组合 164"/>
            <p:cNvGrpSpPr/>
            <p:nvPr/>
          </p:nvGrpSpPr>
          <p:grpSpPr>
            <a:xfrm>
              <a:off x="7176" y="5801"/>
              <a:ext cx="988" cy="1280"/>
              <a:chOff x="6298" y="2897"/>
              <a:chExt cx="988" cy="1280"/>
            </a:xfrm>
          </p:grpSpPr>
          <p:grpSp>
            <p:nvGrpSpPr>
              <p:cNvPr id="13355" name="组合 165"/>
              <p:cNvGrpSpPr/>
              <p:nvPr/>
            </p:nvGrpSpPr>
            <p:grpSpPr>
              <a:xfrm>
                <a:off x="6298" y="2897"/>
                <a:ext cx="988" cy="1281"/>
                <a:chOff x="3808" y="3092"/>
                <a:chExt cx="988" cy="1281"/>
              </a:xfrm>
            </p:grpSpPr>
            <p:sp>
              <p:nvSpPr>
                <p:cNvPr id="167" name="圆角矩形 166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68" name="圆角矩形 167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58" name="图片 168" descr="16_副本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6332" y="2932"/>
                <a:ext cx="876" cy="115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59" name="文本框 169"/>
            <p:cNvSpPr txBox="1"/>
            <p:nvPr/>
          </p:nvSpPr>
          <p:spPr>
            <a:xfrm>
              <a:off x="7324" y="6516"/>
              <a:ext cx="675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16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60" name="组合 170"/>
          <p:cNvGrpSpPr/>
          <p:nvPr/>
        </p:nvGrpSpPr>
        <p:grpSpPr>
          <a:xfrm>
            <a:off x="5859463" y="571500"/>
            <a:ext cx="627062" cy="812800"/>
            <a:chOff x="8535" y="5801"/>
            <a:chExt cx="988" cy="1280"/>
          </a:xfrm>
        </p:grpSpPr>
        <p:grpSp>
          <p:nvGrpSpPr>
            <p:cNvPr id="13361" name="组合 171"/>
            <p:cNvGrpSpPr/>
            <p:nvPr/>
          </p:nvGrpSpPr>
          <p:grpSpPr>
            <a:xfrm>
              <a:off x="8535" y="5801"/>
              <a:ext cx="988" cy="1280"/>
              <a:chOff x="7665" y="2932"/>
              <a:chExt cx="988" cy="1280"/>
            </a:xfrm>
          </p:grpSpPr>
          <p:grpSp>
            <p:nvGrpSpPr>
              <p:cNvPr id="13362" name="组合 172"/>
              <p:cNvGrpSpPr/>
              <p:nvPr/>
            </p:nvGrpSpPr>
            <p:grpSpPr>
              <a:xfrm>
                <a:off x="7665" y="2932"/>
                <a:ext cx="988" cy="1281"/>
                <a:chOff x="3808" y="3092"/>
                <a:chExt cx="988" cy="1281"/>
              </a:xfrm>
            </p:grpSpPr>
            <p:sp>
              <p:nvSpPr>
                <p:cNvPr id="174" name="圆角矩形 173"/>
                <p:cNvSpPr/>
                <p:nvPr/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75" name="圆角矩形 174"/>
                <p:cNvSpPr/>
                <p:nvPr/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65" name="图片 175" descr="20_副本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96" y="3046"/>
                <a:ext cx="892" cy="106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66" name="文本框 176"/>
            <p:cNvSpPr txBox="1"/>
            <p:nvPr/>
          </p:nvSpPr>
          <p:spPr>
            <a:xfrm>
              <a:off x="8684" y="6497"/>
              <a:ext cx="730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20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67" name="组合 177"/>
          <p:cNvGrpSpPr/>
          <p:nvPr/>
        </p:nvGrpSpPr>
        <p:grpSpPr>
          <a:xfrm>
            <a:off x="6624638" y="571500"/>
            <a:ext cx="627062" cy="881063"/>
            <a:chOff x="4458" y="7175"/>
            <a:chExt cx="988" cy="1389"/>
          </a:xfrm>
        </p:grpSpPr>
        <p:grpSp>
          <p:nvGrpSpPr>
            <p:cNvPr id="13368" name="组合 178"/>
            <p:cNvGrpSpPr/>
            <p:nvPr/>
          </p:nvGrpSpPr>
          <p:grpSpPr>
            <a:xfrm>
              <a:off x="4458" y="7175"/>
              <a:ext cx="988" cy="1280"/>
              <a:chOff x="3361" y="2862"/>
              <a:chExt cx="988" cy="1280"/>
            </a:xfrm>
          </p:grpSpPr>
          <p:grpSp>
            <p:nvGrpSpPr>
              <p:cNvPr id="13369" name="组合 179"/>
              <p:cNvGrpSpPr/>
              <p:nvPr/>
            </p:nvGrpSpPr>
            <p:grpSpPr>
              <a:xfrm>
                <a:off x="3361" y="2862"/>
                <a:ext cx="988" cy="1281"/>
                <a:chOff x="3808" y="3092"/>
                <a:chExt cx="988" cy="1281"/>
              </a:xfrm>
            </p:grpSpPr>
            <p:sp>
              <p:nvSpPr>
                <p:cNvPr id="181" name="圆角矩形 180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82" name="圆角矩形 181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72" name="图片 182" descr="29_副本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3432" y="2897"/>
                <a:ext cx="812" cy="1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73" name="文本框 183"/>
            <p:cNvSpPr txBox="1"/>
            <p:nvPr/>
          </p:nvSpPr>
          <p:spPr>
            <a:xfrm>
              <a:off x="4597" y="7932"/>
              <a:ext cx="675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29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74" name="组合 184"/>
          <p:cNvGrpSpPr/>
          <p:nvPr/>
        </p:nvGrpSpPr>
        <p:grpSpPr>
          <a:xfrm>
            <a:off x="7488238" y="571500"/>
            <a:ext cx="627062" cy="812800"/>
            <a:chOff x="5817" y="7175"/>
            <a:chExt cx="988" cy="1280"/>
          </a:xfrm>
        </p:grpSpPr>
        <p:grpSp>
          <p:nvGrpSpPr>
            <p:cNvPr id="13375" name="组合 185"/>
            <p:cNvGrpSpPr/>
            <p:nvPr/>
          </p:nvGrpSpPr>
          <p:grpSpPr>
            <a:xfrm>
              <a:off x="5817" y="7175"/>
              <a:ext cx="988" cy="1280"/>
              <a:chOff x="7145" y="3555"/>
              <a:chExt cx="988" cy="1280"/>
            </a:xfrm>
          </p:grpSpPr>
          <p:grpSp>
            <p:nvGrpSpPr>
              <p:cNvPr id="13376" name="组合 186"/>
              <p:cNvGrpSpPr/>
              <p:nvPr/>
            </p:nvGrpSpPr>
            <p:grpSpPr>
              <a:xfrm>
                <a:off x="7145" y="3555"/>
                <a:ext cx="988" cy="1281"/>
                <a:chOff x="3808" y="3092"/>
                <a:chExt cx="988" cy="1281"/>
              </a:xfrm>
            </p:grpSpPr>
            <p:sp>
              <p:nvSpPr>
                <p:cNvPr id="188" name="圆角矩形 187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89" name="圆角矩形 188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79" name="图片 189" descr="32_副本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7191" y="3743"/>
                <a:ext cx="875" cy="96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80" name="文本框 190"/>
            <p:cNvSpPr txBox="1"/>
            <p:nvPr/>
          </p:nvSpPr>
          <p:spPr>
            <a:xfrm>
              <a:off x="5944" y="7843"/>
              <a:ext cx="734" cy="6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32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81" name="组合 191"/>
          <p:cNvGrpSpPr/>
          <p:nvPr/>
        </p:nvGrpSpPr>
        <p:grpSpPr>
          <a:xfrm>
            <a:off x="8350250" y="571500"/>
            <a:ext cx="628650" cy="887413"/>
            <a:chOff x="7176" y="7174"/>
            <a:chExt cx="988" cy="1399"/>
          </a:xfrm>
        </p:grpSpPr>
        <p:grpSp>
          <p:nvGrpSpPr>
            <p:cNvPr id="13382" name="组合 192"/>
            <p:cNvGrpSpPr/>
            <p:nvPr/>
          </p:nvGrpSpPr>
          <p:grpSpPr>
            <a:xfrm>
              <a:off x="7176" y="7174"/>
              <a:ext cx="988" cy="1281"/>
              <a:chOff x="7203" y="7161"/>
              <a:chExt cx="988" cy="1281"/>
            </a:xfrm>
          </p:grpSpPr>
          <p:grpSp>
            <p:nvGrpSpPr>
              <p:cNvPr id="13383" name="组合 193"/>
              <p:cNvGrpSpPr/>
              <p:nvPr/>
            </p:nvGrpSpPr>
            <p:grpSpPr>
              <a:xfrm>
                <a:off x="7203" y="7161"/>
                <a:ext cx="988" cy="1281"/>
                <a:chOff x="3808" y="3092"/>
                <a:chExt cx="988" cy="1281"/>
              </a:xfrm>
            </p:grpSpPr>
            <p:sp>
              <p:nvSpPr>
                <p:cNvPr id="195" name="圆角矩形 19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96" name="圆角矩形 195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86" name="图片 196" descr="36_副本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0"/>
              <a:stretch>
                <a:fillRect/>
              </a:stretch>
            </p:blipFill>
            <p:spPr>
              <a:xfrm>
                <a:off x="7233" y="7270"/>
                <a:ext cx="881" cy="102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87" name="文本框 197"/>
            <p:cNvSpPr txBox="1"/>
            <p:nvPr/>
          </p:nvSpPr>
          <p:spPr>
            <a:xfrm>
              <a:off x="7311" y="7833"/>
              <a:ext cx="703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36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13388" name="组合 198"/>
          <p:cNvGrpSpPr/>
          <p:nvPr/>
        </p:nvGrpSpPr>
        <p:grpSpPr>
          <a:xfrm>
            <a:off x="9213850" y="571500"/>
            <a:ext cx="631825" cy="898525"/>
            <a:chOff x="8535" y="7175"/>
            <a:chExt cx="994" cy="1417"/>
          </a:xfrm>
        </p:grpSpPr>
        <p:grpSp>
          <p:nvGrpSpPr>
            <p:cNvPr id="13389" name="组合 199"/>
            <p:cNvGrpSpPr/>
            <p:nvPr/>
          </p:nvGrpSpPr>
          <p:grpSpPr>
            <a:xfrm>
              <a:off x="8535" y="7175"/>
              <a:ext cx="995" cy="1280"/>
              <a:chOff x="9434" y="3612"/>
              <a:chExt cx="995" cy="1280"/>
            </a:xfrm>
          </p:grpSpPr>
          <p:grpSp>
            <p:nvGrpSpPr>
              <p:cNvPr id="13390" name="组合 200"/>
              <p:cNvGrpSpPr/>
              <p:nvPr/>
            </p:nvGrpSpPr>
            <p:grpSpPr>
              <a:xfrm>
                <a:off x="9441" y="3612"/>
                <a:ext cx="988" cy="1281"/>
                <a:chOff x="3808" y="3092"/>
                <a:chExt cx="988" cy="1281"/>
              </a:xfrm>
            </p:grpSpPr>
            <p:sp>
              <p:nvSpPr>
                <p:cNvPr id="202" name="圆角矩形 201"/>
                <p:cNvSpPr/>
                <p:nvPr/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203" name="圆角矩形 202"/>
                <p:cNvSpPr/>
                <p:nvPr/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93" name="图片 203" descr="41_副本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34" y="3794"/>
                <a:ext cx="920" cy="9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94" name="文本框 204"/>
            <p:cNvSpPr txBox="1"/>
            <p:nvPr/>
          </p:nvSpPr>
          <p:spPr>
            <a:xfrm>
              <a:off x="8659" y="7852"/>
              <a:ext cx="711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41</a:t>
              </a:r>
              <a:endParaRPr lang="en-US" altLang="zh-CN" b="1"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pic>
        <p:nvPicPr>
          <p:cNvPr id="208" name="图片 207"/>
          <p:cNvPicPr>
            <a:picLocks noChangeAspect="1"/>
          </p:cNvPicPr>
          <p:nvPr/>
        </p:nvPicPr>
        <p:blipFill>
          <a:blip r:embed="rId1"/>
          <a:srcRect l="8498" t="51784" r="63431" b="45105"/>
          <a:stretch>
            <a:fillRect/>
          </a:stretch>
        </p:blipFill>
        <p:spPr>
          <a:xfrm>
            <a:off x="6978650" y="2935288"/>
            <a:ext cx="2230438" cy="34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" name="图片 208"/>
          <p:cNvPicPr>
            <a:picLocks noChangeAspect="1"/>
          </p:cNvPicPr>
          <p:nvPr/>
        </p:nvPicPr>
        <p:blipFill>
          <a:blip r:embed="rId1"/>
          <a:srcRect l="8273" t="63885" r="65807" b="32581"/>
          <a:stretch>
            <a:fillRect/>
          </a:stretch>
        </p:blipFill>
        <p:spPr>
          <a:xfrm>
            <a:off x="3136900" y="5272088"/>
            <a:ext cx="2058988" cy="398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图片 209"/>
          <p:cNvPicPr>
            <a:picLocks noChangeAspect="1"/>
          </p:cNvPicPr>
          <p:nvPr/>
        </p:nvPicPr>
        <p:blipFill>
          <a:blip r:embed="rId1"/>
          <a:srcRect l="8641" t="75214" r="66086" b="21252"/>
          <a:stretch>
            <a:fillRect/>
          </a:stretch>
        </p:blipFill>
        <p:spPr>
          <a:xfrm>
            <a:off x="7091363" y="5284788"/>
            <a:ext cx="2008187" cy="398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1" name="图片 210"/>
          <p:cNvPicPr>
            <a:picLocks noChangeAspect="1"/>
          </p:cNvPicPr>
          <p:nvPr/>
        </p:nvPicPr>
        <p:blipFill>
          <a:blip r:embed="rId1"/>
          <a:srcRect l="8969" t="38371" r="71475" b="58777"/>
          <a:stretch>
            <a:fillRect/>
          </a:stretch>
        </p:blipFill>
        <p:spPr>
          <a:xfrm>
            <a:off x="3276600" y="3211513"/>
            <a:ext cx="1552575" cy="32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1"/>
          <a:srcRect l="8969" t="42352" r="72083" b="54001"/>
          <a:stretch>
            <a:fillRect/>
          </a:stretch>
        </p:blipFill>
        <p:spPr>
          <a:xfrm>
            <a:off x="3284538" y="3640138"/>
            <a:ext cx="1504950" cy="41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3" name="图片 212"/>
          <p:cNvPicPr>
            <a:picLocks noChangeAspect="1"/>
          </p:cNvPicPr>
          <p:nvPr/>
        </p:nvPicPr>
        <p:blipFill>
          <a:blip r:embed="rId1"/>
          <a:srcRect l="28668" t="38286" r="64832" b="58839"/>
          <a:stretch>
            <a:fillRect/>
          </a:stretch>
        </p:blipFill>
        <p:spPr>
          <a:xfrm>
            <a:off x="4840288" y="3216275"/>
            <a:ext cx="515937" cy="32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4" name="图片 213"/>
          <p:cNvPicPr>
            <a:picLocks noChangeAspect="1"/>
          </p:cNvPicPr>
          <p:nvPr/>
        </p:nvPicPr>
        <p:blipFill>
          <a:blip r:embed="rId1"/>
          <a:srcRect l="8498" t="56053" r="64423" b="40750"/>
          <a:stretch>
            <a:fillRect/>
          </a:stretch>
        </p:blipFill>
        <p:spPr>
          <a:xfrm>
            <a:off x="6969125" y="3451225"/>
            <a:ext cx="2149475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" name="图片 214"/>
          <p:cNvPicPr>
            <a:picLocks noChangeAspect="1"/>
          </p:cNvPicPr>
          <p:nvPr/>
        </p:nvPicPr>
        <p:blipFill>
          <a:blip r:embed="rId1"/>
          <a:srcRect l="8273" t="68810" r="65965" b="27916"/>
          <a:stretch>
            <a:fillRect/>
          </a:stretch>
        </p:blipFill>
        <p:spPr>
          <a:xfrm>
            <a:off x="3136900" y="5780088"/>
            <a:ext cx="2046288" cy="36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" name="图片 215"/>
          <p:cNvPicPr>
            <a:picLocks noChangeAspect="1"/>
          </p:cNvPicPr>
          <p:nvPr/>
        </p:nvPicPr>
        <p:blipFill>
          <a:blip r:embed="rId1"/>
          <a:srcRect l="8641" t="80386" r="67006" b="16588"/>
          <a:stretch>
            <a:fillRect/>
          </a:stretch>
        </p:blipFill>
        <p:spPr>
          <a:xfrm>
            <a:off x="7107238" y="5819775"/>
            <a:ext cx="1933575" cy="341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1" name="组合 220"/>
          <p:cNvGrpSpPr/>
          <p:nvPr/>
        </p:nvGrpSpPr>
        <p:grpSpPr>
          <a:xfrm>
            <a:off x="1849438" y="1470025"/>
            <a:ext cx="8585200" cy="4686300"/>
            <a:chOff x="2912" y="2826"/>
            <a:chExt cx="13521" cy="7378"/>
          </a:xfrm>
        </p:grpSpPr>
        <p:sp>
          <p:nvSpPr>
            <p:cNvPr id="218" name="圆角矩形 217"/>
            <p:cNvSpPr/>
            <p:nvPr/>
          </p:nvSpPr>
          <p:spPr>
            <a:xfrm>
              <a:off x="2927" y="2826"/>
              <a:ext cx="13507" cy="7379"/>
            </a:xfrm>
            <a:prstGeom prst="roundRect">
              <a:avLst>
                <a:gd name="adj" fmla="val 6404"/>
              </a:avLst>
            </a:prstGeom>
            <a:noFill/>
            <a:ln w="19050">
              <a:solidFill>
                <a:srgbClr val="5BA8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cxnSp>
          <p:nvCxnSpPr>
            <p:cNvPr id="219" name="直接连接符 218"/>
            <p:cNvCxnSpPr/>
            <p:nvPr/>
          </p:nvCxnSpPr>
          <p:spPr>
            <a:xfrm>
              <a:off x="2912" y="6859"/>
              <a:ext cx="13517" cy="1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218" idx="0"/>
              <a:endCxn id="218" idx="2"/>
            </p:cNvCxnSpPr>
            <p:nvPr/>
          </p:nvCxnSpPr>
          <p:spPr>
            <a:xfrm>
              <a:off x="9681" y="2826"/>
              <a:ext cx="0" cy="737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22" name="图片 221"/>
          <p:cNvPicPr>
            <a:picLocks noChangeAspect="1"/>
          </p:cNvPicPr>
          <p:nvPr/>
        </p:nvPicPr>
        <p:blipFill>
          <a:blip r:embed="rId1"/>
          <a:srcRect l="31404" t="56189" r="64423" b="40750"/>
          <a:stretch>
            <a:fillRect/>
          </a:stretch>
        </p:blipFill>
        <p:spPr>
          <a:xfrm>
            <a:off x="4864100" y="2708275"/>
            <a:ext cx="331788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3" name="图片 222"/>
          <p:cNvPicPr>
            <a:picLocks noChangeAspect="1"/>
          </p:cNvPicPr>
          <p:nvPr/>
        </p:nvPicPr>
        <p:blipFill>
          <a:blip r:embed="rId1"/>
          <a:srcRect l="31404" t="56189" r="64423" b="40750"/>
          <a:stretch>
            <a:fillRect/>
          </a:stretch>
        </p:blipFill>
        <p:spPr>
          <a:xfrm>
            <a:off x="4864100" y="3640138"/>
            <a:ext cx="331788" cy="344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22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088" y="787400"/>
            <a:ext cx="2786062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571500" y="2195513"/>
            <a:ext cx="3070225" cy="2659062"/>
            <a:chOff x="2263" y="3860"/>
            <a:chExt cx="4837" cy="4186"/>
          </a:xfrm>
        </p:grpSpPr>
        <p:sp>
          <p:nvSpPr>
            <p:cNvPr id="3" name="圆角矩形标注 2"/>
            <p:cNvSpPr/>
            <p:nvPr>
              <p:custDataLst>
                <p:tags r:id="rId2"/>
              </p:custDataLst>
            </p:nvPr>
          </p:nvSpPr>
          <p:spPr bwMode="auto">
            <a:xfrm>
              <a:off x="3334" y="4858"/>
              <a:ext cx="3766" cy="3188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340" name="图片 12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263" y="3860"/>
              <a:ext cx="1877" cy="18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1" name="文本框 8"/>
            <p:cNvSpPr txBox="1"/>
            <p:nvPr/>
          </p:nvSpPr>
          <p:spPr>
            <a:xfrm>
              <a:off x="3930" y="4990"/>
              <a:ext cx="3119" cy="29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刚开始我不知道怎么想，试着试着就会了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46600" y="1984375"/>
            <a:ext cx="3244850" cy="2876550"/>
            <a:chOff x="9473" y="2867"/>
            <a:chExt cx="5108" cy="4531"/>
          </a:xfrm>
        </p:grpSpPr>
        <p:sp>
          <p:nvSpPr>
            <p:cNvPr id="8" name="圆角矩形标注 7"/>
            <p:cNvSpPr/>
            <p:nvPr>
              <p:custDataLst>
                <p:tags r:id="rId4"/>
              </p:custDataLst>
            </p:nvPr>
          </p:nvSpPr>
          <p:spPr bwMode="auto">
            <a:xfrm>
              <a:off x="9473" y="3992"/>
              <a:ext cx="3937" cy="3406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44" name="文本框 10"/>
            <p:cNvSpPr txBox="1"/>
            <p:nvPr/>
          </p:nvSpPr>
          <p:spPr>
            <a:xfrm>
              <a:off x="9764" y="4285"/>
              <a:ext cx="3117" cy="29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这个问题可以用加法想，也可以用减法想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4345" name="图片 1" descr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53" y="2867"/>
              <a:ext cx="2428" cy="21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8223250" y="1989138"/>
            <a:ext cx="3606800" cy="2865437"/>
            <a:chOff x="11100" y="1679"/>
            <a:chExt cx="5679" cy="4512"/>
          </a:xfrm>
        </p:grpSpPr>
        <p:sp>
          <p:nvSpPr>
            <p:cNvPr id="15" name="圆角矩形标注 14"/>
            <p:cNvSpPr/>
            <p:nvPr>
              <p:custDataLst>
                <p:tags r:id="rId6"/>
              </p:custDataLst>
            </p:nvPr>
          </p:nvSpPr>
          <p:spPr bwMode="auto">
            <a:xfrm>
              <a:off x="11100" y="2796"/>
              <a:ext cx="4488" cy="3395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348" name="图片 9" descr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50" y="1679"/>
              <a:ext cx="2329" cy="22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13"/>
            <p:cNvSpPr txBox="1"/>
            <p:nvPr/>
          </p:nvSpPr>
          <p:spPr>
            <a:xfrm>
              <a:off x="11459" y="3151"/>
              <a:ext cx="3628" cy="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sz="24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把卡片按照得分高低排一行，连一连，我能找</a:t>
              </a:r>
              <a:r>
                <a:rPr lang="zh-CN" sz="2400" spc="5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到</a:t>
              </a:r>
              <a:r>
                <a:rPr lang="en-US" altLang="zh-CN" sz="2400" b="1" spc="500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组。</a:t>
              </a:r>
              <a:endParaRPr lang="zh-CN" altLang="en-US" sz="2400" noProof="1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02628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1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2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3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4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5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6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7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18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19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21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2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3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4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5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6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27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28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29.xml><?xml version="1.0" encoding="utf-8"?>
<p:tagLst xmlns:p="http://schemas.openxmlformats.org/presentationml/2006/main">
  <p:tag name="KSO_WM_DIAGRAM_VIRTUALLY_FRAME" val="{&quot;height&quot;:132.7,&quot;left&quot;:222.9,&quot;top&quot;:290.05,&quot;width&quot;:185.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commondata" val="eyJoZGlkIjoiYjJjOTQxYzhjODMyMDAzZmE0MDJkMWFkNmJlNDkwYTUifQ=="/>
  <p:tag name="ISPRING_SCORM_RATE_SLIDES" val="1"/>
  <p:tag name="ISPRING_SCORM_PASSING_SCORE" val="100.000000"/>
  <p:tag name="ISPRING_ULTRA_SCORM_COURSE_ID" val="5699F6CE-421D-4754-9FB8-61F791C308A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3;&#10;"/>
  <p:tag name="ISPRINGONLINEFOLDERID" val="0"/>
  <p:tag name="ISPRINGONLINEFOLDERPATH" val="Content List"/>
  <p:tag name="ISPRINGCLOUDFOLDERID" val="0"/>
  <p:tag name="ISPRINGCLOUDFOLDERPATH" val="Repository"/>
  <p:tag name="ISPRING_PRESENTATION_TITLE" val="北师数学一上第一单元《走进美丽乡村》课件"/>
  <p:tag name="ISPRING_SCORM_RATE_QUIZZES" val="0"/>
  <p:tag name="ISPRING_OUTPUT_FOLDER" val="E:\最新工作文件\2024年7月\一上教学课件\一上课件转h5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52.19732283464566,&quot;left&quot;:70.35,&quot;top&quot;:83.5471653543307,&quot;width&quot;:489.36685039370076}"/>
</p:tagLst>
</file>

<file path=ppt/tags/tag7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8.xml><?xml version="1.0" encoding="utf-8"?>
<p:tagLst xmlns:p="http://schemas.openxmlformats.org/presentationml/2006/main">
  <p:tag name="KSO_WM_DIAGRAM_VIRTUALLY_FRAME" val="{&quot;height&quot;:138.15,&quot;left&quot;:222.9,&quot;top&quot;:290.05,&quot;width&quot;:117.35}"/>
</p:tagLst>
</file>

<file path=ppt/tags/tag9.xml><?xml version="1.0" encoding="utf-8"?>
<p:tagLst xmlns:p="http://schemas.openxmlformats.org/presentationml/2006/main">
  <p:tag name="KSO_WM_DIAGRAM_VIRTUALLY_FRAME" val="{&quot;height&quot;:352.19732283464566,&quot;left&quot;:70.35,&quot;top&quot;:83.5471653543307,&quot;width&quot;:489.3668503937007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WPS 演示</Application>
  <PresentationFormat/>
  <Paragraphs>94</Paragraphs>
  <Slides>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等线 Light</vt:lpstr>
      <vt:lpstr>方正科技符号</vt:lpstr>
      <vt:lpstr>Times New Roman</vt:lpstr>
      <vt:lpstr>Verdana</vt:lpstr>
      <vt:lpstr>Arial Unicode MS</vt:lpstr>
      <vt:lpstr>Calibri</vt:lpstr>
      <vt:lpstr>方正大标宋简体</vt:lpstr>
      <vt:lpstr>思源宋体 Heavy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北师数学一上第一单元《走进美丽乡村》课件</dc:title>
  <dc:creator>Administrator</dc:creator>
  <cp:lastModifiedBy>郑雪</cp:lastModifiedBy>
  <cp:revision>518</cp:revision>
  <dcterms:created xsi:type="dcterms:W3CDTF">2019-06-19T02:08:00Z</dcterms:created>
  <dcterms:modified xsi:type="dcterms:W3CDTF">2025-08-13T06:17:51Z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4553BAB8403C4B3382C76D1A86992738_13</vt:lpwstr>
  </property>
</Properties>
</file>