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3"/>
  </p:handoutMasterIdLst>
  <p:sldIdLst>
    <p:sldId id="277" r:id="rId3"/>
    <p:sldId id="287" r:id="rId4"/>
    <p:sldId id="288" r:id="rId6"/>
    <p:sldId id="289" r:id="rId7"/>
    <p:sldId id="293" r:id="rId8"/>
    <p:sldId id="290" r:id="rId9"/>
    <p:sldId id="298" r:id="rId10"/>
    <p:sldId id="292" r:id="rId11"/>
    <p:sldId id="281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4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A25A"/>
    <a:srgbClr val="709B4E"/>
    <a:srgbClr val="E6E6E6"/>
    <a:srgbClr val="78A058"/>
    <a:srgbClr val="F9E3C1"/>
    <a:srgbClr val="E7F3F9"/>
    <a:srgbClr val="F4F9FD"/>
    <a:srgbClr val="F1F8FC"/>
    <a:srgbClr val="34AF9D"/>
    <a:srgbClr val="00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/>
    <p:restoredTop sz="95244" autoAdjust="0"/>
  </p:normalViewPr>
  <p:slideViewPr>
    <p:cSldViewPr snapToGrid="0" showGuides="1">
      <p:cViewPr>
        <p:scale>
          <a:sx n="100" d="100"/>
          <a:sy n="100" d="100"/>
        </p:scale>
        <p:origin x="-312" y="19"/>
      </p:cViewPr>
      <p:guideLst>
        <p:guide orient="horz" pos="2591"/>
        <p:guide pos="4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1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C4693E-D8A8-41D6-986C-28971F8D6C9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1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11.xml"/><Relationship Id="rId3" Type="http://schemas.openxmlformats.org/officeDocument/2006/relationships/image" Target="../media/image14.png"/><Relationship Id="rId2" Type="http://schemas.openxmlformats.org/officeDocument/2006/relationships/tags" Target="../tags/tag10.x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7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15.png"/><Relationship Id="rId2" Type="http://schemas.openxmlformats.org/officeDocument/2006/relationships/tags" Target="../tags/tag13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5" Type="http://schemas.openxmlformats.org/officeDocument/2006/relationships/slideLayout" Target="../slideLayouts/slideLayout3.xml"/><Relationship Id="rId14" Type="http://schemas.openxmlformats.org/officeDocument/2006/relationships/image" Target="../media/image7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4" Type="http://schemas.openxmlformats.org/officeDocument/2006/relationships/notesSlide" Target="../notesSlides/notesSlide2.xml"/><Relationship Id="rId83" Type="http://schemas.openxmlformats.org/officeDocument/2006/relationships/slideLayout" Target="../slideLayouts/slideLayout3.xml"/><Relationship Id="rId82" Type="http://schemas.openxmlformats.org/officeDocument/2006/relationships/tags" Target="../tags/tag99.xml"/><Relationship Id="rId81" Type="http://schemas.openxmlformats.org/officeDocument/2006/relationships/tags" Target="../tags/tag98.xml"/><Relationship Id="rId80" Type="http://schemas.openxmlformats.org/officeDocument/2006/relationships/tags" Target="../tags/tag97.xml"/><Relationship Id="rId8" Type="http://schemas.openxmlformats.org/officeDocument/2006/relationships/image" Target="../media/image18.png"/><Relationship Id="rId79" Type="http://schemas.openxmlformats.org/officeDocument/2006/relationships/tags" Target="../tags/tag96.xml"/><Relationship Id="rId78" Type="http://schemas.openxmlformats.org/officeDocument/2006/relationships/tags" Target="../tags/tag95.xml"/><Relationship Id="rId77" Type="http://schemas.openxmlformats.org/officeDocument/2006/relationships/tags" Target="../tags/tag94.xml"/><Relationship Id="rId76" Type="http://schemas.openxmlformats.org/officeDocument/2006/relationships/tags" Target="../tags/tag93.xml"/><Relationship Id="rId75" Type="http://schemas.openxmlformats.org/officeDocument/2006/relationships/tags" Target="../tags/tag92.xml"/><Relationship Id="rId74" Type="http://schemas.openxmlformats.org/officeDocument/2006/relationships/tags" Target="../tags/tag91.xml"/><Relationship Id="rId73" Type="http://schemas.openxmlformats.org/officeDocument/2006/relationships/tags" Target="../tags/tag90.xml"/><Relationship Id="rId72" Type="http://schemas.openxmlformats.org/officeDocument/2006/relationships/tags" Target="../tags/tag89.xml"/><Relationship Id="rId71" Type="http://schemas.openxmlformats.org/officeDocument/2006/relationships/tags" Target="../tags/tag88.xml"/><Relationship Id="rId70" Type="http://schemas.openxmlformats.org/officeDocument/2006/relationships/tags" Target="../tags/tag87.xml"/><Relationship Id="rId7" Type="http://schemas.openxmlformats.org/officeDocument/2006/relationships/tags" Target="../tags/tag27.xml"/><Relationship Id="rId69" Type="http://schemas.openxmlformats.org/officeDocument/2006/relationships/tags" Target="../tags/tag86.xml"/><Relationship Id="rId68" Type="http://schemas.openxmlformats.org/officeDocument/2006/relationships/tags" Target="../tags/tag85.xml"/><Relationship Id="rId67" Type="http://schemas.openxmlformats.org/officeDocument/2006/relationships/tags" Target="../tags/tag84.xml"/><Relationship Id="rId66" Type="http://schemas.openxmlformats.org/officeDocument/2006/relationships/tags" Target="../tags/tag83.xml"/><Relationship Id="rId65" Type="http://schemas.openxmlformats.org/officeDocument/2006/relationships/tags" Target="../tags/tag82.xml"/><Relationship Id="rId64" Type="http://schemas.openxmlformats.org/officeDocument/2006/relationships/tags" Target="../tags/tag81.xml"/><Relationship Id="rId63" Type="http://schemas.openxmlformats.org/officeDocument/2006/relationships/tags" Target="../tags/tag80.xml"/><Relationship Id="rId62" Type="http://schemas.openxmlformats.org/officeDocument/2006/relationships/tags" Target="../tags/tag79.xml"/><Relationship Id="rId61" Type="http://schemas.openxmlformats.org/officeDocument/2006/relationships/tags" Target="../tags/tag78.xml"/><Relationship Id="rId60" Type="http://schemas.openxmlformats.org/officeDocument/2006/relationships/tags" Target="../tags/tag77.xml"/><Relationship Id="rId6" Type="http://schemas.openxmlformats.org/officeDocument/2006/relationships/tags" Target="../tags/tag26.xml"/><Relationship Id="rId59" Type="http://schemas.openxmlformats.org/officeDocument/2006/relationships/tags" Target="../tags/tag76.xml"/><Relationship Id="rId58" Type="http://schemas.openxmlformats.org/officeDocument/2006/relationships/tags" Target="../tags/tag75.xml"/><Relationship Id="rId57" Type="http://schemas.openxmlformats.org/officeDocument/2006/relationships/tags" Target="../tags/tag74.xml"/><Relationship Id="rId56" Type="http://schemas.openxmlformats.org/officeDocument/2006/relationships/tags" Target="../tags/tag73.xml"/><Relationship Id="rId55" Type="http://schemas.openxmlformats.org/officeDocument/2006/relationships/tags" Target="../tags/tag72.xml"/><Relationship Id="rId54" Type="http://schemas.openxmlformats.org/officeDocument/2006/relationships/tags" Target="../tags/tag71.xml"/><Relationship Id="rId53" Type="http://schemas.openxmlformats.org/officeDocument/2006/relationships/tags" Target="../tags/tag70.xml"/><Relationship Id="rId52" Type="http://schemas.openxmlformats.org/officeDocument/2006/relationships/tags" Target="../tags/tag69.xml"/><Relationship Id="rId51" Type="http://schemas.openxmlformats.org/officeDocument/2006/relationships/tags" Target="../tags/tag68.xml"/><Relationship Id="rId50" Type="http://schemas.openxmlformats.org/officeDocument/2006/relationships/tags" Target="../tags/tag67.xml"/><Relationship Id="rId5" Type="http://schemas.openxmlformats.org/officeDocument/2006/relationships/tags" Target="../tags/tag25.xml"/><Relationship Id="rId49" Type="http://schemas.openxmlformats.org/officeDocument/2006/relationships/tags" Target="../tags/tag66.xml"/><Relationship Id="rId48" Type="http://schemas.openxmlformats.org/officeDocument/2006/relationships/tags" Target="../tags/tag65.xml"/><Relationship Id="rId47" Type="http://schemas.openxmlformats.org/officeDocument/2006/relationships/tags" Target="../tags/tag64.xml"/><Relationship Id="rId46" Type="http://schemas.openxmlformats.org/officeDocument/2006/relationships/tags" Target="../tags/tag63.xml"/><Relationship Id="rId45" Type="http://schemas.openxmlformats.org/officeDocument/2006/relationships/tags" Target="../tags/tag62.xml"/><Relationship Id="rId44" Type="http://schemas.openxmlformats.org/officeDocument/2006/relationships/tags" Target="../tags/tag61.xml"/><Relationship Id="rId43" Type="http://schemas.openxmlformats.org/officeDocument/2006/relationships/tags" Target="../tags/tag60.xml"/><Relationship Id="rId42" Type="http://schemas.openxmlformats.org/officeDocument/2006/relationships/tags" Target="../tags/tag59.xml"/><Relationship Id="rId41" Type="http://schemas.openxmlformats.org/officeDocument/2006/relationships/tags" Target="../tags/tag58.xml"/><Relationship Id="rId40" Type="http://schemas.openxmlformats.org/officeDocument/2006/relationships/tags" Target="../tags/tag57.xml"/><Relationship Id="rId4" Type="http://schemas.openxmlformats.org/officeDocument/2006/relationships/tags" Target="../tags/tag24.xml"/><Relationship Id="rId39" Type="http://schemas.openxmlformats.org/officeDocument/2006/relationships/tags" Target="../tags/tag56.xml"/><Relationship Id="rId38" Type="http://schemas.openxmlformats.org/officeDocument/2006/relationships/tags" Target="../tags/tag55.xml"/><Relationship Id="rId37" Type="http://schemas.openxmlformats.org/officeDocument/2006/relationships/tags" Target="../tags/tag54.xml"/><Relationship Id="rId36" Type="http://schemas.openxmlformats.org/officeDocument/2006/relationships/tags" Target="../tags/tag53.xml"/><Relationship Id="rId35" Type="http://schemas.openxmlformats.org/officeDocument/2006/relationships/tags" Target="../tags/tag52.xml"/><Relationship Id="rId34" Type="http://schemas.openxmlformats.org/officeDocument/2006/relationships/tags" Target="../tags/tag51.xml"/><Relationship Id="rId33" Type="http://schemas.openxmlformats.org/officeDocument/2006/relationships/tags" Target="../tags/tag50.xml"/><Relationship Id="rId32" Type="http://schemas.openxmlformats.org/officeDocument/2006/relationships/tags" Target="../tags/tag49.xml"/><Relationship Id="rId31" Type="http://schemas.openxmlformats.org/officeDocument/2006/relationships/tags" Target="../tags/tag48.xml"/><Relationship Id="rId30" Type="http://schemas.openxmlformats.org/officeDocument/2006/relationships/tags" Target="../tags/tag47.xml"/><Relationship Id="rId3" Type="http://schemas.openxmlformats.org/officeDocument/2006/relationships/tags" Target="../tags/tag23.xml"/><Relationship Id="rId29" Type="http://schemas.openxmlformats.org/officeDocument/2006/relationships/tags" Target="../tags/tag46.xml"/><Relationship Id="rId28" Type="http://schemas.openxmlformats.org/officeDocument/2006/relationships/tags" Target="../tags/tag45.xml"/><Relationship Id="rId27" Type="http://schemas.openxmlformats.org/officeDocument/2006/relationships/tags" Target="../tags/tag44.xml"/><Relationship Id="rId26" Type="http://schemas.openxmlformats.org/officeDocument/2006/relationships/tags" Target="../tags/tag43.xml"/><Relationship Id="rId25" Type="http://schemas.openxmlformats.org/officeDocument/2006/relationships/tags" Target="../tags/tag42.xml"/><Relationship Id="rId24" Type="http://schemas.openxmlformats.org/officeDocument/2006/relationships/tags" Target="../tags/tag41.xml"/><Relationship Id="rId23" Type="http://schemas.openxmlformats.org/officeDocument/2006/relationships/tags" Target="../tags/tag40.xml"/><Relationship Id="rId22" Type="http://schemas.openxmlformats.org/officeDocument/2006/relationships/image" Target="../media/image13.png"/><Relationship Id="rId21" Type="http://schemas.openxmlformats.org/officeDocument/2006/relationships/tags" Target="../tags/tag39.xml"/><Relationship Id="rId20" Type="http://schemas.openxmlformats.org/officeDocument/2006/relationships/tags" Target="../tags/tag38.xml"/><Relationship Id="rId2" Type="http://schemas.openxmlformats.org/officeDocument/2006/relationships/tags" Target="../tags/tag22.xml"/><Relationship Id="rId19" Type="http://schemas.openxmlformats.org/officeDocument/2006/relationships/tags" Target="../tags/tag37.xml"/><Relationship Id="rId18" Type="http://schemas.openxmlformats.org/officeDocument/2006/relationships/tags" Target="../tags/tag36.xml"/><Relationship Id="rId17" Type="http://schemas.openxmlformats.org/officeDocument/2006/relationships/image" Target="../media/image12.png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image" Target="../media/image19.png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image" Target="../media/image21.jpe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840259" y="770326"/>
            <a:ext cx="9754886" cy="122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二年级上册  第一单元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100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以内数加与减（二）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algn="l">
              <a:lnSpc>
                <a:spcPts val="4760"/>
              </a:lnSpc>
            </a:pP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31265" y="2367915"/>
            <a:ext cx="46488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图书角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00420" y="460756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196340" y="3362325"/>
            <a:ext cx="9767570" cy="2294255"/>
            <a:chOff x="1945" y="5918"/>
            <a:chExt cx="15382" cy="3613"/>
          </a:xfrm>
        </p:grpSpPr>
        <p:sp>
          <p:nvSpPr>
            <p:cNvPr id="84" name="圆角矩形 83"/>
            <p:cNvSpPr/>
            <p:nvPr/>
          </p:nvSpPr>
          <p:spPr>
            <a:xfrm>
              <a:off x="1945" y="5918"/>
              <a:ext cx="15382" cy="3613"/>
            </a:xfrm>
            <a:prstGeom prst="roundRect">
              <a:avLst/>
            </a:prstGeom>
            <a:noFill/>
            <a:ln w="19050">
              <a:solidFill>
                <a:srgbClr val="709B4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E6E6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0" name="直接连接符 89"/>
            <p:cNvCxnSpPr/>
            <p:nvPr/>
          </p:nvCxnSpPr>
          <p:spPr>
            <a:xfrm flipH="1">
              <a:off x="9576" y="6558"/>
              <a:ext cx="14" cy="2957"/>
            </a:xfrm>
            <a:prstGeom prst="line">
              <a:avLst/>
            </a:prstGeom>
            <a:ln w="31750" cap="rnd">
              <a:solidFill>
                <a:srgbClr val="7AA25A"/>
              </a:solidFill>
              <a:prstDash val="sysDot"/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"/>
          <a:srcRect l="7865" t="10152" r="8153" b="10432"/>
          <a:stretch>
            <a:fillRect/>
          </a:stretch>
        </p:blipFill>
        <p:spPr>
          <a:xfrm>
            <a:off x="684075" y="2662956"/>
            <a:ext cx="389709" cy="381675"/>
          </a:xfrm>
          <a:prstGeom prst="ellipse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110615" y="2588895"/>
            <a:ext cx="535463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和动物有关的书一共有多少本？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84265" y="2588895"/>
            <a:ext cx="31019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摆一摆，算一算。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299653" y="356870"/>
            <a:ext cx="3979863" cy="2228850"/>
          </a:xfrm>
          <a:prstGeom prst="roundRect">
            <a:avLst>
              <a:gd name="adj" fmla="val 8737"/>
            </a:avLst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" name="圆角矩形 25"/>
          <p:cNvSpPr/>
          <p:nvPr/>
        </p:nvSpPr>
        <p:spPr>
          <a:xfrm>
            <a:off x="2762885" y="3723005"/>
            <a:ext cx="2486025" cy="96996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文本框 26"/>
          <p:cNvSpPr txBox="1"/>
          <p:nvPr/>
        </p:nvSpPr>
        <p:spPr>
          <a:xfrm>
            <a:off x="2561590" y="4682173"/>
            <a:ext cx="24368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4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12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70163" y="5134887"/>
            <a:ext cx="24384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20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12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32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34" name="圆角矩形 33"/>
          <p:cNvSpPr/>
          <p:nvPr>
            <p:custDataLst>
              <p:tags r:id="rId2"/>
            </p:custDataLst>
          </p:nvPr>
        </p:nvSpPr>
        <p:spPr>
          <a:xfrm>
            <a:off x="6813550" y="3722688"/>
            <a:ext cx="3276600" cy="97028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5" name="文本框 34"/>
          <p:cNvSpPr txBox="1"/>
          <p:nvPr>
            <p:custDataLst>
              <p:tags r:id="rId3"/>
            </p:custDataLst>
          </p:nvPr>
        </p:nvSpPr>
        <p:spPr>
          <a:xfrm>
            <a:off x="7740015" y="4693285"/>
            <a:ext cx="24384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28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2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30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4"/>
            </p:custDataLst>
          </p:nvPr>
        </p:nvSpPr>
        <p:spPr>
          <a:xfrm>
            <a:off x="7750175" y="5147587"/>
            <a:ext cx="243681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30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2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32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07583" y="5668010"/>
            <a:ext cx="61341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和动物有关的书一共</a:t>
            </a:r>
            <a:r>
              <a:rPr lang="zh-CN" altLang="en-US" sz="2800" spc="5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有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</a:t>
            </a:r>
            <a:r>
              <a:rPr lang="en-US" altLang="zh-CN" sz="2800" b="1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本。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63165" y="1958853"/>
            <a:ext cx="1346835" cy="521972"/>
            <a:chOff x="15440" y="4879"/>
            <a:chExt cx="2121" cy="999"/>
          </a:xfrm>
        </p:grpSpPr>
        <p:sp>
          <p:nvSpPr>
            <p:cNvPr id="2" name="圆角矩形 1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8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59935" y="1958853"/>
            <a:ext cx="1394460" cy="521972"/>
            <a:chOff x="15440" y="4879"/>
            <a:chExt cx="2196" cy="999"/>
          </a:xfrm>
        </p:grpSpPr>
        <p:sp>
          <p:nvSpPr>
            <p:cNvPr id="7" name="圆角矩形 6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20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56705" y="1958853"/>
            <a:ext cx="1346835" cy="521972"/>
            <a:chOff x="15440" y="4879"/>
            <a:chExt cx="2121" cy="999"/>
          </a:xfrm>
        </p:grpSpPr>
        <p:sp>
          <p:nvSpPr>
            <p:cNvPr id="10" name="圆角矩形 9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6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53475" y="1958853"/>
            <a:ext cx="1346835" cy="521972"/>
            <a:chOff x="15440" y="4879"/>
            <a:chExt cx="2121" cy="999"/>
          </a:xfrm>
        </p:grpSpPr>
        <p:sp>
          <p:nvSpPr>
            <p:cNvPr id="13" name="圆角矩形 12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7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44" name="图片 5" descr="p2-1"/>
          <p:cNvPicPr>
            <a:picLocks noChangeAspect="1"/>
          </p:cNvPicPr>
          <p:nvPr/>
        </p:nvPicPr>
        <p:blipFill>
          <a:blip r:embed="rId5"/>
          <a:srcRect t="50330" r="52203"/>
          <a:stretch>
            <a:fillRect/>
          </a:stretch>
        </p:blipFill>
        <p:spPr>
          <a:xfrm>
            <a:off x="6731375" y="494983"/>
            <a:ext cx="1147762" cy="143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1986" y="475498"/>
            <a:ext cx="1236951" cy="14936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325" y="484737"/>
            <a:ext cx="1223510" cy="14934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7664" y="484737"/>
            <a:ext cx="1251238" cy="1501486"/>
          </a:xfrm>
          <a:prstGeom prst="rect">
            <a:avLst/>
          </a:prstGeom>
        </p:spPr>
      </p:pic>
      <p:grpSp>
        <p:nvGrpSpPr>
          <p:cNvPr id="75" name="组合 74"/>
          <p:cNvGrpSpPr/>
          <p:nvPr/>
        </p:nvGrpSpPr>
        <p:grpSpPr>
          <a:xfrm>
            <a:off x="1651000" y="3768726"/>
            <a:ext cx="2479607" cy="814705"/>
            <a:chOff x="2101" y="6494"/>
            <a:chExt cx="3905" cy="1283"/>
          </a:xfrm>
        </p:grpSpPr>
        <p:pic>
          <p:nvPicPr>
            <p:cNvPr id="3" name="图片 2" descr="1_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01" y="6494"/>
              <a:ext cx="644" cy="1283"/>
            </a:xfrm>
            <a:prstGeom prst="rect">
              <a:avLst/>
            </a:prstGeom>
          </p:spPr>
        </p:pic>
        <p:pic>
          <p:nvPicPr>
            <p:cNvPr id="16" name="图片 15" descr="1_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39" y="6494"/>
              <a:ext cx="644" cy="1283"/>
            </a:xfrm>
            <a:prstGeom prst="rect">
              <a:avLst/>
            </a:prstGeom>
          </p:spPr>
        </p:pic>
        <p:pic>
          <p:nvPicPr>
            <p:cNvPr id="18" name="图片 17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960" y="6586"/>
              <a:ext cx="156" cy="1191"/>
            </a:xfrm>
            <a:prstGeom prst="rect">
              <a:avLst/>
            </a:prstGeom>
          </p:spPr>
        </p:pic>
        <p:pic>
          <p:nvPicPr>
            <p:cNvPr id="20" name="图片 19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231" y="6586"/>
              <a:ext cx="155" cy="1191"/>
            </a:xfrm>
            <a:prstGeom prst="rect">
              <a:avLst/>
            </a:prstGeom>
          </p:spPr>
        </p:pic>
        <p:pic>
          <p:nvPicPr>
            <p:cNvPr id="43" name="图片 42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501" y="6586"/>
              <a:ext cx="155" cy="1191"/>
            </a:xfrm>
            <a:prstGeom prst="rect">
              <a:avLst/>
            </a:prstGeom>
          </p:spPr>
        </p:pic>
        <p:pic>
          <p:nvPicPr>
            <p:cNvPr id="45" name="图片 44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771" y="6586"/>
              <a:ext cx="155" cy="1191"/>
            </a:xfrm>
            <a:prstGeom prst="rect">
              <a:avLst/>
            </a:prstGeom>
          </p:spPr>
        </p:pic>
        <p:pic>
          <p:nvPicPr>
            <p:cNvPr id="46" name="图片 45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041" y="6586"/>
              <a:ext cx="155" cy="1191"/>
            </a:xfrm>
            <a:prstGeom prst="rect">
              <a:avLst/>
            </a:prstGeom>
          </p:spPr>
        </p:pic>
        <p:pic>
          <p:nvPicPr>
            <p:cNvPr id="48" name="图片 47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311" y="6586"/>
              <a:ext cx="155" cy="1191"/>
            </a:xfrm>
            <a:prstGeom prst="rect">
              <a:avLst/>
            </a:prstGeom>
          </p:spPr>
        </p:pic>
        <p:pic>
          <p:nvPicPr>
            <p:cNvPr id="49" name="图片 48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581" y="6586"/>
              <a:ext cx="155" cy="1191"/>
            </a:xfrm>
            <a:prstGeom prst="rect">
              <a:avLst/>
            </a:prstGeom>
          </p:spPr>
        </p:pic>
        <p:pic>
          <p:nvPicPr>
            <p:cNvPr id="50" name="图片 49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851" y="6586"/>
              <a:ext cx="155" cy="1191"/>
            </a:xfrm>
            <a:prstGeom prst="rect">
              <a:avLst/>
            </a:prstGeom>
          </p:spPr>
        </p:pic>
      </p:grpSp>
      <p:grpSp>
        <p:nvGrpSpPr>
          <p:cNvPr id="76" name="组合 75"/>
          <p:cNvGrpSpPr/>
          <p:nvPr/>
        </p:nvGrpSpPr>
        <p:grpSpPr>
          <a:xfrm>
            <a:off x="4556760" y="3827463"/>
            <a:ext cx="612775" cy="755650"/>
            <a:chOff x="6677" y="6586"/>
            <a:chExt cx="965" cy="1190"/>
          </a:xfrm>
        </p:grpSpPr>
        <p:pic>
          <p:nvPicPr>
            <p:cNvPr id="56" name="图片 55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677" y="6586"/>
              <a:ext cx="156" cy="1191"/>
            </a:xfrm>
            <a:prstGeom prst="rect">
              <a:avLst/>
            </a:prstGeom>
          </p:spPr>
        </p:pic>
        <p:pic>
          <p:nvPicPr>
            <p:cNvPr id="57" name="图片 56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948" y="6586"/>
              <a:ext cx="155" cy="1191"/>
            </a:xfrm>
            <a:prstGeom prst="rect">
              <a:avLst/>
            </a:prstGeom>
          </p:spPr>
        </p:pic>
        <p:pic>
          <p:nvPicPr>
            <p:cNvPr id="58" name="图片 57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218" y="6586"/>
              <a:ext cx="155" cy="1191"/>
            </a:xfrm>
            <a:prstGeom prst="rect">
              <a:avLst/>
            </a:prstGeom>
          </p:spPr>
        </p:pic>
        <p:pic>
          <p:nvPicPr>
            <p:cNvPr id="59" name="图片 58" descr="2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488" y="6586"/>
              <a:ext cx="155" cy="1191"/>
            </a:xfrm>
            <a:prstGeom prst="rect">
              <a:avLst/>
            </a:prstGeom>
          </p:spPr>
        </p:pic>
      </p:grpSp>
      <p:pic>
        <p:nvPicPr>
          <p:cNvPr id="60" name="图片 59" descr="1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8320" y="3768408"/>
            <a:ext cx="408940" cy="814705"/>
          </a:xfrm>
          <a:prstGeom prst="rect">
            <a:avLst/>
          </a:prstGeom>
        </p:spPr>
      </p:pic>
      <p:pic>
        <p:nvPicPr>
          <p:cNvPr id="61" name="图片 60" descr="1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3950" y="3768408"/>
            <a:ext cx="408940" cy="814705"/>
          </a:xfrm>
          <a:prstGeom prst="rect">
            <a:avLst/>
          </a:prstGeom>
        </p:spPr>
      </p:pic>
      <p:pic>
        <p:nvPicPr>
          <p:cNvPr id="62" name="图片 61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58785" y="3827113"/>
            <a:ext cx="98992" cy="756000"/>
          </a:xfrm>
          <a:prstGeom prst="rect">
            <a:avLst/>
          </a:prstGeom>
        </p:spPr>
      </p:pic>
      <p:pic>
        <p:nvPicPr>
          <p:cNvPr id="63" name="图片 62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230802" y="3827113"/>
            <a:ext cx="98425" cy="756000"/>
          </a:xfrm>
          <a:prstGeom prst="rect">
            <a:avLst/>
          </a:prstGeom>
        </p:spPr>
      </p:pic>
      <p:pic>
        <p:nvPicPr>
          <p:cNvPr id="64" name="图片 63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402252" y="3827113"/>
            <a:ext cx="98425" cy="756000"/>
          </a:xfrm>
          <a:prstGeom prst="rect">
            <a:avLst/>
          </a:prstGeom>
        </p:spPr>
      </p:pic>
      <p:pic>
        <p:nvPicPr>
          <p:cNvPr id="65" name="图片 64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573702" y="3827113"/>
            <a:ext cx="98425" cy="756000"/>
          </a:xfrm>
          <a:prstGeom prst="rect">
            <a:avLst/>
          </a:prstGeom>
        </p:spPr>
      </p:pic>
      <p:pic>
        <p:nvPicPr>
          <p:cNvPr id="66" name="图片 65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745152" y="3827113"/>
            <a:ext cx="98425" cy="756000"/>
          </a:xfrm>
          <a:prstGeom prst="rect">
            <a:avLst/>
          </a:prstGeom>
        </p:spPr>
      </p:pic>
      <p:pic>
        <p:nvPicPr>
          <p:cNvPr id="67" name="图片 66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916602" y="3827113"/>
            <a:ext cx="98425" cy="756000"/>
          </a:xfrm>
          <a:prstGeom prst="rect">
            <a:avLst/>
          </a:prstGeom>
        </p:spPr>
      </p:pic>
      <p:pic>
        <p:nvPicPr>
          <p:cNvPr id="68" name="图片 67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088052" y="3827113"/>
            <a:ext cx="98425" cy="756000"/>
          </a:xfrm>
          <a:prstGeom prst="rect">
            <a:avLst/>
          </a:prstGeom>
        </p:spPr>
      </p:pic>
      <p:pic>
        <p:nvPicPr>
          <p:cNvPr id="69" name="图片 68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259502" y="3827113"/>
            <a:ext cx="98425" cy="756000"/>
          </a:xfrm>
          <a:prstGeom prst="rect">
            <a:avLst/>
          </a:prstGeom>
        </p:spPr>
      </p:pic>
      <p:pic>
        <p:nvPicPr>
          <p:cNvPr id="71" name="图片 70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784080" y="3827113"/>
            <a:ext cx="98992" cy="756000"/>
          </a:xfrm>
          <a:prstGeom prst="rect">
            <a:avLst/>
          </a:prstGeom>
        </p:spPr>
      </p:pic>
      <p:pic>
        <p:nvPicPr>
          <p:cNvPr id="72" name="图片 71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956097" y="3827113"/>
            <a:ext cx="98425" cy="756000"/>
          </a:xfrm>
          <a:prstGeom prst="rect">
            <a:avLst/>
          </a:prstGeom>
        </p:spPr>
      </p:pic>
      <p:pic>
        <p:nvPicPr>
          <p:cNvPr id="73" name="图片 72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127547" y="3827113"/>
            <a:ext cx="98425" cy="756000"/>
          </a:xfrm>
          <a:prstGeom prst="rect">
            <a:avLst/>
          </a:prstGeom>
        </p:spPr>
      </p:pic>
      <p:pic>
        <p:nvPicPr>
          <p:cNvPr id="74" name="图片 73" descr="2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298997" y="3827113"/>
            <a:ext cx="98425" cy="756000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>
            <a:off x="3964940" y="3053715"/>
            <a:ext cx="4502785" cy="607060"/>
            <a:chOff x="6305" y="5432"/>
            <a:chExt cx="7091" cy="956"/>
          </a:xfrm>
        </p:grpSpPr>
        <p:sp>
          <p:nvSpPr>
            <p:cNvPr id="82" name="圆角矩形 81"/>
            <p:cNvSpPr/>
            <p:nvPr/>
          </p:nvSpPr>
          <p:spPr>
            <a:xfrm>
              <a:off x="6305" y="5432"/>
              <a:ext cx="6480" cy="956"/>
            </a:xfrm>
            <a:prstGeom prst="roundRect">
              <a:avLst>
                <a:gd name="adj" fmla="val 2845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2"/>
            <p:cNvSpPr/>
            <p:nvPr/>
          </p:nvSpPr>
          <p:spPr>
            <a:xfrm>
              <a:off x="6581" y="5471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7606" y="5471"/>
              <a:ext cx="878" cy="8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8A05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2"/>
            <p:cNvSpPr/>
            <p:nvPr/>
          </p:nvSpPr>
          <p:spPr>
            <a:xfrm>
              <a:off x="8629" y="5471"/>
              <a:ext cx="879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80" name="矩形: 圆角 2"/>
            <p:cNvSpPr/>
            <p:nvPr/>
          </p:nvSpPr>
          <p:spPr>
            <a:xfrm>
              <a:off x="10288" y="5471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9590" y="5523"/>
              <a:ext cx="3806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=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（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）</a:t>
              </a:r>
              <a:endParaRPr lang="en-US" altLang="zh-CN" sz="2800" dirty="0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287260" y="3104515"/>
            <a:ext cx="588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31310" y="3098800"/>
            <a:ext cx="597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28 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等线" panose="02010600030101010101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494145" y="3104515"/>
            <a:ext cx="563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32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528310" y="3104515"/>
            <a:ext cx="368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4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等线" panose="02010600030101010101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800311" y="3095279"/>
            <a:ext cx="542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 bldLvl="0" animBg="1"/>
      <p:bldP spid="23" grpId="1" animBg="1"/>
      <p:bldP spid="26" grpId="1" bldLvl="0" animBg="1"/>
      <p:bldP spid="27" grpId="0"/>
      <p:bldP spid="28" grpId="0"/>
      <p:bldP spid="34" grpId="1" bldLvl="0" animBg="1"/>
      <p:bldP spid="35" grpId="0"/>
      <p:bldP spid="36" grpId="0"/>
      <p:bldP spid="42" grpId="0"/>
      <p:bldP spid="41" grpId="0"/>
      <p:bldP spid="24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043940" y="3406140"/>
            <a:ext cx="10098405" cy="2248535"/>
            <a:chOff x="2168" y="5918"/>
            <a:chExt cx="14790" cy="3612"/>
          </a:xfrm>
        </p:grpSpPr>
        <p:sp>
          <p:nvSpPr>
            <p:cNvPr id="88" name="圆角矩形 87"/>
            <p:cNvSpPr/>
            <p:nvPr/>
          </p:nvSpPr>
          <p:spPr>
            <a:xfrm>
              <a:off x="2168" y="5918"/>
              <a:ext cx="14791" cy="3613"/>
            </a:xfrm>
            <a:prstGeom prst="roundRect">
              <a:avLst/>
            </a:prstGeom>
            <a:noFill/>
            <a:ln w="19050">
              <a:solidFill>
                <a:srgbClr val="709B4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E6E6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0" name="直接连接符 89"/>
            <p:cNvCxnSpPr/>
            <p:nvPr/>
          </p:nvCxnSpPr>
          <p:spPr>
            <a:xfrm flipH="1">
              <a:off x="9576" y="6558"/>
              <a:ext cx="14" cy="2957"/>
            </a:xfrm>
            <a:prstGeom prst="line">
              <a:avLst/>
            </a:prstGeom>
            <a:ln w="31750" cap="rnd">
              <a:solidFill>
                <a:srgbClr val="7AA25A"/>
              </a:solidFill>
              <a:prstDash val="sysDot"/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4018280" y="3130550"/>
            <a:ext cx="4540250" cy="607060"/>
            <a:chOff x="6305" y="5432"/>
            <a:chExt cx="7150" cy="956"/>
          </a:xfrm>
        </p:grpSpPr>
        <p:sp>
          <p:nvSpPr>
            <p:cNvPr id="82" name="圆角矩形 81"/>
            <p:cNvSpPr/>
            <p:nvPr/>
          </p:nvSpPr>
          <p:spPr>
            <a:xfrm>
              <a:off x="6305" y="5432"/>
              <a:ext cx="6480" cy="956"/>
            </a:xfrm>
            <a:prstGeom prst="roundRect">
              <a:avLst>
                <a:gd name="adj" fmla="val 2845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9590" y="5523"/>
              <a:ext cx="3865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=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（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）</a:t>
              </a:r>
              <a:endParaRPr lang="en-US" altLang="zh-CN" sz="2800" dirty="0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81" name="矩形: 圆角 2"/>
            <p:cNvSpPr/>
            <p:nvPr/>
          </p:nvSpPr>
          <p:spPr>
            <a:xfrm>
              <a:off x="6581" y="5471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7606" y="5471"/>
              <a:ext cx="878" cy="8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8A05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84" name="矩形: 圆角 2"/>
            <p:cNvSpPr/>
            <p:nvPr/>
          </p:nvSpPr>
          <p:spPr>
            <a:xfrm>
              <a:off x="8629" y="5471"/>
              <a:ext cx="879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85" name="矩形: 圆角 2"/>
            <p:cNvSpPr/>
            <p:nvPr/>
          </p:nvSpPr>
          <p:spPr>
            <a:xfrm>
              <a:off x="10288" y="5471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163955" y="2681605"/>
            <a:ext cx="507365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和海洋有关的书一共有多少本？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286318" y="403543"/>
            <a:ext cx="1768475" cy="2228850"/>
          </a:xfrm>
          <a:prstGeom prst="roundRect">
            <a:avLst>
              <a:gd name="adj" fmla="val 8737"/>
            </a:avLst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文本框 21"/>
          <p:cNvSpPr txBox="1"/>
          <p:nvPr/>
        </p:nvSpPr>
        <p:spPr>
          <a:xfrm>
            <a:off x="4192617" y="3174308"/>
            <a:ext cx="601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28</a:t>
            </a:r>
            <a:endParaRPr lang="zh-CN" altLang="en-US" sz="2800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53419" y="3974148"/>
            <a:ext cx="24368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20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10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30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53419" y="4455160"/>
            <a:ext cx="24368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6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14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55739" y="3174308"/>
            <a:ext cx="545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44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49354" y="5634355"/>
            <a:ext cx="5572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和海洋有关的书一共</a:t>
            </a:r>
            <a:r>
              <a:rPr lang="zh-CN" altLang="en-US" sz="2800" spc="5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有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4</a:t>
            </a:r>
            <a:r>
              <a:rPr lang="en-US" altLang="zh-CN" sz="2800" b="1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本。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28105" y="403543"/>
            <a:ext cx="1768475" cy="2228850"/>
          </a:xfrm>
          <a:prstGeom prst="roundRect">
            <a:avLst>
              <a:gd name="adj" fmla="val 8737"/>
            </a:avLst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6237605" y="2681605"/>
            <a:ext cx="31019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摆一摆，算一算。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>
            <p:custDataLst>
              <p:tags r:id="rId2"/>
            </p:custDataLst>
          </p:nvPr>
        </p:nvSpPr>
        <p:spPr>
          <a:xfrm>
            <a:off x="1237615" y="3791358"/>
            <a:ext cx="1119505" cy="1756800"/>
          </a:xfrm>
          <a:prstGeom prst="roundRect">
            <a:avLst>
              <a:gd name="adj" fmla="val 14905"/>
            </a:avLst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3026" y="3757295"/>
            <a:ext cx="2698879" cy="1851661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053419" y="4935855"/>
            <a:ext cx="2438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30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14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44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39" name="圆角矩形 38"/>
          <p:cNvSpPr/>
          <p:nvPr>
            <p:custDataLst>
              <p:tags r:id="rId4"/>
            </p:custDataLst>
          </p:nvPr>
        </p:nvSpPr>
        <p:spPr>
          <a:xfrm>
            <a:off x="2413000" y="3791358"/>
            <a:ext cx="1381125" cy="1756800"/>
          </a:xfrm>
          <a:prstGeom prst="roundRect">
            <a:avLst>
              <a:gd name="adj" fmla="val 8329"/>
            </a:avLst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4" name="文本框 43"/>
          <p:cNvSpPr txBox="1"/>
          <p:nvPr/>
        </p:nvSpPr>
        <p:spPr>
          <a:xfrm>
            <a:off x="9000490" y="4097973"/>
            <a:ext cx="24384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28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2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30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97315" y="4585335"/>
            <a:ext cx="243681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30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14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44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pic>
        <p:nvPicPr>
          <p:cNvPr id="10266" name="图片 5" descr="p2-1"/>
          <p:cNvPicPr>
            <a:picLocks noChangeAspect="1"/>
          </p:cNvPicPr>
          <p:nvPr/>
        </p:nvPicPr>
        <p:blipFill>
          <a:blip r:embed="rId5"/>
          <a:srcRect t="50330" r="52203"/>
          <a:stretch>
            <a:fillRect/>
          </a:stretch>
        </p:blipFill>
        <p:spPr>
          <a:xfrm>
            <a:off x="6784715" y="517843"/>
            <a:ext cx="1147762" cy="14335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" name="组合 39"/>
          <p:cNvGrpSpPr/>
          <p:nvPr/>
        </p:nvGrpSpPr>
        <p:grpSpPr>
          <a:xfrm>
            <a:off x="2516505" y="1981713"/>
            <a:ext cx="1346835" cy="521972"/>
            <a:chOff x="15440" y="4879"/>
            <a:chExt cx="2121" cy="999"/>
          </a:xfrm>
        </p:grpSpPr>
        <p:sp>
          <p:nvSpPr>
            <p:cNvPr id="41" name="圆角矩形 1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8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13275" y="1981713"/>
            <a:ext cx="1394460" cy="521972"/>
            <a:chOff x="15440" y="4879"/>
            <a:chExt cx="2196" cy="999"/>
          </a:xfrm>
        </p:grpSpPr>
        <p:sp>
          <p:nvSpPr>
            <p:cNvPr id="48" name="圆角矩形 6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820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10045" y="1981713"/>
            <a:ext cx="1346835" cy="521972"/>
            <a:chOff x="15440" y="4879"/>
            <a:chExt cx="2121" cy="999"/>
          </a:xfrm>
        </p:grpSpPr>
        <p:sp>
          <p:nvSpPr>
            <p:cNvPr id="51" name="圆角矩形 9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6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806815" y="1981713"/>
            <a:ext cx="1346835" cy="521972"/>
            <a:chOff x="15440" y="4879"/>
            <a:chExt cx="2121" cy="999"/>
          </a:xfrm>
        </p:grpSpPr>
        <p:sp>
          <p:nvSpPr>
            <p:cNvPr id="54" name="圆角矩形 12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7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326" y="498358"/>
            <a:ext cx="1236951" cy="149361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665" y="507597"/>
            <a:ext cx="1223510" cy="149340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1004" y="507597"/>
            <a:ext cx="1251238" cy="150148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9"/>
          <a:srcRect l="7865" t="10152" r="8153" b="10432"/>
          <a:stretch>
            <a:fillRect/>
          </a:stretch>
        </p:blipFill>
        <p:spPr>
          <a:xfrm>
            <a:off x="737415" y="2738574"/>
            <a:ext cx="389709" cy="381675"/>
          </a:xfrm>
          <a:prstGeom prst="ellipse">
            <a:avLst/>
          </a:prstGeom>
        </p:spPr>
      </p:pic>
      <p:grpSp>
        <p:nvGrpSpPr>
          <p:cNvPr id="75" name="组合 74"/>
          <p:cNvGrpSpPr/>
          <p:nvPr/>
        </p:nvGrpSpPr>
        <p:grpSpPr>
          <a:xfrm>
            <a:off x="1327785" y="3841859"/>
            <a:ext cx="2402622" cy="813563"/>
            <a:chOff x="2101" y="6342"/>
            <a:chExt cx="3914" cy="1500"/>
          </a:xfrm>
        </p:grpSpPr>
        <p:pic>
          <p:nvPicPr>
            <p:cNvPr id="3" name="图片 2" descr="1_副本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2101" y="6342"/>
              <a:ext cx="669" cy="1500"/>
            </a:xfrm>
            <a:prstGeom prst="rect">
              <a:avLst/>
            </a:prstGeom>
          </p:spPr>
        </p:pic>
        <p:pic>
          <p:nvPicPr>
            <p:cNvPr id="2" name="图片 1" descr="1_副本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039" y="6342"/>
              <a:ext cx="669" cy="1500"/>
            </a:xfrm>
            <a:prstGeom prst="rect">
              <a:avLst/>
            </a:prstGeom>
          </p:spPr>
        </p:pic>
        <p:pic>
          <p:nvPicPr>
            <p:cNvPr id="4" name="图片 3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3960" y="6394"/>
              <a:ext cx="164" cy="1394"/>
            </a:xfrm>
            <a:prstGeom prst="rect">
              <a:avLst/>
            </a:prstGeom>
          </p:spPr>
        </p:pic>
        <p:pic>
          <p:nvPicPr>
            <p:cNvPr id="20" name="图片 19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231" y="6394"/>
              <a:ext cx="164" cy="1394"/>
            </a:xfrm>
            <a:prstGeom prst="rect">
              <a:avLst/>
            </a:prstGeom>
          </p:spPr>
        </p:pic>
        <p:pic>
          <p:nvPicPr>
            <p:cNvPr id="5" name="图片 4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501" y="6394"/>
              <a:ext cx="164" cy="1394"/>
            </a:xfrm>
            <a:prstGeom prst="rect">
              <a:avLst/>
            </a:prstGeom>
          </p:spPr>
        </p:pic>
        <p:pic>
          <p:nvPicPr>
            <p:cNvPr id="6" name="图片 5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771" y="6394"/>
              <a:ext cx="164" cy="1394"/>
            </a:xfrm>
            <a:prstGeom prst="rect">
              <a:avLst/>
            </a:prstGeom>
          </p:spPr>
        </p:pic>
        <p:pic>
          <p:nvPicPr>
            <p:cNvPr id="7" name="图片 6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041" y="6394"/>
              <a:ext cx="164" cy="1394"/>
            </a:xfrm>
            <a:prstGeom prst="rect">
              <a:avLst/>
            </a:prstGeom>
          </p:spPr>
        </p:pic>
        <p:pic>
          <p:nvPicPr>
            <p:cNvPr id="8" name="图片 7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311" y="6394"/>
              <a:ext cx="164" cy="1394"/>
            </a:xfrm>
            <a:prstGeom prst="rect">
              <a:avLst/>
            </a:prstGeom>
          </p:spPr>
        </p:pic>
        <p:pic>
          <p:nvPicPr>
            <p:cNvPr id="9" name="图片 8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581" y="6394"/>
              <a:ext cx="164" cy="1394"/>
            </a:xfrm>
            <a:prstGeom prst="rect">
              <a:avLst/>
            </a:prstGeom>
          </p:spPr>
        </p:pic>
        <p:pic>
          <p:nvPicPr>
            <p:cNvPr id="10" name="图片 9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851" y="6394"/>
              <a:ext cx="164" cy="1394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903580" y="4693494"/>
            <a:ext cx="1495348" cy="813562"/>
            <a:chOff x="3039" y="6526"/>
            <a:chExt cx="2436" cy="1500"/>
          </a:xfrm>
        </p:grpSpPr>
        <p:pic>
          <p:nvPicPr>
            <p:cNvPr id="25" name="图片 24" descr="1_副本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039" y="6526"/>
              <a:ext cx="669" cy="1500"/>
            </a:xfrm>
            <a:prstGeom prst="rect">
              <a:avLst/>
            </a:prstGeom>
          </p:spPr>
        </p:pic>
        <p:pic>
          <p:nvPicPr>
            <p:cNvPr id="26" name="图片 25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3960" y="6567"/>
              <a:ext cx="164" cy="1394"/>
            </a:xfrm>
            <a:prstGeom prst="rect">
              <a:avLst/>
            </a:prstGeom>
          </p:spPr>
        </p:pic>
        <p:pic>
          <p:nvPicPr>
            <p:cNvPr id="27" name="图片 26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231" y="6567"/>
              <a:ext cx="164" cy="1394"/>
            </a:xfrm>
            <a:prstGeom prst="rect">
              <a:avLst/>
            </a:prstGeom>
          </p:spPr>
        </p:pic>
        <p:pic>
          <p:nvPicPr>
            <p:cNvPr id="29" name="图片 28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501" y="6567"/>
              <a:ext cx="164" cy="1394"/>
            </a:xfrm>
            <a:prstGeom prst="rect">
              <a:avLst/>
            </a:prstGeom>
          </p:spPr>
        </p:pic>
        <p:pic>
          <p:nvPicPr>
            <p:cNvPr id="30" name="图片 29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771" y="6567"/>
              <a:ext cx="164" cy="1394"/>
            </a:xfrm>
            <a:prstGeom prst="rect">
              <a:avLst/>
            </a:prstGeom>
          </p:spPr>
        </p:pic>
        <p:pic>
          <p:nvPicPr>
            <p:cNvPr id="31" name="图片 30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041" y="6567"/>
              <a:ext cx="164" cy="1394"/>
            </a:xfrm>
            <a:prstGeom prst="rect">
              <a:avLst/>
            </a:prstGeom>
          </p:spPr>
        </p:pic>
        <p:pic>
          <p:nvPicPr>
            <p:cNvPr id="32" name="图片 31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311" y="6567"/>
              <a:ext cx="164" cy="13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6327775" y="3859218"/>
            <a:ext cx="2402623" cy="813563"/>
            <a:chOff x="2101" y="6374"/>
            <a:chExt cx="3914" cy="1500"/>
          </a:xfrm>
        </p:grpSpPr>
        <p:pic>
          <p:nvPicPr>
            <p:cNvPr id="60" name="图片 59" descr="1_副本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2101" y="6374"/>
              <a:ext cx="669" cy="1500"/>
            </a:xfrm>
            <a:prstGeom prst="rect">
              <a:avLst/>
            </a:prstGeom>
          </p:spPr>
        </p:pic>
        <p:pic>
          <p:nvPicPr>
            <p:cNvPr id="61" name="图片 60" descr="1_副本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039" y="6374"/>
              <a:ext cx="669" cy="1500"/>
            </a:xfrm>
            <a:prstGeom prst="rect">
              <a:avLst/>
            </a:prstGeom>
          </p:spPr>
        </p:pic>
        <p:pic>
          <p:nvPicPr>
            <p:cNvPr id="62" name="图片 61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3960" y="6403"/>
              <a:ext cx="164" cy="1394"/>
            </a:xfrm>
            <a:prstGeom prst="rect">
              <a:avLst/>
            </a:prstGeom>
          </p:spPr>
        </p:pic>
        <p:pic>
          <p:nvPicPr>
            <p:cNvPr id="63" name="图片 62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231" y="6403"/>
              <a:ext cx="164" cy="1394"/>
            </a:xfrm>
            <a:prstGeom prst="rect">
              <a:avLst/>
            </a:prstGeom>
          </p:spPr>
        </p:pic>
        <p:pic>
          <p:nvPicPr>
            <p:cNvPr id="64" name="图片 63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501" y="6403"/>
              <a:ext cx="164" cy="1394"/>
            </a:xfrm>
            <a:prstGeom prst="rect">
              <a:avLst/>
            </a:prstGeom>
          </p:spPr>
        </p:pic>
        <p:pic>
          <p:nvPicPr>
            <p:cNvPr id="65" name="图片 64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771" y="6403"/>
              <a:ext cx="164" cy="1394"/>
            </a:xfrm>
            <a:prstGeom prst="rect">
              <a:avLst/>
            </a:prstGeom>
          </p:spPr>
        </p:pic>
        <p:pic>
          <p:nvPicPr>
            <p:cNvPr id="66" name="图片 65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041" y="6403"/>
              <a:ext cx="164" cy="1394"/>
            </a:xfrm>
            <a:prstGeom prst="rect">
              <a:avLst/>
            </a:prstGeom>
          </p:spPr>
        </p:pic>
        <p:pic>
          <p:nvPicPr>
            <p:cNvPr id="67" name="图片 66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311" y="6403"/>
              <a:ext cx="164" cy="1394"/>
            </a:xfrm>
            <a:prstGeom prst="rect">
              <a:avLst/>
            </a:prstGeom>
          </p:spPr>
        </p:pic>
        <p:pic>
          <p:nvPicPr>
            <p:cNvPr id="68" name="图片 67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581" y="6403"/>
              <a:ext cx="164" cy="1394"/>
            </a:xfrm>
            <a:prstGeom prst="rect">
              <a:avLst/>
            </a:prstGeom>
          </p:spPr>
        </p:pic>
        <p:pic>
          <p:nvPicPr>
            <p:cNvPr id="69" name="图片 68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851" y="6403"/>
              <a:ext cx="164" cy="1394"/>
            </a:xfrm>
            <a:prstGeom prst="rect">
              <a:avLst/>
            </a:prstGeom>
          </p:spPr>
        </p:pic>
      </p:grpSp>
      <p:grpSp>
        <p:nvGrpSpPr>
          <p:cNvPr id="71" name="组合 70"/>
          <p:cNvGrpSpPr/>
          <p:nvPr/>
        </p:nvGrpSpPr>
        <p:grpSpPr>
          <a:xfrm>
            <a:off x="6911190" y="4702172"/>
            <a:ext cx="1495348" cy="813562"/>
            <a:chOff x="3039" y="6542"/>
            <a:chExt cx="2436" cy="1500"/>
          </a:xfrm>
        </p:grpSpPr>
        <p:pic>
          <p:nvPicPr>
            <p:cNvPr id="72" name="图片 71" descr="1_副本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039" y="6542"/>
              <a:ext cx="669" cy="1500"/>
            </a:xfrm>
            <a:prstGeom prst="rect">
              <a:avLst/>
            </a:prstGeom>
          </p:spPr>
        </p:pic>
        <p:pic>
          <p:nvPicPr>
            <p:cNvPr id="73" name="图片 72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3960" y="6586"/>
              <a:ext cx="164" cy="1394"/>
            </a:xfrm>
            <a:prstGeom prst="rect">
              <a:avLst/>
            </a:prstGeom>
          </p:spPr>
        </p:pic>
        <p:pic>
          <p:nvPicPr>
            <p:cNvPr id="74" name="图片 73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231" y="6586"/>
              <a:ext cx="164" cy="1394"/>
            </a:xfrm>
            <a:prstGeom prst="rect">
              <a:avLst/>
            </a:prstGeom>
          </p:spPr>
        </p:pic>
        <p:pic>
          <p:nvPicPr>
            <p:cNvPr id="76" name="图片 75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501" y="6586"/>
              <a:ext cx="164" cy="1394"/>
            </a:xfrm>
            <a:prstGeom prst="rect">
              <a:avLst/>
            </a:prstGeom>
          </p:spPr>
        </p:pic>
        <p:pic>
          <p:nvPicPr>
            <p:cNvPr id="77" name="图片 76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771" y="6586"/>
              <a:ext cx="164" cy="1394"/>
            </a:xfrm>
            <a:prstGeom prst="rect">
              <a:avLst/>
            </a:prstGeom>
          </p:spPr>
        </p:pic>
        <p:pic>
          <p:nvPicPr>
            <p:cNvPr id="78" name="图片 77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041" y="6586"/>
              <a:ext cx="164" cy="1394"/>
            </a:xfrm>
            <a:prstGeom prst="rect">
              <a:avLst/>
            </a:prstGeom>
          </p:spPr>
        </p:pic>
        <p:pic>
          <p:nvPicPr>
            <p:cNvPr id="79" name="图片 78" descr="2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311" y="6586"/>
              <a:ext cx="164" cy="1394"/>
            </a:xfrm>
            <a:prstGeom prst="rect">
              <a:avLst/>
            </a:prstGeom>
          </p:spPr>
        </p:pic>
      </p:grpSp>
      <p:sp>
        <p:nvSpPr>
          <p:cNvPr id="89" name="文本框 88"/>
          <p:cNvSpPr txBox="1"/>
          <p:nvPr/>
        </p:nvSpPr>
        <p:spPr>
          <a:xfrm>
            <a:off x="4855210" y="3160965"/>
            <a:ext cx="5295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endParaRPr lang="zh-CN" altLang="en-US" sz="2800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5495579" y="3174308"/>
            <a:ext cx="544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16</a:t>
            </a:r>
            <a:endParaRPr lang="zh-CN" altLang="en-US" sz="2800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314565" y="3206750"/>
            <a:ext cx="621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 bldLvl="0" animBg="1"/>
      <p:bldP spid="13" grpId="1" animBg="1"/>
      <p:bldP spid="22" grpId="0"/>
      <p:bldP spid="22" grpId="1"/>
      <p:bldP spid="21" grpId="0"/>
      <p:bldP spid="23" grpId="0"/>
      <p:bldP spid="37" grpId="0"/>
      <p:bldP spid="38" grpId="0"/>
      <p:bldP spid="15" grpId="0" bldLvl="0" animBg="1"/>
      <p:bldP spid="15" grpId="1" animBg="1"/>
      <p:bldP spid="16" grpId="0"/>
      <p:bldP spid="16" grpId="1"/>
      <p:bldP spid="19" grpId="1" bldLvl="0" animBg="1"/>
      <p:bldP spid="28" grpId="0"/>
      <p:bldP spid="39" grpId="1" bldLvl="0" animBg="1"/>
      <p:bldP spid="44" grpId="0"/>
      <p:bldP spid="45" grpId="0"/>
      <p:bldP spid="89" grpId="0"/>
      <p:bldP spid="89" grpId="1"/>
      <p:bldP spid="93" grpId="0"/>
      <p:bldP spid="93" grpId="1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149350" y="2870200"/>
            <a:ext cx="90932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请你提出一个用加法解决的问题，并列式解答。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9430" y="3691255"/>
            <a:ext cx="4279265" cy="2555240"/>
            <a:chOff x="10818" y="5813"/>
            <a:chExt cx="6739" cy="4024"/>
          </a:xfrm>
        </p:grpSpPr>
        <p:grpSp>
          <p:nvGrpSpPr>
            <p:cNvPr id="14346" name="组合 13"/>
            <p:cNvGrpSpPr/>
            <p:nvPr/>
          </p:nvGrpSpPr>
          <p:grpSpPr>
            <a:xfrm>
              <a:off x="10818" y="5813"/>
              <a:ext cx="4692" cy="1935"/>
              <a:chOff x="10162" y="8365"/>
              <a:chExt cx="6045" cy="994"/>
            </a:xfrm>
          </p:grpSpPr>
          <p:sp>
            <p:nvSpPr>
              <p:cNvPr id="15" name="圆角矩形标注 14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10162" y="8382"/>
                <a:ext cx="4944" cy="856"/>
              </a:xfrm>
              <a:prstGeom prst="wedgeRoundRectCallout">
                <a:avLst>
                  <a:gd name="adj1" fmla="val 61204"/>
                  <a:gd name="adj2" fmla="val 33134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9" name="文本框 2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339" y="8365"/>
                <a:ext cx="5868" cy="9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latin typeface="方正科技符号" panose="02000502000000000000" pitchFamily="2" charset="-122"/>
                    <a:ea typeface="方正科技符号" panose="02000502000000000000" pitchFamily="2" charset="-122"/>
                  </a:rPr>
                  <a:t>1</a:t>
                </a:r>
                <a:r>
                  <a:rPr lang="en-US" altLang="zh-CN" sz="2000" b="1" spc="500" dirty="0">
                    <a:latin typeface="方正科技符号" panose="02000502000000000000" pitchFamily="2" charset="-122"/>
                    <a:ea typeface="方正科技符号" panose="02000502000000000000" pitchFamily="2" charset="-122"/>
                  </a:rPr>
                  <a:t>6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表示什么意思？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latin typeface="方正科技符号" panose="02000502000000000000" pitchFamily="2" charset="-122"/>
                    <a:ea typeface="方正科技符号" panose="02000502000000000000" pitchFamily="2" charset="-122"/>
                  </a:rPr>
                  <a:t>3</a:t>
                </a:r>
                <a:r>
                  <a:rPr lang="en-US" altLang="zh-CN" sz="2000" b="1" spc="500" dirty="0">
                    <a:solidFill>
                      <a:schemeClr val="tx1"/>
                    </a:solidFill>
                    <a:uFillTx/>
                    <a:latin typeface="方正科技符号" panose="02000502000000000000" pitchFamily="2" charset="-122"/>
                    <a:ea typeface="方正科技符号" panose="02000502000000000000" pitchFamily="2" charset="-122"/>
                  </a:rPr>
                  <a:t>7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呢？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淘气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3" y="5845"/>
              <a:ext cx="1995" cy="399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" name="组合 26"/>
          <p:cNvGrpSpPr/>
          <p:nvPr/>
        </p:nvGrpSpPr>
        <p:grpSpPr>
          <a:xfrm>
            <a:off x="2501900" y="2354458"/>
            <a:ext cx="1346835" cy="521972"/>
            <a:chOff x="15440" y="4879"/>
            <a:chExt cx="2121" cy="999"/>
          </a:xfrm>
        </p:grpSpPr>
        <p:sp>
          <p:nvSpPr>
            <p:cNvPr id="28" name="圆角矩形 1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8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98670" y="2354458"/>
            <a:ext cx="1394460" cy="521972"/>
            <a:chOff x="15440" y="4879"/>
            <a:chExt cx="2196" cy="999"/>
          </a:xfrm>
        </p:grpSpPr>
        <p:sp>
          <p:nvSpPr>
            <p:cNvPr id="31" name="圆角矩形 6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5820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95440" y="2354458"/>
            <a:ext cx="1346835" cy="521972"/>
            <a:chOff x="15440" y="4879"/>
            <a:chExt cx="2121" cy="999"/>
          </a:xfrm>
        </p:grpSpPr>
        <p:sp>
          <p:nvSpPr>
            <p:cNvPr id="34" name="圆角矩形 9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6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792210" y="2354458"/>
            <a:ext cx="1346835" cy="521972"/>
            <a:chOff x="15440" y="4879"/>
            <a:chExt cx="2121" cy="999"/>
          </a:xfrm>
        </p:grpSpPr>
        <p:sp>
          <p:nvSpPr>
            <p:cNvPr id="37" name="圆角矩形 12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7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5" descr="p2-1"/>
          <p:cNvPicPr>
            <a:picLocks noChangeAspect="1"/>
          </p:cNvPicPr>
          <p:nvPr/>
        </p:nvPicPr>
        <p:blipFill>
          <a:blip r:embed="rId4"/>
          <a:srcRect t="50330" r="52203"/>
          <a:stretch>
            <a:fillRect/>
          </a:stretch>
        </p:blipFill>
        <p:spPr>
          <a:xfrm>
            <a:off x="6770110" y="890588"/>
            <a:ext cx="1147762" cy="143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721" y="871103"/>
            <a:ext cx="1236951" cy="149361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6060" y="880342"/>
            <a:ext cx="1223510" cy="14934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6399" y="880342"/>
            <a:ext cx="1251238" cy="150148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/>
          <a:srcRect l="7865" t="10152" r="8153" b="10432"/>
          <a:stretch>
            <a:fillRect/>
          </a:stretch>
        </p:blipFill>
        <p:spPr>
          <a:xfrm>
            <a:off x="722810" y="2929609"/>
            <a:ext cx="389709" cy="381675"/>
          </a:xfrm>
          <a:prstGeom prst="ellipse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73405" y="3767455"/>
            <a:ext cx="3380740" cy="2202180"/>
            <a:chOff x="903" y="5933"/>
            <a:chExt cx="5324" cy="346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3" y="5933"/>
              <a:ext cx="4982" cy="34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/>
            <p:cNvSpPr txBox="1"/>
            <p:nvPr/>
          </p:nvSpPr>
          <p:spPr>
            <a:xfrm>
              <a:off x="1505" y="6515"/>
              <a:ext cx="4723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和植物有关的书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一共有多少本？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53770" y="5316855"/>
            <a:ext cx="1795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16</a:t>
            </a:r>
            <a:r>
              <a:rPr lang="zh-CN" altLang="en-US" sz="24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4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37</a:t>
            </a:r>
            <a:r>
              <a:rPr lang="zh-CN" altLang="en-US" sz="24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endParaRPr lang="zh-CN" altLang="en-US" sz="2400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3767455"/>
            <a:ext cx="3163570" cy="2202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>
          <a:xfrm>
            <a:off x="6877050" y="4071938"/>
            <a:ext cx="24384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16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4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20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12291" name="文本框 10"/>
          <p:cNvSpPr txBox="1"/>
          <p:nvPr/>
        </p:nvSpPr>
        <p:spPr>
          <a:xfrm>
            <a:off x="1149350" y="2870200"/>
            <a:ext cx="90932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请你提出一个用加法解决的问题，并列式解答。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4275138" y="4071938"/>
            <a:ext cx="24384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30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40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4275138" y="5143500"/>
            <a:ext cx="24384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40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13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53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5002213" y="5809615"/>
            <a:ext cx="5883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和植物有关的书一共</a:t>
            </a:r>
            <a:r>
              <a:rPr lang="zh-CN" altLang="en-US" sz="2800" spc="5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有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5</a:t>
            </a:r>
            <a:r>
              <a:rPr lang="en-US" altLang="zh-CN" sz="2800" b="1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本。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4275138" y="4586288"/>
            <a:ext cx="24384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7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13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6877050" y="4586288"/>
            <a:ext cx="24384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20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33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53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9277350" y="4071938"/>
            <a:ext cx="24384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37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40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9"/>
            </p:custDataLst>
          </p:nvPr>
        </p:nvSpPr>
        <p:spPr>
          <a:xfrm>
            <a:off x="9277350" y="4586288"/>
            <a:ext cx="24384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40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13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53</a:t>
            </a:r>
            <a:endParaRPr lang="en-US" altLang="zh-CN" sz="2800" b="1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04720" y="5321618"/>
            <a:ext cx="17510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4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53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（本）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501900" y="2354458"/>
            <a:ext cx="1346835" cy="521972"/>
            <a:chOff x="15440" y="4879"/>
            <a:chExt cx="2121" cy="999"/>
          </a:xfrm>
        </p:grpSpPr>
        <p:sp>
          <p:nvSpPr>
            <p:cNvPr id="35" name="圆角矩形 1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8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98670" y="2354458"/>
            <a:ext cx="1394460" cy="521972"/>
            <a:chOff x="15440" y="4879"/>
            <a:chExt cx="2196" cy="999"/>
          </a:xfrm>
        </p:grpSpPr>
        <p:sp>
          <p:nvSpPr>
            <p:cNvPr id="38" name="圆角矩形 6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820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95440" y="2354458"/>
            <a:ext cx="1346835" cy="521972"/>
            <a:chOff x="15440" y="4879"/>
            <a:chExt cx="2121" cy="999"/>
          </a:xfrm>
        </p:grpSpPr>
        <p:sp>
          <p:nvSpPr>
            <p:cNvPr id="41" name="圆角矩形 9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6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92210" y="2354458"/>
            <a:ext cx="1346835" cy="521972"/>
            <a:chOff x="15440" y="4879"/>
            <a:chExt cx="2121" cy="999"/>
          </a:xfrm>
        </p:grpSpPr>
        <p:sp>
          <p:nvSpPr>
            <p:cNvPr id="44" name="圆角矩形 12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</a:t>
              </a:r>
              <a:r>
                <a:rPr lang="en-US" altLang="zh-CN" sz="28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7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47" name="图片 5" descr="p2-1"/>
          <p:cNvPicPr>
            <a:picLocks noChangeAspect="1"/>
          </p:cNvPicPr>
          <p:nvPr/>
        </p:nvPicPr>
        <p:blipFill>
          <a:blip r:embed="rId10"/>
          <a:srcRect t="50330" r="52203"/>
          <a:stretch>
            <a:fillRect/>
          </a:stretch>
        </p:blipFill>
        <p:spPr>
          <a:xfrm>
            <a:off x="6770110" y="890588"/>
            <a:ext cx="1147762" cy="143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721" y="871103"/>
            <a:ext cx="1236951" cy="149361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6060" y="880342"/>
            <a:ext cx="1223510" cy="14934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6399" y="880342"/>
            <a:ext cx="1251238" cy="150148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4"/>
          <a:srcRect l="7865" t="10152" r="8153" b="10432"/>
          <a:stretch>
            <a:fillRect/>
          </a:stretch>
        </p:blipFill>
        <p:spPr>
          <a:xfrm>
            <a:off x="722810" y="2929609"/>
            <a:ext cx="389709" cy="381675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3770" y="5316538"/>
            <a:ext cx="179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16</a:t>
            </a:r>
            <a:r>
              <a:rPr lang="zh-CN" altLang="en-US" sz="24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400" b="1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37</a:t>
            </a:r>
            <a:r>
              <a:rPr lang="zh-CN" altLang="en-US" sz="24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endParaRPr lang="zh-CN" altLang="en-US" sz="2400" dirty="0">
              <a:latin typeface="方正科技符号" panose="02000502000000000000" pitchFamily="2" charset="-122"/>
              <a:ea typeface="方正科技符号" panose="02000502000000000000" pitchFamily="2" charset="-122"/>
              <a:sym typeface="等线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5675" y="4137025"/>
            <a:ext cx="2998788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和植物有关的书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一共有多少本？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291" grpId="1"/>
      <p:bldP spid="25" grpId="0"/>
      <p:bldP spid="26" grpId="0"/>
      <p:bldP spid="27" grpId="0"/>
      <p:bldP spid="29" grpId="0"/>
      <p:bldP spid="30" grpId="0"/>
      <p:bldP spid="33" grpId="0"/>
      <p:bldP spid="3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65" y="252095"/>
            <a:ext cx="2065020" cy="1056640"/>
          </a:xfrm>
          <a:prstGeom prst="rect">
            <a:avLst/>
          </a:prstGeom>
        </p:spPr>
      </p:pic>
      <p:sp>
        <p:nvSpPr>
          <p:cNvPr id="13313" name="文本框 3"/>
          <p:cNvSpPr txBox="1"/>
          <p:nvPr>
            <p:custDataLst>
              <p:tags r:id="rId2"/>
            </p:custDataLst>
          </p:nvPr>
        </p:nvSpPr>
        <p:spPr>
          <a:xfrm>
            <a:off x="987426" y="1044259"/>
            <a:ext cx="6096000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圈一圈，算一算。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030220" y="1841184"/>
            <a:ext cx="1440815" cy="483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7882890" y="1841184"/>
            <a:ext cx="1698625" cy="483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2660650" y="1802449"/>
            <a:ext cx="215392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35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endParaRPr lang="en-US" altLang="zh-CN" sz="2800" dirty="0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586980" y="1802449"/>
            <a:ext cx="209550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24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27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endParaRPr lang="en-US" altLang="zh-CN" sz="2800" dirty="0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9094788" y="1802131"/>
            <a:ext cx="7794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51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641" y="1277059"/>
            <a:ext cx="361291" cy="374772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4008120" y="1802449"/>
            <a:ext cx="7791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43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0" name="圆角矩形 19"/>
          <p:cNvSpPr/>
          <p:nvPr>
            <p:custDataLst>
              <p:tags r:id="rId10"/>
            </p:custDataLst>
          </p:nvPr>
        </p:nvSpPr>
        <p:spPr>
          <a:xfrm>
            <a:off x="3620135" y="2416810"/>
            <a:ext cx="1562100" cy="1704612"/>
          </a:xfrm>
          <a:prstGeom prst="roundRect">
            <a:avLst>
              <a:gd name="adj" fmla="val 5176"/>
            </a:avLst>
          </a:prstGeom>
          <a:noFill/>
          <a:ln w="1905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圆角矩形 9"/>
          <p:cNvSpPr/>
          <p:nvPr>
            <p:custDataLst>
              <p:tags r:id="rId11"/>
            </p:custDataLst>
          </p:nvPr>
        </p:nvSpPr>
        <p:spPr>
          <a:xfrm>
            <a:off x="7397115" y="2416810"/>
            <a:ext cx="1076325" cy="1692000"/>
          </a:xfrm>
          <a:prstGeom prst="roundRect">
            <a:avLst>
              <a:gd name="adj" fmla="val 5176"/>
            </a:avLst>
          </a:prstGeom>
          <a:noFill/>
          <a:ln w="1905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圆角矩形 10"/>
          <p:cNvSpPr/>
          <p:nvPr>
            <p:custDataLst>
              <p:tags r:id="rId12"/>
            </p:custDataLst>
          </p:nvPr>
        </p:nvSpPr>
        <p:spPr>
          <a:xfrm>
            <a:off x="8503920" y="2416810"/>
            <a:ext cx="1351280" cy="1692000"/>
          </a:xfrm>
          <a:prstGeom prst="roundRect">
            <a:avLst>
              <a:gd name="adj" fmla="val 5176"/>
            </a:avLst>
          </a:prstGeom>
          <a:noFill/>
          <a:ln w="1905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任意多边形 16"/>
          <p:cNvSpPr/>
          <p:nvPr>
            <p:custDataLst>
              <p:tags r:id="rId13"/>
            </p:custDataLst>
          </p:nvPr>
        </p:nvSpPr>
        <p:spPr>
          <a:xfrm>
            <a:off x="7408545" y="4268469"/>
            <a:ext cx="2439670" cy="1713866"/>
          </a:xfrm>
          <a:custGeom>
            <a:avLst/>
            <a:gdLst>
              <a:gd name="connisteX0" fmla="*/ 12065 w 2952750"/>
              <a:gd name="connsiteY0" fmla="*/ 12065 h 1702435"/>
              <a:gd name="connisteX1" fmla="*/ 2941320 w 2952750"/>
              <a:gd name="connsiteY1" fmla="*/ 0 h 1702435"/>
              <a:gd name="connisteX2" fmla="*/ 2952750 w 2952750"/>
              <a:gd name="connsiteY2" fmla="*/ 1702435 h 1702435"/>
              <a:gd name="connisteX3" fmla="*/ 1560195 w 2952750"/>
              <a:gd name="connsiteY3" fmla="*/ 1702435 h 1702435"/>
              <a:gd name="connisteX4" fmla="*/ 1548130 w 2952750"/>
              <a:gd name="connsiteY4" fmla="*/ 857250 h 1702435"/>
              <a:gd name="connisteX5" fmla="*/ 0 w 2952750"/>
              <a:gd name="connsiteY5" fmla="*/ 857250 h 1702435"/>
              <a:gd name="connisteX6" fmla="*/ 12065 w 2952750"/>
              <a:gd name="connsiteY6" fmla="*/ 12065 h 17024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2952750" h="1702435">
                <a:moveTo>
                  <a:pt x="12065" y="12065"/>
                </a:moveTo>
                <a:lnTo>
                  <a:pt x="2941320" y="0"/>
                </a:lnTo>
                <a:lnTo>
                  <a:pt x="2952750" y="1702435"/>
                </a:lnTo>
                <a:lnTo>
                  <a:pt x="1560195" y="1702435"/>
                </a:lnTo>
                <a:lnTo>
                  <a:pt x="1548130" y="857250"/>
                </a:lnTo>
                <a:lnTo>
                  <a:pt x="0" y="857250"/>
                </a:lnTo>
                <a:lnTo>
                  <a:pt x="12065" y="12065"/>
                </a:lnTo>
                <a:close/>
              </a:path>
            </a:pathLst>
          </a:custGeom>
          <a:noFill/>
          <a:ln w="1905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圆角矩形 7"/>
          <p:cNvSpPr/>
          <p:nvPr>
            <p:custDataLst>
              <p:tags r:id="rId14"/>
            </p:custDataLst>
          </p:nvPr>
        </p:nvSpPr>
        <p:spPr>
          <a:xfrm>
            <a:off x="1953895" y="4268469"/>
            <a:ext cx="2628900" cy="1714409"/>
          </a:xfrm>
          <a:prstGeom prst="roundRect">
            <a:avLst>
              <a:gd name="adj" fmla="val 5176"/>
            </a:avLst>
          </a:prstGeom>
          <a:noFill/>
          <a:ln w="1905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119" name="组合 118"/>
          <p:cNvGrpSpPr/>
          <p:nvPr>
            <p:custDataLst>
              <p:tags r:id="rId15"/>
            </p:custDataLst>
          </p:nvPr>
        </p:nvGrpSpPr>
        <p:grpSpPr>
          <a:xfrm>
            <a:off x="7468235" y="4298315"/>
            <a:ext cx="2327910" cy="1663065"/>
            <a:chOff x="11683" y="7410"/>
            <a:chExt cx="3666" cy="2619"/>
          </a:xfrm>
        </p:grpSpPr>
        <p:pic>
          <p:nvPicPr>
            <p:cNvPr id="92" name="图片 91" descr="1_副本"/>
            <p:cNvPicPr/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1683" y="7410"/>
              <a:ext cx="646" cy="1281"/>
            </a:xfrm>
            <a:prstGeom prst="rect">
              <a:avLst/>
            </a:prstGeom>
          </p:spPr>
        </p:pic>
        <p:pic>
          <p:nvPicPr>
            <p:cNvPr id="93" name="图片 92" descr="1_副本"/>
            <p:cNvPicPr/>
            <p:nvPr>
              <p:custDataLst>
                <p:tags r:id="rId18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2582" y="7410"/>
              <a:ext cx="646" cy="1281"/>
            </a:xfrm>
            <a:prstGeom prst="rect">
              <a:avLst/>
            </a:prstGeom>
          </p:spPr>
        </p:pic>
        <p:pic>
          <p:nvPicPr>
            <p:cNvPr id="98" name="图片 97" descr="1_副本"/>
            <p:cNvPicPr/>
            <p:nvPr>
              <p:custDataLst>
                <p:tags r:id="rId19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1683" y="8748"/>
              <a:ext cx="646" cy="1281"/>
            </a:xfrm>
            <a:prstGeom prst="rect">
              <a:avLst/>
            </a:prstGeom>
          </p:spPr>
        </p:pic>
        <p:pic>
          <p:nvPicPr>
            <p:cNvPr id="99" name="图片 98" descr="1_副本"/>
            <p:cNvPicPr/>
            <p:nvPr>
              <p:custDataLst>
                <p:tags r:id="rId20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2582" y="8748"/>
              <a:ext cx="646" cy="1281"/>
            </a:xfrm>
            <a:prstGeom prst="rect">
              <a:avLst/>
            </a:prstGeom>
          </p:spPr>
        </p:pic>
        <p:pic>
          <p:nvPicPr>
            <p:cNvPr id="100" name="图片 99" descr="2_副本"/>
            <p:cNvPicPr/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3412" y="8774"/>
              <a:ext cx="159" cy="1191"/>
            </a:xfrm>
            <a:prstGeom prst="rect">
              <a:avLst/>
            </a:prstGeom>
          </p:spPr>
        </p:pic>
        <p:pic>
          <p:nvPicPr>
            <p:cNvPr id="101" name="图片 100" descr="2_副本"/>
            <p:cNvPicPr/>
            <p:nvPr>
              <p:custDataLst>
                <p:tags r:id="rId23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3709" y="8774"/>
              <a:ext cx="159" cy="1191"/>
            </a:xfrm>
            <a:prstGeom prst="rect">
              <a:avLst/>
            </a:prstGeom>
          </p:spPr>
        </p:pic>
        <p:pic>
          <p:nvPicPr>
            <p:cNvPr id="102" name="图片 101" descr="2_副本"/>
            <p:cNvPicPr/>
            <p:nvPr>
              <p:custDataLst>
                <p:tags r:id="rId24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005" y="8774"/>
              <a:ext cx="159" cy="1191"/>
            </a:xfrm>
            <a:prstGeom prst="rect">
              <a:avLst/>
            </a:prstGeom>
          </p:spPr>
        </p:pic>
        <p:pic>
          <p:nvPicPr>
            <p:cNvPr id="103" name="图片 102" descr="2_副本"/>
            <p:cNvPicPr/>
            <p:nvPr>
              <p:custDataLst>
                <p:tags r:id="rId25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301" y="8774"/>
              <a:ext cx="159" cy="1191"/>
            </a:xfrm>
            <a:prstGeom prst="rect">
              <a:avLst/>
            </a:prstGeom>
          </p:spPr>
        </p:pic>
        <p:pic>
          <p:nvPicPr>
            <p:cNvPr id="104" name="图片 103" descr="2_副本"/>
            <p:cNvPicPr/>
            <p:nvPr>
              <p:custDataLst>
                <p:tags r:id="rId26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597" y="8774"/>
              <a:ext cx="159" cy="1191"/>
            </a:xfrm>
            <a:prstGeom prst="rect">
              <a:avLst/>
            </a:prstGeom>
          </p:spPr>
        </p:pic>
        <p:pic>
          <p:nvPicPr>
            <p:cNvPr id="105" name="图片 104" descr="2_副本"/>
            <p:cNvPicPr/>
            <p:nvPr>
              <p:custDataLst>
                <p:tags r:id="rId2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894" y="8774"/>
              <a:ext cx="159" cy="1191"/>
            </a:xfrm>
            <a:prstGeom prst="rect">
              <a:avLst/>
            </a:prstGeom>
          </p:spPr>
        </p:pic>
        <p:pic>
          <p:nvPicPr>
            <p:cNvPr id="106" name="图片 105" descr="2_副本"/>
            <p:cNvPicPr/>
            <p:nvPr>
              <p:custDataLst>
                <p:tags r:id="rId28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5190" y="8774"/>
              <a:ext cx="159" cy="1191"/>
            </a:xfrm>
            <a:prstGeom prst="rect">
              <a:avLst/>
            </a:prstGeom>
          </p:spPr>
        </p:pic>
        <p:pic>
          <p:nvPicPr>
            <p:cNvPr id="115" name="图片 114" descr="2_副本"/>
            <p:cNvPicPr/>
            <p:nvPr>
              <p:custDataLst>
                <p:tags r:id="rId29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3412" y="7448"/>
              <a:ext cx="159" cy="1191"/>
            </a:xfrm>
            <a:prstGeom prst="rect">
              <a:avLst/>
            </a:prstGeom>
          </p:spPr>
        </p:pic>
        <p:pic>
          <p:nvPicPr>
            <p:cNvPr id="116" name="图片 115" descr="2_副本"/>
            <p:cNvPicPr/>
            <p:nvPr>
              <p:custDataLst>
                <p:tags r:id="rId30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3708" y="7448"/>
              <a:ext cx="159" cy="1191"/>
            </a:xfrm>
            <a:prstGeom prst="rect">
              <a:avLst/>
            </a:prstGeom>
          </p:spPr>
        </p:pic>
        <p:pic>
          <p:nvPicPr>
            <p:cNvPr id="117" name="图片 116" descr="2_副本"/>
            <p:cNvPicPr/>
            <p:nvPr>
              <p:custDataLst>
                <p:tags r:id="rId3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005" y="7448"/>
              <a:ext cx="159" cy="1191"/>
            </a:xfrm>
            <a:prstGeom prst="rect">
              <a:avLst/>
            </a:prstGeom>
          </p:spPr>
        </p:pic>
        <p:pic>
          <p:nvPicPr>
            <p:cNvPr id="118" name="图片 117" descr="2_副本"/>
            <p:cNvPicPr/>
            <p:nvPr>
              <p:custDataLst>
                <p:tags r:id="rId32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301" y="7448"/>
              <a:ext cx="159" cy="1191"/>
            </a:xfrm>
            <a:prstGeom prst="rect">
              <a:avLst/>
            </a:prstGeom>
          </p:spPr>
        </p:pic>
      </p:grpSp>
      <p:grpSp>
        <p:nvGrpSpPr>
          <p:cNvPr id="120" name="组合 119"/>
          <p:cNvGrpSpPr/>
          <p:nvPr>
            <p:custDataLst>
              <p:tags r:id="rId33"/>
            </p:custDataLst>
          </p:nvPr>
        </p:nvGrpSpPr>
        <p:grpSpPr>
          <a:xfrm>
            <a:off x="7463790" y="2445385"/>
            <a:ext cx="2327910" cy="1636395"/>
            <a:chOff x="11683" y="7471"/>
            <a:chExt cx="3666" cy="2577"/>
          </a:xfrm>
        </p:grpSpPr>
        <p:pic>
          <p:nvPicPr>
            <p:cNvPr id="121" name="图片 120" descr="1_副本"/>
            <p:cNvPicPr/>
            <p:nvPr>
              <p:custDataLst>
                <p:tags r:id="rId34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1683" y="7471"/>
              <a:ext cx="646" cy="1281"/>
            </a:xfrm>
            <a:prstGeom prst="rect">
              <a:avLst/>
            </a:prstGeom>
          </p:spPr>
        </p:pic>
        <p:pic>
          <p:nvPicPr>
            <p:cNvPr id="122" name="图片 121" descr="1_副本"/>
            <p:cNvPicPr/>
            <p:nvPr>
              <p:custDataLst>
                <p:tags r:id="rId35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2582" y="7471"/>
              <a:ext cx="646" cy="1281"/>
            </a:xfrm>
            <a:prstGeom prst="rect">
              <a:avLst/>
            </a:prstGeom>
          </p:spPr>
        </p:pic>
        <p:pic>
          <p:nvPicPr>
            <p:cNvPr id="123" name="图片 122" descr="1_副本"/>
            <p:cNvPicPr/>
            <p:nvPr>
              <p:custDataLst>
                <p:tags r:id="rId3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1683" y="8767"/>
              <a:ext cx="646" cy="1281"/>
            </a:xfrm>
            <a:prstGeom prst="rect">
              <a:avLst/>
            </a:prstGeom>
          </p:spPr>
        </p:pic>
        <p:pic>
          <p:nvPicPr>
            <p:cNvPr id="124" name="图片 123" descr="1_副本"/>
            <p:cNvPicPr/>
            <p:nvPr>
              <p:custDataLst>
                <p:tags r:id="rId37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2582" y="8767"/>
              <a:ext cx="646" cy="1281"/>
            </a:xfrm>
            <a:prstGeom prst="rect">
              <a:avLst/>
            </a:prstGeom>
          </p:spPr>
        </p:pic>
        <p:pic>
          <p:nvPicPr>
            <p:cNvPr id="125" name="图片 124" descr="2_副本"/>
            <p:cNvPicPr/>
            <p:nvPr>
              <p:custDataLst>
                <p:tags r:id="rId38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3412" y="8810"/>
              <a:ext cx="159" cy="1191"/>
            </a:xfrm>
            <a:prstGeom prst="rect">
              <a:avLst/>
            </a:prstGeom>
          </p:spPr>
        </p:pic>
        <p:pic>
          <p:nvPicPr>
            <p:cNvPr id="126" name="图片 125" descr="2_副本"/>
            <p:cNvPicPr/>
            <p:nvPr>
              <p:custDataLst>
                <p:tags r:id="rId39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3709" y="8810"/>
              <a:ext cx="159" cy="1191"/>
            </a:xfrm>
            <a:prstGeom prst="rect">
              <a:avLst/>
            </a:prstGeom>
          </p:spPr>
        </p:pic>
        <p:pic>
          <p:nvPicPr>
            <p:cNvPr id="127" name="图片 126" descr="2_副本"/>
            <p:cNvPicPr/>
            <p:nvPr>
              <p:custDataLst>
                <p:tags r:id="rId40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005" y="8810"/>
              <a:ext cx="159" cy="1191"/>
            </a:xfrm>
            <a:prstGeom prst="rect">
              <a:avLst/>
            </a:prstGeom>
          </p:spPr>
        </p:pic>
        <p:pic>
          <p:nvPicPr>
            <p:cNvPr id="128" name="图片 127" descr="2_副本"/>
            <p:cNvPicPr/>
            <p:nvPr>
              <p:custDataLst>
                <p:tags r:id="rId4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301" y="8810"/>
              <a:ext cx="159" cy="1191"/>
            </a:xfrm>
            <a:prstGeom prst="rect">
              <a:avLst/>
            </a:prstGeom>
          </p:spPr>
        </p:pic>
        <p:pic>
          <p:nvPicPr>
            <p:cNvPr id="129" name="图片 128" descr="2_副本"/>
            <p:cNvPicPr/>
            <p:nvPr>
              <p:custDataLst>
                <p:tags r:id="rId42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597" y="8810"/>
              <a:ext cx="159" cy="1191"/>
            </a:xfrm>
            <a:prstGeom prst="rect">
              <a:avLst/>
            </a:prstGeom>
          </p:spPr>
        </p:pic>
        <p:pic>
          <p:nvPicPr>
            <p:cNvPr id="130" name="图片 129" descr="2_副本"/>
            <p:cNvPicPr/>
            <p:nvPr>
              <p:custDataLst>
                <p:tags r:id="rId43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894" y="8810"/>
              <a:ext cx="159" cy="1191"/>
            </a:xfrm>
            <a:prstGeom prst="rect">
              <a:avLst/>
            </a:prstGeom>
          </p:spPr>
        </p:pic>
        <p:pic>
          <p:nvPicPr>
            <p:cNvPr id="131" name="图片 130" descr="2_副本"/>
            <p:cNvPicPr/>
            <p:nvPr>
              <p:custDataLst>
                <p:tags r:id="rId44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5190" y="8810"/>
              <a:ext cx="159" cy="1191"/>
            </a:xfrm>
            <a:prstGeom prst="rect">
              <a:avLst/>
            </a:prstGeom>
          </p:spPr>
        </p:pic>
        <p:pic>
          <p:nvPicPr>
            <p:cNvPr id="132" name="图片 131" descr="2_副本"/>
            <p:cNvPicPr/>
            <p:nvPr>
              <p:custDataLst>
                <p:tags r:id="rId45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3412" y="7514"/>
              <a:ext cx="159" cy="1191"/>
            </a:xfrm>
            <a:prstGeom prst="rect">
              <a:avLst/>
            </a:prstGeom>
          </p:spPr>
        </p:pic>
        <p:pic>
          <p:nvPicPr>
            <p:cNvPr id="133" name="图片 132" descr="2_副本"/>
            <p:cNvPicPr/>
            <p:nvPr>
              <p:custDataLst>
                <p:tags r:id="rId46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3708" y="7514"/>
              <a:ext cx="159" cy="1191"/>
            </a:xfrm>
            <a:prstGeom prst="rect">
              <a:avLst/>
            </a:prstGeom>
          </p:spPr>
        </p:pic>
        <p:pic>
          <p:nvPicPr>
            <p:cNvPr id="134" name="图片 133" descr="2_副本"/>
            <p:cNvPicPr/>
            <p:nvPr>
              <p:custDataLst>
                <p:tags r:id="rId4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005" y="7514"/>
              <a:ext cx="159" cy="1191"/>
            </a:xfrm>
            <a:prstGeom prst="rect">
              <a:avLst/>
            </a:prstGeom>
          </p:spPr>
        </p:pic>
        <p:pic>
          <p:nvPicPr>
            <p:cNvPr id="135" name="图片 134" descr="2_副本"/>
            <p:cNvPicPr/>
            <p:nvPr>
              <p:custDataLst>
                <p:tags r:id="rId48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4301" y="7514"/>
              <a:ext cx="159" cy="1191"/>
            </a:xfrm>
            <a:prstGeom prst="rect">
              <a:avLst/>
            </a:prstGeom>
          </p:spPr>
        </p:pic>
      </p:grpSp>
      <p:grpSp>
        <p:nvGrpSpPr>
          <p:cNvPr id="154" name="组合 153"/>
          <p:cNvGrpSpPr/>
          <p:nvPr>
            <p:custDataLst>
              <p:tags r:id="rId49"/>
            </p:custDataLst>
          </p:nvPr>
        </p:nvGrpSpPr>
        <p:grpSpPr>
          <a:xfrm>
            <a:off x="2021840" y="2456815"/>
            <a:ext cx="3082290" cy="1600835"/>
            <a:chOff x="6540" y="-158"/>
            <a:chExt cx="4854" cy="2521"/>
          </a:xfrm>
        </p:grpSpPr>
        <p:pic>
          <p:nvPicPr>
            <p:cNvPr id="137" name="图片 136" descr="1_副本"/>
            <p:cNvPicPr/>
            <p:nvPr>
              <p:custDataLst>
                <p:tags r:id="rId50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7436" y="-158"/>
              <a:ext cx="646" cy="1281"/>
            </a:xfrm>
            <a:prstGeom prst="rect">
              <a:avLst/>
            </a:prstGeom>
          </p:spPr>
        </p:pic>
        <p:pic>
          <p:nvPicPr>
            <p:cNvPr id="138" name="图片 137" descr="1_副本"/>
            <p:cNvPicPr/>
            <p:nvPr>
              <p:custDataLst>
                <p:tags r:id="rId51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8332" y="-158"/>
              <a:ext cx="646" cy="1281"/>
            </a:xfrm>
            <a:prstGeom prst="rect">
              <a:avLst/>
            </a:prstGeom>
          </p:spPr>
        </p:pic>
        <p:pic>
          <p:nvPicPr>
            <p:cNvPr id="139" name="图片 138" descr="1_副本"/>
            <p:cNvPicPr/>
            <p:nvPr>
              <p:custDataLst>
                <p:tags r:id="rId52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6540" y="-158"/>
              <a:ext cx="646" cy="1281"/>
            </a:xfrm>
            <a:prstGeom prst="rect">
              <a:avLst/>
            </a:prstGeom>
          </p:spPr>
        </p:pic>
        <p:pic>
          <p:nvPicPr>
            <p:cNvPr id="141" name="图片 140" descr="2_副本"/>
            <p:cNvPicPr/>
            <p:nvPr>
              <p:custDataLst>
                <p:tags r:id="rId53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161" y="1172"/>
              <a:ext cx="159" cy="1191"/>
            </a:xfrm>
            <a:prstGeom prst="rect">
              <a:avLst/>
            </a:prstGeom>
          </p:spPr>
        </p:pic>
        <p:pic>
          <p:nvPicPr>
            <p:cNvPr id="142" name="图片 141" descr="2_副本"/>
            <p:cNvPicPr/>
            <p:nvPr>
              <p:custDataLst>
                <p:tags r:id="rId54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458" y="1172"/>
              <a:ext cx="159" cy="1191"/>
            </a:xfrm>
            <a:prstGeom prst="rect">
              <a:avLst/>
            </a:prstGeom>
          </p:spPr>
        </p:pic>
        <p:pic>
          <p:nvPicPr>
            <p:cNvPr id="143" name="图片 142" descr="2_副本"/>
            <p:cNvPicPr/>
            <p:nvPr>
              <p:custDataLst>
                <p:tags r:id="rId55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754" y="1172"/>
              <a:ext cx="159" cy="1191"/>
            </a:xfrm>
            <a:prstGeom prst="rect">
              <a:avLst/>
            </a:prstGeom>
          </p:spPr>
        </p:pic>
        <p:pic>
          <p:nvPicPr>
            <p:cNvPr id="144" name="图片 143" descr="2_副本"/>
            <p:cNvPicPr/>
            <p:nvPr>
              <p:custDataLst>
                <p:tags r:id="rId56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050" y="1172"/>
              <a:ext cx="159" cy="1191"/>
            </a:xfrm>
            <a:prstGeom prst="rect">
              <a:avLst/>
            </a:prstGeom>
          </p:spPr>
        </p:pic>
        <p:pic>
          <p:nvPicPr>
            <p:cNvPr id="145" name="图片 144" descr="2_副本"/>
            <p:cNvPicPr/>
            <p:nvPr>
              <p:custDataLst>
                <p:tags r:id="rId5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346" y="1172"/>
              <a:ext cx="159" cy="1191"/>
            </a:xfrm>
            <a:prstGeom prst="rect">
              <a:avLst/>
            </a:prstGeom>
          </p:spPr>
        </p:pic>
        <p:pic>
          <p:nvPicPr>
            <p:cNvPr id="146" name="图片 145" descr="2_副本"/>
            <p:cNvPicPr/>
            <p:nvPr>
              <p:custDataLst>
                <p:tags r:id="rId58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643" y="1172"/>
              <a:ext cx="159" cy="1191"/>
            </a:xfrm>
            <a:prstGeom prst="rect">
              <a:avLst/>
            </a:prstGeom>
          </p:spPr>
        </p:pic>
        <p:pic>
          <p:nvPicPr>
            <p:cNvPr id="147" name="图片 146" descr="2_副本"/>
            <p:cNvPicPr/>
            <p:nvPr>
              <p:custDataLst>
                <p:tags r:id="rId59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939" y="1172"/>
              <a:ext cx="159" cy="1191"/>
            </a:xfrm>
            <a:prstGeom prst="rect">
              <a:avLst/>
            </a:prstGeom>
          </p:spPr>
        </p:pic>
        <p:pic>
          <p:nvPicPr>
            <p:cNvPr id="148" name="图片 147" descr="2_副本"/>
            <p:cNvPicPr/>
            <p:nvPr>
              <p:custDataLst>
                <p:tags r:id="rId60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161" y="-124"/>
              <a:ext cx="159" cy="1191"/>
            </a:xfrm>
            <a:prstGeom prst="rect">
              <a:avLst/>
            </a:prstGeom>
          </p:spPr>
        </p:pic>
        <p:pic>
          <p:nvPicPr>
            <p:cNvPr id="149" name="图片 148" descr="2_副本"/>
            <p:cNvPicPr/>
            <p:nvPr>
              <p:custDataLst>
                <p:tags r:id="rId6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457" y="-124"/>
              <a:ext cx="159" cy="1191"/>
            </a:xfrm>
            <a:prstGeom prst="rect">
              <a:avLst/>
            </a:prstGeom>
          </p:spPr>
        </p:pic>
        <p:pic>
          <p:nvPicPr>
            <p:cNvPr id="150" name="图片 149" descr="2_副本"/>
            <p:cNvPicPr/>
            <p:nvPr>
              <p:custDataLst>
                <p:tags r:id="rId62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754" y="-124"/>
              <a:ext cx="159" cy="1191"/>
            </a:xfrm>
            <a:prstGeom prst="rect">
              <a:avLst/>
            </a:prstGeom>
          </p:spPr>
        </p:pic>
        <p:pic>
          <p:nvPicPr>
            <p:cNvPr id="151" name="图片 150" descr="2_副本"/>
            <p:cNvPicPr/>
            <p:nvPr>
              <p:custDataLst>
                <p:tags r:id="rId63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050" y="-124"/>
              <a:ext cx="159" cy="1191"/>
            </a:xfrm>
            <a:prstGeom prst="rect">
              <a:avLst/>
            </a:prstGeom>
          </p:spPr>
        </p:pic>
        <p:pic>
          <p:nvPicPr>
            <p:cNvPr id="152" name="图片 151" descr="2_副本"/>
            <p:cNvPicPr/>
            <p:nvPr>
              <p:custDataLst>
                <p:tags r:id="rId64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346" y="-124"/>
              <a:ext cx="159" cy="1191"/>
            </a:xfrm>
            <a:prstGeom prst="rect">
              <a:avLst/>
            </a:prstGeom>
          </p:spPr>
        </p:pic>
        <p:pic>
          <p:nvPicPr>
            <p:cNvPr id="153" name="图片 152" descr="2_副本"/>
            <p:cNvPicPr/>
            <p:nvPr>
              <p:custDataLst>
                <p:tags r:id="rId65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1235" y="1172"/>
              <a:ext cx="159" cy="1191"/>
            </a:xfrm>
            <a:prstGeom prst="rect">
              <a:avLst/>
            </a:prstGeom>
          </p:spPr>
        </p:pic>
      </p:grpSp>
      <p:grpSp>
        <p:nvGrpSpPr>
          <p:cNvPr id="155" name="组合 154"/>
          <p:cNvGrpSpPr/>
          <p:nvPr>
            <p:custDataLst>
              <p:tags r:id="rId66"/>
            </p:custDataLst>
          </p:nvPr>
        </p:nvGrpSpPr>
        <p:grpSpPr>
          <a:xfrm>
            <a:off x="2021840" y="4341495"/>
            <a:ext cx="3082290" cy="1589405"/>
            <a:chOff x="6540" y="-104"/>
            <a:chExt cx="4854" cy="2503"/>
          </a:xfrm>
        </p:grpSpPr>
        <p:pic>
          <p:nvPicPr>
            <p:cNvPr id="156" name="图片 155" descr="1_副本"/>
            <p:cNvPicPr/>
            <p:nvPr>
              <p:custDataLst>
                <p:tags r:id="rId67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7436" y="-104"/>
              <a:ext cx="646" cy="1281"/>
            </a:xfrm>
            <a:prstGeom prst="rect">
              <a:avLst/>
            </a:prstGeom>
          </p:spPr>
        </p:pic>
        <p:pic>
          <p:nvPicPr>
            <p:cNvPr id="157" name="图片 156" descr="1_副本"/>
            <p:cNvPicPr/>
            <p:nvPr>
              <p:custDataLst>
                <p:tags r:id="rId68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8332" y="-104"/>
              <a:ext cx="646" cy="1281"/>
            </a:xfrm>
            <a:prstGeom prst="rect">
              <a:avLst/>
            </a:prstGeom>
          </p:spPr>
        </p:pic>
        <p:pic>
          <p:nvPicPr>
            <p:cNvPr id="158" name="图片 157" descr="1_副本"/>
            <p:cNvPicPr/>
            <p:nvPr>
              <p:custDataLst>
                <p:tags r:id="rId69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6540" y="-104"/>
              <a:ext cx="646" cy="1281"/>
            </a:xfrm>
            <a:prstGeom prst="rect">
              <a:avLst/>
            </a:prstGeom>
          </p:spPr>
        </p:pic>
        <p:pic>
          <p:nvPicPr>
            <p:cNvPr id="159" name="图片 158" descr="2_副本"/>
            <p:cNvPicPr/>
            <p:nvPr>
              <p:custDataLst>
                <p:tags r:id="rId70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161" y="1208"/>
              <a:ext cx="159" cy="1191"/>
            </a:xfrm>
            <a:prstGeom prst="rect">
              <a:avLst/>
            </a:prstGeom>
          </p:spPr>
        </p:pic>
        <p:pic>
          <p:nvPicPr>
            <p:cNvPr id="160" name="图片 159" descr="2_副本"/>
            <p:cNvPicPr/>
            <p:nvPr>
              <p:custDataLst>
                <p:tags r:id="rId7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458" y="1208"/>
              <a:ext cx="159" cy="1191"/>
            </a:xfrm>
            <a:prstGeom prst="rect">
              <a:avLst/>
            </a:prstGeom>
          </p:spPr>
        </p:pic>
        <p:pic>
          <p:nvPicPr>
            <p:cNvPr id="161" name="图片 160" descr="2_副本"/>
            <p:cNvPicPr/>
            <p:nvPr>
              <p:custDataLst>
                <p:tags r:id="rId72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754" y="1208"/>
              <a:ext cx="159" cy="1191"/>
            </a:xfrm>
            <a:prstGeom prst="rect">
              <a:avLst/>
            </a:prstGeom>
          </p:spPr>
        </p:pic>
        <p:pic>
          <p:nvPicPr>
            <p:cNvPr id="162" name="图片 161" descr="2_副本"/>
            <p:cNvPicPr/>
            <p:nvPr>
              <p:custDataLst>
                <p:tags r:id="rId73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050" y="1208"/>
              <a:ext cx="159" cy="1191"/>
            </a:xfrm>
            <a:prstGeom prst="rect">
              <a:avLst/>
            </a:prstGeom>
          </p:spPr>
        </p:pic>
        <p:pic>
          <p:nvPicPr>
            <p:cNvPr id="163" name="图片 162" descr="2_副本"/>
            <p:cNvPicPr/>
            <p:nvPr>
              <p:custDataLst>
                <p:tags r:id="rId74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346" y="1208"/>
              <a:ext cx="159" cy="1191"/>
            </a:xfrm>
            <a:prstGeom prst="rect">
              <a:avLst/>
            </a:prstGeom>
          </p:spPr>
        </p:pic>
        <p:pic>
          <p:nvPicPr>
            <p:cNvPr id="164" name="图片 163" descr="2_副本"/>
            <p:cNvPicPr/>
            <p:nvPr>
              <p:custDataLst>
                <p:tags r:id="rId75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643" y="1208"/>
              <a:ext cx="159" cy="1191"/>
            </a:xfrm>
            <a:prstGeom prst="rect">
              <a:avLst/>
            </a:prstGeom>
          </p:spPr>
        </p:pic>
        <p:pic>
          <p:nvPicPr>
            <p:cNvPr id="165" name="图片 164" descr="2_副本"/>
            <p:cNvPicPr/>
            <p:nvPr>
              <p:custDataLst>
                <p:tags r:id="rId76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939" y="1208"/>
              <a:ext cx="159" cy="1191"/>
            </a:xfrm>
            <a:prstGeom prst="rect">
              <a:avLst/>
            </a:prstGeom>
          </p:spPr>
        </p:pic>
        <p:pic>
          <p:nvPicPr>
            <p:cNvPr id="166" name="图片 165" descr="2_副本"/>
            <p:cNvPicPr/>
            <p:nvPr>
              <p:custDataLst>
                <p:tags r:id="rId7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161" y="-88"/>
              <a:ext cx="159" cy="1191"/>
            </a:xfrm>
            <a:prstGeom prst="rect">
              <a:avLst/>
            </a:prstGeom>
          </p:spPr>
        </p:pic>
        <p:pic>
          <p:nvPicPr>
            <p:cNvPr id="167" name="图片 166" descr="2_副本"/>
            <p:cNvPicPr/>
            <p:nvPr>
              <p:custDataLst>
                <p:tags r:id="rId78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457" y="-88"/>
              <a:ext cx="159" cy="1191"/>
            </a:xfrm>
            <a:prstGeom prst="rect">
              <a:avLst/>
            </a:prstGeom>
          </p:spPr>
        </p:pic>
        <p:pic>
          <p:nvPicPr>
            <p:cNvPr id="168" name="图片 167" descr="2_副本"/>
            <p:cNvPicPr/>
            <p:nvPr>
              <p:custDataLst>
                <p:tags r:id="rId79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9754" y="-88"/>
              <a:ext cx="159" cy="1191"/>
            </a:xfrm>
            <a:prstGeom prst="rect">
              <a:avLst/>
            </a:prstGeom>
          </p:spPr>
        </p:pic>
        <p:pic>
          <p:nvPicPr>
            <p:cNvPr id="169" name="图片 168" descr="2_副本"/>
            <p:cNvPicPr/>
            <p:nvPr>
              <p:custDataLst>
                <p:tags r:id="rId80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050" y="-88"/>
              <a:ext cx="159" cy="1191"/>
            </a:xfrm>
            <a:prstGeom prst="rect">
              <a:avLst/>
            </a:prstGeom>
          </p:spPr>
        </p:pic>
        <p:pic>
          <p:nvPicPr>
            <p:cNvPr id="170" name="图片 169" descr="2_副本"/>
            <p:cNvPicPr/>
            <p:nvPr>
              <p:custDataLst>
                <p:tags r:id="rId8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0346" y="-88"/>
              <a:ext cx="159" cy="1191"/>
            </a:xfrm>
            <a:prstGeom prst="rect">
              <a:avLst/>
            </a:prstGeom>
          </p:spPr>
        </p:pic>
        <p:pic>
          <p:nvPicPr>
            <p:cNvPr id="171" name="图片 170" descr="2_副本"/>
            <p:cNvPicPr/>
            <p:nvPr>
              <p:custDataLst>
                <p:tags r:id="rId82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flipH="1">
              <a:off x="11235" y="1208"/>
              <a:ext cx="159" cy="1191"/>
            </a:xfrm>
            <a:prstGeom prst="rect">
              <a:avLst/>
            </a:prstGeom>
          </p:spPr>
        </p:pic>
      </p:grpSp>
      <p:grpSp>
        <p:nvGrpSpPr>
          <p:cNvPr id="172" name="组合 171"/>
          <p:cNvGrpSpPr/>
          <p:nvPr/>
        </p:nvGrpSpPr>
        <p:grpSpPr>
          <a:xfrm>
            <a:off x="1033145" y="1811760"/>
            <a:ext cx="10099088" cy="2355141"/>
            <a:chOff x="2168" y="5918"/>
            <a:chExt cx="14791" cy="3613"/>
          </a:xfrm>
        </p:grpSpPr>
        <p:sp>
          <p:nvSpPr>
            <p:cNvPr id="173" name="圆角矩形 172"/>
            <p:cNvSpPr/>
            <p:nvPr/>
          </p:nvSpPr>
          <p:spPr>
            <a:xfrm>
              <a:off x="2168" y="5918"/>
              <a:ext cx="14791" cy="3613"/>
            </a:xfrm>
            <a:prstGeom prst="roundRect">
              <a:avLst/>
            </a:prstGeom>
            <a:noFill/>
            <a:ln w="19050">
              <a:solidFill>
                <a:srgbClr val="709B4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E6E6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endCxn id="173" idx="2"/>
            </p:cNvCxnSpPr>
            <p:nvPr/>
          </p:nvCxnSpPr>
          <p:spPr>
            <a:xfrm flipH="1">
              <a:off x="9563" y="6008"/>
              <a:ext cx="30" cy="3523"/>
            </a:xfrm>
            <a:prstGeom prst="line">
              <a:avLst/>
            </a:prstGeom>
            <a:ln w="31750" cap="rnd">
              <a:solidFill>
                <a:srgbClr val="7AA25A"/>
              </a:solidFill>
              <a:prstDash val="sysDot"/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9" grpId="0"/>
      <p:bldP spid="20" grpId="1" bldLvl="0" animBg="1"/>
      <p:bldP spid="10" grpId="1" bldLvl="0" animBg="1"/>
      <p:bldP spid="11" grpId="1" bldLvl="0" animBg="1"/>
      <p:bldP spid="17" grpId="0" bldLvl="0" animBg="1"/>
      <p:bldP spid="8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65" y="659130"/>
            <a:ext cx="2065020" cy="1056640"/>
          </a:xfrm>
          <a:prstGeom prst="rect">
            <a:avLst/>
          </a:prstGeom>
        </p:spPr>
      </p:pic>
      <p:sp>
        <p:nvSpPr>
          <p:cNvPr id="14338" name="文本框 3"/>
          <p:cNvSpPr txBox="1"/>
          <p:nvPr>
            <p:custDataLst>
              <p:tags r:id="rId2"/>
            </p:custDataLst>
          </p:nvPr>
        </p:nvSpPr>
        <p:spPr>
          <a:xfrm>
            <a:off x="981075" y="1464523"/>
            <a:ext cx="315341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画一画，算一算。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59693" y="3042111"/>
            <a:ext cx="344488" cy="307975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sp>
        <p:nvSpPr>
          <p:cNvPr id="15" name="弧形 14"/>
          <p:cNvSpPr/>
          <p:nvPr/>
        </p:nvSpPr>
        <p:spPr>
          <a:xfrm>
            <a:off x="5323205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弧形 15"/>
          <p:cNvSpPr/>
          <p:nvPr/>
        </p:nvSpPr>
        <p:spPr>
          <a:xfrm>
            <a:off x="5697855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弧形 18"/>
          <p:cNvSpPr/>
          <p:nvPr/>
        </p:nvSpPr>
        <p:spPr>
          <a:xfrm>
            <a:off x="6083618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弧形 20"/>
          <p:cNvSpPr/>
          <p:nvPr/>
        </p:nvSpPr>
        <p:spPr>
          <a:xfrm>
            <a:off x="6455093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弧形 21"/>
          <p:cNvSpPr/>
          <p:nvPr/>
        </p:nvSpPr>
        <p:spPr>
          <a:xfrm>
            <a:off x="6832918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弧形 22"/>
          <p:cNvSpPr/>
          <p:nvPr/>
        </p:nvSpPr>
        <p:spPr>
          <a:xfrm>
            <a:off x="7209155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弧形 23"/>
          <p:cNvSpPr/>
          <p:nvPr/>
        </p:nvSpPr>
        <p:spPr>
          <a:xfrm>
            <a:off x="7583805" y="2645093"/>
            <a:ext cx="358775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" name="弧形 24"/>
          <p:cNvSpPr/>
          <p:nvPr/>
        </p:nvSpPr>
        <p:spPr>
          <a:xfrm>
            <a:off x="7956868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" name="弧形 25"/>
          <p:cNvSpPr/>
          <p:nvPr/>
        </p:nvSpPr>
        <p:spPr>
          <a:xfrm>
            <a:off x="8323580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矩形 26"/>
          <p:cNvSpPr/>
          <p:nvPr/>
        </p:nvSpPr>
        <p:spPr>
          <a:xfrm>
            <a:off x="8555355" y="3035184"/>
            <a:ext cx="346075" cy="307975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sp>
        <p:nvSpPr>
          <p:cNvPr id="28" name="矩形 27"/>
          <p:cNvSpPr/>
          <p:nvPr/>
        </p:nvSpPr>
        <p:spPr>
          <a:xfrm>
            <a:off x="3622040" y="4604385"/>
            <a:ext cx="344488" cy="307975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sp>
        <p:nvSpPr>
          <p:cNvPr id="29" name="矩形 28"/>
          <p:cNvSpPr/>
          <p:nvPr/>
        </p:nvSpPr>
        <p:spPr>
          <a:xfrm>
            <a:off x="10057448" y="4604385"/>
            <a:ext cx="344488" cy="307975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766449" y="2701290"/>
            <a:ext cx="193167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r>
              <a:rPr lang="en-US" altLang="zh-CN" sz="2800" b="1" spc="500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7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spc="500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endParaRPr lang="en-US" altLang="zh-CN" sz="2800" dirty="0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6449" y="4269105"/>
            <a:ext cx="194246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r>
              <a:rPr lang="en-US" altLang="zh-CN" sz="2800" b="1" spc="500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r>
              <a:rPr lang="en-US" altLang="zh-CN" sz="2800" b="1" spc="500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7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等线" panose="02010600030101010101" pitchFamily="2" charset="-122"/>
              </a:rPr>
              <a:t>＝</a:t>
            </a:r>
            <a:endParaRPr lang="en-US" altLang="zh-CN" sz="2800" dirty="0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3"/>
            </p:custDataLst>
          </p:nvPr>
        </p:nvSpPr>
        <p:spPr>
          <a:xfrm>
            <a:off x="2287246" y="2717165"/>
            <a:ext cx="7794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56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6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2620" r="11072" b="84021"/>
          <a:stretch>
            <a:fillRect/>
          </a:stretch>
        </p:blipFill>
        <p:spPr>
          <a:xfrm>
            <a:off x="3239135" y="2733675"/>
            <a:ext cx="7305040" cy="287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3151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42   </a:t>
            </a:r>
            <a:endParaRPr lang="en-US" altLang="zh-CN" sz="2000" b="1" dirty="0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2458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43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08755" y="3004185"/>
            <a:ext cx="53340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44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76420" y="3004185"/>
            <a:ext cx="46037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45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3925" y="3004185"/>
            <a:ext cx="46418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46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2318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47   </a:t>
            </a:r>
            <a:endParaRPr lang="en-US" altLang="zh-CN" sz="2000" b="1" dirty="0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9338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48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7629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49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5411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50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3956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51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0976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52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8759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53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5398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54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12800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55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50582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56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88746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57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24115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58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62279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59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00442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rPr>
              <a:t>60   </a:t>
            </a:r>
            <a:endParaRPr lang="en-US" altLang="zh-CN" sz="2000" b="1"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2464579" y="4265930"/>
            <a:ext cx="7794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30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3160395" y="4187190"/>
            <a:ext cx="8475345" cy="771525"/>
            <a:chOff x="5057" y="6594"/>
            <a:chExt cx="13347" cy="1215"/>
          </a:xfrm>
        </p:grpSpPr>
        <p:sp>
          <p:nvSpPr>
            <p:cNvPr id="48" name="文本框 47"/>
            <p:cNvSpPr txBox="1"/>
            <p:nvPr/>
          </p:nvSpPr>
          <p:spPr>
            <a:xfrm>
              <a:off x="627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14   </a:t>
              </a:r>
              <a:endParaRPr lang="en-US" altLang="zh-CN" sz="2000" b="1" dirty="0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pic>
          <p:nvPicPr>
            <p:cNvPr id="44" name="图片 1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rcRect l="22056" t="55414" r="1169" b="24409"/>
            <a:stretch>
              <a:fillRect/>
            </a:stretch>
          </p:blipFill>
          <p:spPr>
            <a:xfrm>
              <a:off x="5057" y="6594"/>
              <a:ext cx="13336" cy="5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文本框 44"/>
            <p:cNvSpPr txBox="1"/>
            <p:nvPr/>
          </p:nvSpPr>
          <p:spPr>
            <a:xfrm>
              <a:off x="508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12   </a:t>
              </a:r>
              <a:endParaRPr lang="en-US" altLang="zh-CN" sz="2000" b="1" dirty="0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67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13   </a:t>
              </a:r>
              <a:endParaRPr lang="en-US" altLang="zh-CN" sz="2000" b="1" dirty="0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6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15   </a:t>
              </a:r>
              <a:endParaRPr lang="en-US" altLang="zh-CN" sz="2000" b="1" dirty="0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46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16   </a:t>
              </a:r>
              <a:endParaRPr lang="en-US" altLang="zh-CN" sz="2000" b="1" dirty="0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05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17   </a:t>
              </a:r>
              <a:endParaRPr lang="en-US" altLang="zh-CN" sz="2000" b="1" dirty="0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65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18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924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19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84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20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043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21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103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22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62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23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222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24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281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25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341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26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400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27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460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28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19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29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5826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30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638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31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698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32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757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000" b="1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33   </a:t>
              </a:r>
              <a:endParaRPr lang="en-US" altLang="zh-CN" sz="2000" b="1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</p:grpSp>
      <p:sp>
        <p:nvSpPr>
          <p:cNvPr id="30" name="弧形 29"/>
          <p:cNvSpPr/>
          <p:nvPr>
            <p:custDataLst>
              <p:tags r:id="rId8"/>
            </p:custDataLst>
          </p:nvPr>
        </p:nvSpPr>
        <p:spPr>
          <a:xfrm>
            <a:off x="3772853" y="4038918"/>
            <a:ext cx="6480175" cy="395288"/>
          </a:xfrm>
          <a:prstGeom prst="arc">
            <a:avLst>
              <a:gd name="adj1" fmla="val 1083721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163" y="1684583"/>
            <a:ext cx="436392" cy="379822"/>
          </a:xfrm>
          <a:prstGeom prst="rect">
            <a:avLst/>
          </a:prstGeom>
        </p:spPr>
      </p:pic>
      <p:sp>
        <p:nvSpPr>
          <p:cNvPr id="14342" name="矩形: 圆角 14341"/>
          <p:cNvSpPr/>
          <p:nvPr/>
        </p:nvSpPr>
        <p:spPr>
          <a:xfrm>
            <a:off x="2276999" y="2695922"/>
            <a:ext cx="558799" cy="558000"/>
          </a:xfrm>
          <a:prstGeom prst="roundRect">
            <a:avLst>
              <a:gd name="adj" fmla="val 21077"/>
            </a:avLst>
          </a:prstGeom>
          <a:noFill/>
          <a:ln w="19050">
            <a:solidFill>
              <a:srgbClr val="709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: 圆角 80"/>
          <p:cNvSpPr/>
          <p:nvPr/>
        </p:nvSpPr>
        <p:spPr>
          <a:xfrm>
            <a:off x="2454332" y="4254558"/>
            <a:ext cx="558799" cy="558000"/>
          </a:xfrm>
          <a:prstGeom prst="roundRect">
            <a:avLst>
              <a:gd name="adj" fmla="val 21077"/>
            </a:avLst>
          </a:prstGeom>
          <a:noFill/>
          <a:ln w="19050">
            <a:solidFill>
              <a:srgbClr val="709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9" grpId="0" bldLvl="0" animBg="1"/>
      <p:bldP spid="19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1" grpId="0"/>
      <p:bldP spid="31" grpId="1"/>
      <p:bldP spid="32" grpId="0"/>
      <p:bldP spid="32" grpId="1"/>
      <p:bldP spid="30" grpId="0" bldLvl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65" y="659130"/>
            <a:ext cx="2065020" cy="1056640"/>
          </a:xfrm>
          <a:prstGeom prst="rect">
            <a:avLst/>
          </a:prstGeom>
        </p:spPr>
      </p:pic>
      <p:sp>
        <p:nvSpPr>
          <p:cNvPr id="15362" name="文本框 3"/>
          <p:cNvSpPr txBox="1"/>
          <p:nvPr>
            <p:custDataLst>
              <p:tags r:id="rId2"/>
            </p:custDataLst>
          </p:nvPr>
        </p:nvSpPr>
        <p:spPr>
          <a:xfrm>
            <a:off x="981075" y="1467381"/>
            <a:ext cx="42291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兔哥哥摘了多少个苹果？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443038" y="3078163"/>
            <a:ext cx="29511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35</a:t>
            </a:r>
            <a:r>
              <a:rPr lang="zh-CN" altLang="en-US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＋</a:t>
            </a:r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18</a:t>
            </a:r>
            <a:r>
              <a:rPr lang="zh-CN" altLang="en-US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＝</a:t>
            </a:r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53</a:t>
            </a: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（个）</a:t>
            </a:r>
            <a:endParaRPr lang="zh-CN" altLang="en-US" sz="28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5" name="图片 1" descr="P3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63" y="2387600"/>
            <a:ext cx="6575425" cy="2914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6" name="组合 9"/>
          <p:cNvGrpSpPr/>
          <p:nvPr/>
        </p:nvGrpSpPr>
        <p:grpSpPr>
          <a:xfrm>
            <a:off x="4394200" y="2130425"/>
            <a:ext cx="1951038" cy="1119188"/>
            <a:chOff x="10485" y="8147"/>
            <a:chExt cx="5966" cy="1090"/>
          </a:xfrm>
        </p:grpSpPr>
        <p:sp>
          <p:nvSpPr>
            <p:cNvPr id="26" name="圆角矩形标注 25"/>
            <p:cNvSpPr/>
            <p:nvPr>
              <p:custDataLst>
                <p:tags r:id="rId5"/>
              </p:custDataLst>
            </p:nvPr>
          </p:nvSpPr>
          <p:spPr bwMode="auto">
            <a:xfrm>
              <a:off x="10485" y="8147"/>
              <a:ext cx="4942" cy="1090"/>
            </a:xfrm>
            <a:prstGeom prst="wedgeRoundRectCallout">
              <a:avLst>
                <a:gd name="adj1" fmla="val 62348"/>
                <a:gd name="adj2" fmla="val 33251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368" name="文本框 26"/>
            <p:cNvSpPr txBox="1"/>
            <p:nvPr>
              <p:custDataLst>
                <p:tags r:id="rId6"/>
              </p:custDataLst>
            </p:nvPr>
          </p:nvSpPr>
          <p:spPr>
            <a:xfrm>
              <a:off x="10625" y="8182"/>
              <a:ext cx="5826" cy="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我比妹妹多</a:t>
              </a:r>
              <a:endPara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摘</a:t>
              </a:r>
              <a:r>
                <a:rPr lang="zh-CN" altLang="zh-CN" sz="2000" spc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</a:t>
              </a:r>
              <a:r>
                <a:rPr lang="en-US" altLang="zh-CN" sz="20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r>
                <a:rPr lang="en-US" altLang="zh-CN" sz="20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8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9" name="组合 13"/>
          <p:cNvGrpSpPr/>
          <p:nvPr/>
        </p:nvGrpSpPr>
        <p:grpSpPr>
          <a:xfrm>
            <a:off x="7473947" y="2167666"/>
            <a:ext cx="2596657" cy="699810"/>
            <a:chOff x="10162" y="8382"/>
            <a:chExt cx="5507" cy="1005"/>
          </a:xfrm>
        </p:grpSpPr>
        <p:sp>
          <p:nvSpPr>
            <p:cNvPr id="15" name="圆角矩形标注 14"/>
            <p:cNvSpPr/>
            <p:nvPr>
              <p:custDataLst>
                <p:tags r:id="rId7"/>
              </p:custDataLst>
            </p:nvPr>
          </p:nvSpPr>
          <p:spPr bwMode="auto">
            <a:xfrm>
              <a:off x="10162" y="8382"/>
              <a:ext cx="5302" cy="856"/>
            </a:xfrm>
            <a:prstGeom prst="wedgeRoundRectCallout">
              <a:avLst>
                <a:gd name="adj1" fmla="val -33555"/>
                <a:gd name="adj2" fmla="val 93471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371" name="文本框 26"/>
            <p:cNvSpPr txBox="1"/>
            <p:nvPr>
              <p:custDataLst>
                <p:tags r:id="rId8"/>
              </p:custDataLst>
            </p:nvPr>
          </p:nvSpPr>
          <p:spPr>
            <a:xfrm>
              <a:off x="10239" y="8393"/>
              <a:ext cx="5430" cy="9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>
                <a:lnSpc>
                  <a:spcPct val="150000"/>
                </a:lnSpc>
              </a:pP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妈妈，我摘</a:t>
              </a:r>
              <a:r>
                <a:rPr lang="zh-CN" altLang="zh-CN" sz="2000" spc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</a:t>
              </a:r>
              <a:r>
                <a:rPr lang="en-US" altLang="zh-CN" sz="20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</a:t>
              </a:r>
              <a:r>
                <a:rPr lang="en-US" altLang="zh-CN" sz="2000" b="1" spc="500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5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87400" y="4002088"/>
            <a:ext cx="4705350" cy="6606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答：兔哥哥摘</a:t>
            </a:r>
            <a:r>
              <a:rPr lang="zh-CN" altLang="en-US" sz="2800" spc="5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r>
              <a:rPr lang="en-US" altLang="zh-CN" sz="2800" b="1" spc="5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个苹果。</a:t>
            </a:r>
            <a:endParaRPr lang="zh-CN" altLang="en-US" sz="28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" y="1676201"/>
            <a:ext cx="474346" cy="41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02628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09.xml><?xml version="1.0" encoding="utf-8"?>
<p:tagLst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11.xml><?xml version="1.0" encoding="utf-8"?>
<p:tagLst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COMMONDATA" val="eyJoZGlkIjoiNGM0ODMyYWI4MTI5MDA4ZmIzNTM3MTFiYTE0MTBlYzgifQ=="/>
</p:tagLst>
</file>

<file path=ppt/tags/tag12.xml><?xml version="1.0" encoding="utf-8"?>
<p:tagLst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3.xml><?xml version="1.0" encoding="utf-8"?>
<p:tagLst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24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25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26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27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28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352.3250393700788,&quot;left&quot;:52.2,&quot;top&quot;:157.05,&quot;width&quot;:827.5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352.3250393700788,&quot;left&quot;:52.2,&quot;top&quot;:157.05,&quot;width&quot;:827.5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352.3250393700788,&quot;left&quot;:52.2,&quot;top&quot;:157.05,&quot;width&quot;:827.55}"/>
</p:tagLst>
</file>

<file path=ppt/tags/tag32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352.3250393700788,&quot;left&quot;:52.2,&quot;top&quot;:157.05,&quot;width&quot;:827.55}"/>
</p:tagLst>
</file>

<file path=ppt/tags/tag34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5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6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7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8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9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1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2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3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4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5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6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7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8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9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1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2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3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4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5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6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7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8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9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1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2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3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4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5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6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7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8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9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1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2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3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4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5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6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7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8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9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1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2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3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4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5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6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7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8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9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1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2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3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4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5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6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7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8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9.xml><?xml version="1.0" encoding="utf-8"?>
<p:tagLst xmlns:p="http://schemas.openxmlformats.org/presentationml/2006/main">
  <p:tag name="KSO_WM_DIAGRAM_VIRTUALLY_FRAME" val="{&quot;height&quot;:352.3250393700788,&quot;left&quot;:52.2,&quot;top&quot;:157.05,&quot;width&quot;:827.5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9525">
          <a:noFill/>
        </a:ln>
      </a:spPr>
      <a:bodyPr wrap="square" anchor="t" anchorCtr="0">
        <a:spAutoFit/>
      </a:bodyPr>
      <a:lstStyle>
        <a:defPPr>
          <a:def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WPS 演示</Application>
  <PresentationFormat>宽屏</PresentationFormat>
  <Paragraphs>241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等线</vt:lpstr>
      <vt:lpstr>微软雅黑</vt:lpstr>
      <vt:lpstr>等线 Light</vt:lpstr>
      <vt:lpstr>方正科技符号</vt:lpstr>
      <vt:lpstr>Times New Roman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218</cp:revision>
  <dcterms:created xsi:type="dcterms:W3CDTF">2023-11-18T16:34:00Z</dcterms:created>
  <dcterms:modified xsi:type="dcterms:W3CDTF">2025-08-13T03:33:16Z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0582AE1878614FCEAA398F577B08968F_13</vt:lpwstr>
  </property>
  <property fmtid="{D5CDD505-2E9C-101B-9397-08002B2CF9AE}" pid="3" name="KSOProductBuildVer">
    <vt:lpwstr>2052-12.1.0.21915</vt:lpwstr>
  </property>
</Properties>
</file>