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handoutMasterIdLst>
    <p:handoutMasterId r:id="rId14"/>
  </p:handoutMasterIdLst>
  <p:sldIdLst>
    <p:sldId id="294" r:id="rId3"/>
    <p:sldId id="288" r:id="rId5"/>
    <p:sldId id="286" r:id="rId6"/>
    <p:sldId id="300" r:id="rId7"/>
    <p:sldId id="303" r:id="rId8"/>
    <p:sldId id="301" r:id="rId9"/>
    <p:sldId id="287" r:id="rId10"/>
    <p:sldId id="304" r:id="rId11"/>
    <p:sldId id="305" r:id="rId12"/>
    <p:sldId id="289" r:id="rId13"/>
  </p:sldIdLst>
  <p:sldSz cx="12192000" cy="6858000"/>
  <p:notesSz cx="6858000" cy="9144000"/>
  <p:embeddedFontLst>
    <p:embeddedFont>
      <p:font typeface="微软雅黑" panose="020B0503020204020204" charset="-122"/>
      <p:regular r:id="rId18"/>
    </p:embeddedFont>
    <p:embeddedFont>
      <p:font typeface="Calibri" panose="020F0502020204030204" charset="0"/>
      <p:regular r:id="rId19"/>
      <p:bold r:id="rId20"/>
      <p:italic r:id="rId21"/>
      <p:boldItalic r:id="rId22"/>
    </p:embeddedFont>
    <p:embeddedFont>
      <p:font typeface="方正大标宋简体" panose="02000000000000000000" charset="-122"/>
      <p:regular r:id="rId23"/>
    </p:embeddedFont>
  </p:embeddedFontLst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2" userDrawn="1">
          <p15:clr>
            <a:srgbClr val="A4A3A4"/>
          </p15:clr>
        </p15:guide>
        <p15:guide id="2" pos="383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A83A"/>
    <a:srgbClr val="B4A0CA"/>
    <a:srgbClr val="F3F7F1"/>
    <a:srgbClr val="FAF5AB"/>
    <a:srgbClr val="FDF383"/>
    <a:srgbClr val="AB7649"/>
    <a:srgbClr val="C38660"/>
    <a:srgbClr val="C39474"/>
    <a:srgbClr val="B0DEF0"/>
    <a:srgbClr val="AA75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72"/>
        <p:guide pos="383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4" Type="http://schemas.openxmlformats.org/officeDocument/2006/relationships/tags" Target="tags/tag88.xml"/><Relationship Id="rId23" Type="http://schemas.openxmlformats.org/officeDocument/2006/relationships/font" Target="fonts/font6.fntdata"/><Relationship Id="rId22" Type="http://schemas.openxmlformats.org/officeDocument/2006/relationships/font" Target="fonts/font5.fntdata"/><Relationship Id="rId21" Type="http://schemas.openxmlformats.org/officeDocument/2006/relationships/font" Target="fonts/font4.fntdata"/><Relationship Id="rId20" Type="http://schemas.openxmlformats.org/officeDocument/2006/relationships/font" Target="fonts/font3.fntdata"/><Relationship Id="rId2" Type="http://schemas.openxmlformats.org/officeDocument/2006/relationships/theme" Target="theme/theme1.xml"/><Relationship Id="rId19" Type="http://schemas.openxmlformats.org/officeDocument/2006/relationships/font" Target="fonts/font2.fntdata"/><Relationship Id="rId18" Type="http://schemas.openxmlformats.org/officeDocument/2006/relationships/font" Target="fonts/font1.fntdata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handoutMaster" Target="handoutMasters/handoutMaster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课题页，时长</a:t>
            </a:r>
            <a:r>
              <a:rPr lang="en-US" altLang="zh-CN" dirty="0"/>
              <a:t>3-4</a:t>
            </a:r>
            <a:r>
              <a:rPr lang="zh-CN" altLang="en-US" dirty="0"/>
              <a:t>秒左右，如果是本课的试一试，则在课题后面加上“试一试”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E526D-6177-4680-9543-72F7FA3155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62.xml"/><Relationship Id="rId17" Type="http://schemas.openxmlformats.org/officeDocument/2006/relationships/image" Target="../media/image1.png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8" name="图片 7" descr="有logo图片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67.xml"/><Relationship Id="rId7" Type="http://schemas.openxmlformats.org/officeDocument/2006/relationships/image" Target="../media/image4.png"/><Relationship Id="rId6" Type="http://schemas.openxmlformats.org/officeDocument/2006/relationships/tags" Target="../tags/tag66.xml"/><Relationship Id="rId5" Type="http://schemas.openxmlformats.org/officeDocument/2006/relationships/image" Target="../media/image3.png"/><Relationship Id="rId4" Type="http://schemas.openxmlformats.org/officeDocument/2006/relationships/tags" Target="../tags/tag65.xml"/><Relationship Id="rId3" Type="http://schemas.openxmlformats.org/officeDocument/2006/relationships/image" Target="../media/image2.png"/><Relationship Id="rId2" Type="http://schemas.openxmlformats.org/officeDocument/2006/relationships/tags" Target="../tags/tag64.xml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6.png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9.png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png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0" Type="http://schemas.openxmlformats.org/officeDocument/2006/relationships/slideLayout" Target="../slideLayouts/slideLayout2.xml"/><Relationship Id="rId3" Type="http://schemas.openxmlformats.org/officeDocument/2006/relationships/image" Target="../media/image18.png"/><Relationship Id="rId29" Type="http://schemas.openxmlformats.org/officeDocument/2006/relationships/image" Target="../media/image40.png"/><Relationship Id="rId28" Type="http://schemas.openxmlformats.org/officeDocument/2006/relationships/image" Target="../media/image39.png"/><Relationship Id="rId27" Type="http://schemas.openxmlformats.org/officeDocument/2006/relationships/image" Target="../media/image38.png"/><Relationship Id="rId26" Type="http://schemas.openxmlformats.org/officeDocument/2006/relationships/image" Target="../media/image37.png"/><Relationship Id="rId25" Type="http://schemas.openxmlformats.org/officeDocument/2006/relationships/image" Target="../media/image36.png"/><Relationship Id="rId24" Type="http://schemas.openxmlformats.org/officeDocument/2006/relationships/image" Target="../media/image35.png"/><Relationship Id="rId23" Type="http://schemas.openxmlformats.org/officeDocument/2006/relationships/image" Target="../media/image34.png"/><Relationship Id="rId22" Type="http://schemas.openxmlformats.org/officeDocument/2006/relationships/tags" Target="../tags/tag74.xml"/><Relationship Id="rId21" Type="http://schemas.openxmlformats.org/officeDocument/2006/relationships/image" Target="../media/image33.png"/><Relationship Id="rId20" Type="http://schemas.openxmlformats.org/officeDocument/2006/relationships/image" Target="../media/image32.png"/><Relationship Id="rId2" Type="http://schemas.openxmlformats.org/officeDocument/2006/relationships/image" Target="../media/image17.png"/><Relationship Id="rId19" Type="http://schemas.openxmlformats.org/officeDocument/2006/relationships/image" Target="../media/image31.png"/><Relationship Id="rId18" Type="http://schemas.openxmlformats.org/officeDocument/2006/relationships/image" Target="../media/image30.png"/><Relationship Id="rId17" Type="http://schemas.openxmlformats.org/officeDocument/2006/relationships/image" Target="../media/image29.png"/><Relationship Id="rId16" Type="http://schemas.openxmlformats.org/officeDocument/2006/relationships/image" Target="../media/image28.png"/><Relationship Id="rId15" Type="http://schemas.openxmlformats.org/officeDocument/2006/relationships/image" Target="../media/image27.png"/><Relationship Id="rId14" Type="http://schemas.openxmlformats.org/officeDocument/2006/relationships/image" Target="../media/image9.png"/><Relationship Id="rId13" Type="http://schemas.openxmlformats.org/officeDocument/2006/relationships/tags" Target="../tags/tag73.xml"/><Relationship Id="rId12" Type="http://schemas.openxmlformats.org/officeDocument/2006/relationships/tags" Target="../tags/tag72.xml"/><Relationship Id="rId11" Type="http://schemas.openxmlformats.org/officeDocument/2006/relationships/image" Target="../media/image26.png"/><Relationship Id="rId10" Type="http://schemas.openxmlformats.org/officeDocument/2006/relationships/image" Target="../media/image25.png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png"/><Relationship Id="rId8" Type="http://schemas.openxmlformats.org/officeDocument/2006/relationships/image" Target="../media/image45.png"/><Relationship Id="rId7" Type="http://schemas.openxmlformats.org/officeDocument/2006/relationships/image" Target="../media/image44.png"/><Relationship Id="rId6" Type="http://schemas.openxmlformats.org/officeDocument/2006/relationships/tags" Target="../tags/tag77.xml"/><Relationship Id="rId5" Type="http://schemas.openxmlformats.org/officeDocument/2006/relationships/image" Target="../media/image43.png"/><Relationship Id="rId4" Type="http://schemas.openxmlformats.org/officeDocument/2006/relationships/tags" Target="../tags/tag76.xml"/><Relationship Id="rId3" Type="http://schemas.openxmlformats.org/officeDocument/2006/relationships/image" Target="../media/image42.png"/><Relationship Id="rId2" Type="http://schemas.openxmlformats.org/officeDocument/2006/relationships/tags" Target="../tags/tag75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48.png"/><Relationship Id="rId10" Type="http://schemas.openxmlformats.org/officeDocument/2006/relationships/image" Target="../media/image47.png"/><Relationship Id="rId1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82.xml"/><Relationship Id="rId7" Type="http://schemas.openxmlformats.org/officeDocument/2006/relationships/tags" Target="../tags/tag81.xml"/><Relationship Id="rId6" Type="http://schemas.openxmlformats.org/officeDocument/2006/relationships/image" Target="../media/image50.png"/><Relationship Id="rId5" Type="http://schemas.openxmlformats.org/officeDocument/2006/relationships/tags" Target="../tags/tag80.xml"/><Relationship Id="rId4" Type="http://schemas.openxmlformats.org/officeDocument/2006/relationships/image" Target="../media/image49.png"/><Relationship Id="rId3" Type="http://schemas.openxmlformats.org/officeDocument/2006/relationships/tags" Target="../tags/tag79.xml"/><Relationship Id="rId2" Type="http://schemas.openxmlformats.org/officeDocument/2006/relationships/image" Target="../media/image42.png"/><Relationship Id="rId1" Type="http://schemas.openxmlformats.org/officeDocument/2006/relationships/tags" Target="../tags/tag7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4" Type="http://schemas.openxmlformats.org/officeDocument/2006/relationships/image" Target="../media/image42.png"/><Relationship Id="rId3" Type="http://schemas.openxmlformats.org/officeDocument/2006/relationships/tags" Target="../tags/tag84.xml"/><Relationship Id="rId2" Type="http://schemas.openxmlformats.org/officeDocument/2006/relationships/image" Target="../media/image51.png"/><Relationship Id="rId1" Type="http://schemas.openxmlformats.org/officeDocument/2006/relationships/tags" Target="../tags/tag8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242060" y="2368233"/>
            <a:ext cx="5787390" cy="110680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r>
              <a:rPr lang="zh-CN" altLang="en-US" sz="6600" spc="189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cs typeface="思源宋体 Heavy" panose="02020900000000000000" charset="-122"/>
                <a:sym typeface="+mn-ea"/>
              </a:rPr>
              <a:t>整理房间</a:t>
            </a:r>
            <a:endParaRPr lang="zh-CN" altLang="en-US" sz="6600" spc="189">
              <a:solidFill>
                <a:srgbClr val="000000"/>
              </a:solidFill>
              <a:latin typeface="方正大标宋简体" panose="02000000000000000000" charset="-122"/>
              <a:ea typeface="方正大标宋简体" panose="02000000000000000000" charset="-122"/>
              <a:cs typeface="思源宋体 Heavy" panose="02020900000000000000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 rot="0">
            <a:off x="5678170" y="4602480"/>
            <a:ext cx="3462020" cy="1581785"/>
            <a:chOff x="11344" y="7316"/>
            <a:chExt cx="5452" cy="2491"/>
          </a:xfrm>
        </p:grpSpPr>
        <p:pic>
          <p:nvPicPr>
            <p:cNvPr id="19" name="图片 18" descr="一上笑笑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15272" y="7349"/>
              <a:ext cx="1524" cy="2458"/>
            </a:xfrm>
            <a:prstGeom prst="rect">
              <a:avLst/>
            </a:prstGeom>
          </p:spPr>
        </p:pic>
        <p:pic>
          <p:nvPicPr>
            <p:cNvPr id="20" name="图片 19" descr="一上奇思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3967" y="7349"/>
              <a:ext cx="1421" cy="2431"/>
            </a:xfrm>
            <a:prstGeom prst="rect">
              <a:avLst/>
            </a:prstGeom>
          </p:spPr>
        </p:pic>
        <p:pic>
          <p:nvPicPr>
            <p:cNvPr id="21" name="图片 20" descr="一上妙想2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 flipH="1">
              <a:off x="12771" y="7384"/>
              <a:ext cx="1441" cy="2423"/>
            </a:xfrm>
            <a:prstGeom prst="rect">
              <a:avLst/>
            </a:prstGeom>
          </p:spPr>
        </p:pic>
        <p:pic>
          <p:nvPicPr>
            <p:cNvPr id="23" name="图片 22" descr="一上淘气3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1344" y="7316"/>
              <a:ext cx="1427" cy="2491"/>
            </a:xfrm>
            <a:prstGeom prst="rect">
              <a:avLst/>
            </a:prstGeom>
          </p:spPr>
        </p:pic>
      </p:grpSp>
      <p:sp>
        <p:nvSpPr>
          <p:cNvPr id="24" name="TextBox 22"/>
          <p:cNvSpPr txBox="1"/>
          <p:nvPr/>
        </p:nvSpPr>
        <p:spPr>
          <a:xfrm>
            <a:off x="1325880" y="759460"/>
            <a:ext cx="9754870" cy="67373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p>
            <a:pPr algn="l">
              <a:lnSpc>
                <a:spcPts val="4760"/>
              </a:lnSpc>
            </a:pPr>
            <a:r>
              <a:rPr lang="zh-CN" altLang="en-US" sz="3200" b="1" dirty="0">
                <a:solidFill>
                  <a:srgbClr val="62A83A"/>
                </a:solidFill>
                <a:effectLst/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一年级上册  第三单元  整理与分类</a:t>
            </a:r>
            <a:endParaRPr lang="zh-CN" altLang="en-US" sz="32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>
              <a:lnSpc>
                <a:spcPts val="4760"/>
              </a:lnSpc>
            </a:pPr>
            <a:r>
              <a:rPr lang="zh-CN" altLang="en-US" sz="3200" b="1" dirty="0">
                <a:solidFill>
                  <a:srgbClr val="62A83A"/>
                </a:solidFill>
                <a:effectLst/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 </a:t>
            </a:r>
            <a:endParaRPr lang="zh-CN" altLang="en-US" sz="3200" b="1" dirty="0">
              <a:solidFill>
                <a:srgbClr val="62A83A"/>
              </a:solidFill>
              <a:effectLst/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</p:txBody>
      </p:sp>
      <p:sp>
        <p:nvSpPr>
          <p:cNvPr id="25" name="Freeform 3"/>
          <p:cNvSpPr/>
          <p:nvPr/>
        </p:nvSpPr>
        <p:spPr>
          <a:xfrm flipH="1">
            <a:off x="7835900" y="1038225"/>
            <a:ext cx="3310890" cy="5224145"/>
          </a:xfrm>
          <a:custGeom>
            <a:avLst/>
            <a:gdLst/>
            <a:ahLst/>
            <a:cxnLst/>
            <a:rect l="l" t="t" r="r" b="b"/>
            <a:pathLst>
              <a:path w="3331507" h="5896473">
                <a:moveTo>
                  <a:pt x="3331507" y="0"/>
                </a:moveTo>
                <a:lnTo>
                  <a:pt x="0" y="0"/>
                </a:lnTo>
                <a:lnTo>
                  <a:pt x="0" y="5896472"/>
                </a:lnTo>
                <a:lnTo>
                  <a:pt x="3331507" y="5896472"/>
                </a:lnTo>
                <a:lnTo>
                  <a:pt x="3331507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7" name="WordArt 15"/>
          <p:cNvSpPr>
            <a:spLocks noTextEdit="1"/>
          </p:cNvSpPr>
          <p:nvPr>
            <p:custDataLst>
              <p:tags r:id="rId1"/>
            </p:custDataLst>
          </p:nvPr>
        </p:nvSpPr>
        <p:spPr>
          <a:xfrm>
            <a:off x="2501265" y="2590800"/>
            <a:ext cx="7572375" cy="167703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  <a:normAutofit/>
          </a:bodyPr>
          <a:p>
            <a:pPr algn="ctr"/>
            <a:r>
              <a:rPr lang="zh-CN" altLang="en-US" sz="3200" b="1">
                <a:ln/>
                <a:solidFill>
                  <a:srgbClr val="62A83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你学到了什么？</a:t>
            </a:r>
            <a:endParaRPr lang="zh-CN" altLang="en-US" sz="3200" b="1">
              <a:ln/>
              <a:solidFill>
                <a:srgbClr val="62A83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笑笑房间"/>
          <p:cNvPicPr>
            <a:picLocks noChangeAspect="1"/>
          </p:cNvPicPr>
          <p:nvPr/>
        </p:nvPicPr>
        <p:blipFill>
          <a:blip r:embed="rId1"/>
          <a:srcRect l="672" t="915" r="2568" b="3481"/>
          <a:stretch>
            <a:fillRect/>
          </a:stretch>
        </p:blipFill>
        <p:spPr>
          <a:xfrm>
            <a:off x="2108835" y="233680"/>
            <a:ext cx="8002270" cy="6013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3" name="图片 22" descr="淘气房间组合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6850" y="241300"/>
            <a:ext cx="9127490" cy="60077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笑笑房间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9100" y="988695"/>
            <a:ext cx="5752465" cy="4467860"/>
          </a:xfrm>
          <a:prstGeom prst="rect">
            <a:avLst/>
          </a:prstGeom>
        </p:spPr>
      </p:pic>
      <p:sp>
        <p:nvSpPr>
          <p:cNvPr id="24" name="文本框 23"/>
          <p:cNvSpPr txBox="1"/>
          <p:nvPr>
            <p:custDataLst>
              <p:tags r:id="rId2"/>
            </p:custDataLst>
          </p:nvPr>
        </p:nvSpPr>
        <p:spPr>
          <a:xfrm>
            <a:off x="1120140" y="260985"/>
            <a:ext cx="32867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看一看，说一说。</a:t>
            </a:r>
            <a:endParaRPr lang="zh-CN" altLang="en-US" sz="2800"/>
          </a:p>
        </p:txBody>
      </p:sp>
      <p:pic>
        <p:nvPicPr>
          <p:cNvPr id="25" name="图片 24" descr="点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83260" y="319405"/>
            <a:ext cx="432000" cy="432000"/>
          </a:xfrm>
          <a:prstGeom prst="rect">
            <a:avLst/>
          </a:prstGeom>
        </p:spPr>
      </p:pic>
      <p:pic>
        <p:nvPicPr>
          <p:cNvPr id="7" name="图片 6" descr="淘气房间组合_副本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9770" y="1052195"/>
            <a:ext cx="6061710" cy="3989705"/>
          </a:xfrm>
          <a:prstGeom prst="rect">
            <a:avLst/>
          </a:prstGeom>
        </p:spPr>
      </p:pic>
      <p:pic>
        <p:nvPicPr>
          <p:cNvPr id="8" name="图片 7" descr="气泡1_副本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640" y="4987925"/>
            <a:ext cx="2516505" cy="1266825"/>
          </a:xfrm>
          <a:prstGeom prst="rect">
            <a:avLst/>
          </a:prstGeom>
        </p:spPr>
      </p:pic>
      <p:pic>
        <p:nvPicPr>
          <p:cNvPr id="9" name="图片 8" descr="气泡2_副本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0770" y="4886960"/>
            <a:ext cx="2110105" cy="1369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笑笑房间"/>
          <p:cNvPicPr>
            <a:picLocks noChangeAspect="1"/>
          </p:cNvPicPr>
          <p:nvPr/>
        </p:nvPicPr>
        <p:blipFill>
          <a:blip r:embed="rId1"/>
          <a:srcRect l="672" t="915" r="2568" b="3481"/>
          <a:stretch>
            <a:fillRect/>
          </a:stretch>
        </p:blipFill>
        <p:spPr>
          <a:xfrm>
            <a:off x="2388235" y="845185"/>
            <a:ext cx="7090410" cy="5328920"/>
          </a:xfrm>
          <a:prstGeom prst="rect">
            <a:avLst/>
          </a:prstGeom>
        </p:spPr>
      </p:pic>
      <p:sp>
        <p:nvSpPr>
          <p:cNvPr id="24" name="文本框 23"/>
          <p:cNvSpPr txBox="1"/>
          <p:nvPr>
            <p:custDataLst>
              <p:tags r:id="rId2"/>
            </p:custDataLst>
          </p:nvPr>
        </p:nvSpPr>
        <p:spPr>
          <a:xfrm>
            <a:off x="1120140" y="255905"/>
            <a:ext cx="52184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笑笑房间的物品是怎么摆放的？</a:t>
            </a:r>
            <a:endParaRPr lang="zh-CN" altLang="en-US" sz="2800"/>
          </a:p>
        </p:txBody>
      </p:sp>
      <p:pic>
        <p:nvPicPr>
          <p:cNvPr id="25" name="图片 24" descr="点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83260" y="314325"/>
            <a:ext cx="432000" cy="43200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8570595" y="4164330"/>
            <a:ext cx="3264535" cy="2082800"/>
            <a:chOff x="13497" y="6890"/>
            <a:chExt cx="5141" cy="3280"/>
          </a:xfrm>
        </p:grpSpPr>
        <p:pic>
          <p:nvPicPr>
            <p:cNvPr id="4" name="图片 3" descr="气泡4_副本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497" y="7902"/>
              <a:ext cx="4161" cy="2269"/>
            </a:xfrm>
            <a:prstGeom prst="rect">
              <a:avLst/>
            </a:prstGeom>
          </p:spPr>
        </p:pic>
        <p:pic>
          <p:nvPicPr>
            <p:cNvPr id="7" name="图片 6" descr="笑笑人头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568" y="6890"/>
              <a:ext cx="2071" cy="1980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/>
        </p:nvGrpSpPr>
        <p:grpSpPr>
          <a:xfrm>
            <a:off x="419735" y="4164330"/>
            <a:ext cx="3511550" cy="2085340"/>
            <a:chOff x="661" y="6890"/>
            <a:chExt cx="5530" cy="3284"/>
          </a:xfrm>
        </p:grpSpPr>
        <p:pic>
          <p:nvPicPr>
            <p:cNvPr id="3" name="图片 2" descr="气泡3_副本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47" y="7964"/>
              <a:ext cx="4644" cy="2210"/>
            </a:xfrm>
            <a:prstGeom prst="rect">
              <a:avLst/>
            </a:prstGeom>
          </p:spPr>
        </p:pic>
        <p:pic>
          <p:nvPicPr>
            <p:cNvPr id="8" name="图片 7" descr="淘气人头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1" y="6890"/>
              <a:ext cx="2054" cy="203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6" name="图片 105" descr="淘气房间底图"/>
          <p:cNvPicPr>
            <a:picLocks noChangeAspect="1"/>
          </p:cNvPicPr>
          <p:nvPr/>
        </p:nvPicPr>
        <p:blipFill>
          <a:blip r:embed="rId1"/>
          <a:srcRect r="1025" b="1998"/>
          <a:stretch>
            <a:fillRect/>
          </a:stretch>
        </p:blipFill>
        <p:spPr>
          <a:xfrm>
            <a:off x="1277620" y="128270"/>
            <a:ext cx="9302115" cy="6011545"/>
          </a:xfrm>
          <a:prstGeom prst="rect">
            <a:avLst/>
          </a:prstGeom>
        </p:spPr>
      </p:pic>
      <p:pic>
        <p:nvPicPr>
          <p:cNvPr id="3" name="图片 2" descr="床上物品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7540" y="2512060"/>
            <a:ext cx="3027045" cy="2630805"/>
          </a:xfrm>
          <a:prstGeom prst="rect">
            <a:avLst/>
          </a:prstGeom>
        </p:spPr>
      </p:pic>
      <p:pic>
        <p:nvPicPr>
          <p:cNvPr id="4" name="图片 3" descr="床-袜子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3795" y="3472815"/>
            <a:ext cx="275590" cy="344805"/>
          </a:xfrm>
          <a:prstGeom prst="rect">
            <a:avLst/>
          </a:prstGeom>
        </p:spPr>
      </p:pic>
      <p:pic>
        <p:nvPicPr>
          <p:cNvPr id="5" name="图片 4" descr="地下-两本书_副本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8510" y="5145405"/>
            <a:ext cx="1076325" cy="741045"/>
          </a:xfrm>
          <a:prstGeom prst="rect">
            <a:avLst/>
          </a:prstGeom>
        </p:spPr>
      </p:pic>
      <p:pic>
        <p:nvPicPr>
          <p:cNvPr id="6" name="图片 5" descr="地下-一支笔_副本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7180" y="5557520"/>
            <a:ext cx="588645" cy="264160"/>
          </a:xfrm>
          <a:prstGeom prst="rect">
            <a:avLst/>
          </a:prstGeom>
        </p:spPr>
      </p:pic>
      <p:pic>
        <p:nvPicPr>
          <p:cNvPr id="30" name="图片 29" descr="书柜-兔子_副本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0395" y="2268220"/>
            <a:ext cx="842010" cy="393065"/>
          </a:xfrm>
          <a:prstGeom prst="rect">
            <a:avLst/>
          </a:prstGeom>
        </p:spPr>
      </p:pic>
      <p:pic>
        <p:nvPicPr>
          <p:cNvPr id="10" name="图片 9" descr="书柜-本_副本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0630" y="2230120"/>
            <a:ext cx="509270" cy="624840"/>
          </a:xfrm>
          <a:prstGeom prst="rect">
            <a:avLst/>
          </a:prstGeom>
        </p:spPr>
      </p:pic>
      <p:pic>
        <p:nvPicPr>
          <p:cNvPr id="11" name="图片 10" descr="书柜-书、表_副本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7525" y="930910"/>
            <a:ext cx="1301750" cy="774065"/>
          </a:xfrm>
          <a:prstGeom prst="rect">
            <a:avLst/>
          </a:prstGeom>
        </p:spPr>
      </p:pic>
      <p:pic>
        <p:nvPicPr>
          <p:cNvPr id="15" name="图片 14" descr="袜子_副本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08370" y="3199765"/>
            <a:ext cx="349885" cy="245745"/>
          </a:xfrm>
          <a:prstGeom prst="rect">
            <a:avLst/>
          </a:prstGeom>
        </p:spPr>
      </p:pic>
      <p:pic>
        <p:nvPicPr>
          <p:cNvPr id="16" name="图片 15" descr="熊_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60570" y="2621915"/>
            <a:ext cx="619760" cy="703580"/>
          </a:xfrm>
          <a:prstGeom prst="rect">
            <a:avLst/>
          </a:prstGeom>
        </p:spPr>
      </p:pic>
      <p:pic>
        <p:nvPicPr>
          <p:cNvPr id="17" name="图片 16" descr="椅子_副本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51910" y="2932430"/>
            <a:ext cx="990600" cy="1597660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504190" y="148590"/>
            <a:ext cx="4556760" cy="521970"/>
            <a:chOff x="1076" y="735"/>
            <a:chExt cx="7176" cy="822"/>
          </a:xfrm>
        </p:grpSpPr>
        <p:sp>
          <p:nvSpPr>
            <p:cNvPr id="24" name="文本框 23"/>
            <p:cNvSpPr txBox="1"/>
            <p:nvPr>
              <p:custDataLst>
                <p:tags r:id="rId12"/>
              </p:custDataLst>
            </p:nvPr>
          </p:nvSpPr>
          <p:spPr>
            <a:xfrm>
              <a:off x="1764" y="735"/>
              <a:ext cx="648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/>
                <a:t>和淘气一起整理房间</a:t>
              </a:r>
              <a:r>
                <a:rPr lang="zh-CN" altLang="en-US" sz="2800"/>
                <a:t>吧。</a:t>
              </a:r>
              <a:endParaRPr lang="zh-CN" altLang="en-US" sz="2800"/>
            </a:p>
          </p:txBody>
        </p:sp>
        <p:pic>
          <p:nvPicPr>
            <p:cNvPr id="25" name="图片 24" descr="点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1076" y="827"/>
              <a:ext cx="680" cy="680"/>
            </a:xfrm>
            <a:prstGeom prst="rect">
              <a:avLst/>
            </a:prstGeom>
          </p:spPr>
        </p:pic>
      </p:grpSp>
      <p:pic>
        <p:nvPicPr>
          <p:cNvPr id="23" name="图片 22" descr="衣服2_副本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99760" y="2992120"/>
            <a:ext cx="690245" cy="415290"/>
          </a:xfrm>
          <a:prstGeom prst="rect">
            <a:avLst/>
          </a:prstGeom>
        </p:spPr>
      </p:pic>
      <p:pic>
        <p:nvPicPr>
          <p:cNvPr id="14" name="图片 13" descr="书桌-铅笔、铅笔盒_副本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68015" y="1678940"/>
            <a:ext cx="908050" cy="624205"/>
          </a:xfrm>
          <a:prstGeom prst="rect">
            <a:avLst/>
          </a:prstGeom>
        </p:spPr>
      </p:pic>
      <p:pic>
        <p:nvPicPr>
          <p:cNvPr id="13" name="图片 12" descr="书桌-两本书_副本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59940" y="1682750"/>
            <a:ext cx="1107440" cy="767080"/>
          </a:xfrm>
          <a:prstGeom prst="rect">
            <a:avLst/>
          </a:prstGeom>
        </p:spPr>
      </p:pic>
      <p:pic>
        <p:nvPicPr>
          <p:cNvPr id="31" name="图片 30" descr="书柜-兔子_副本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220000">
            <a:off x="5853430" y="1988185"/>
            <a:ext cx="790575" cy="368935"/>
          </a:xfrm>
          <a:prstGeom prst="rect">
            <a:avLst/>
          </a:prstGeom>
        </p:spPr>
      </p:pic>
      <p:pic>
        <p:nvPicPr>
          <p:cNvPr id="18" name="图片 17" descr="足球_副本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42510" y="5123180"/>
            <a:ext cx="642620" cy="636270"/>
          </a:xfrm>
          <a:prstGeom prst="rect">
            <a:avLst/>
          </a:prstGeom>
        </p:spPr>
      </p:pic>
      <p:pic>
        <p:nvPicPr>
          <p:cNvPr id="26" name="图片 25" descr="地下-1个本_副本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0520000">
            <a:off x="6311265" y="2273935"/>
            <a:ext cx="729615" cy="490220"/>
          </a:xfrm>
          <a:prstGeom prst="rect">
            <a:avLst/>
          </a:prstGeom>
        </p:spPr>
      </p:pic>
      <p:pic>
        <p:nvPicPr>
          <p:cNvPr id="7" name="图片 6" descr="篮球_副本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640205" y="3325495"/>
            <a:ext cx="647065" cy="643255"/>
          </a:xfrm>
          <a:prstGeom prst="rect">
            <a:avLst/>
          </a:prstGeom>
        </p:spPr>
      </p:pic>
      <p:pic>
        <p:nvPicPr>
          <p:cNvPr id="8" name="图片 7" descr="魔方_副本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871845" y="5507990"/>
            <a:ext cx="347980" cy="313690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 rot="3360000">
            <a:off x="6372225" y="3096260"/>
            <a:ext cx="222885" cy="217170"/>
            <a:chOff x="15972" y="4630"/>
            <a:chExt cx="607" cy="662"/>
          </a:xfrm>
        </p:grpSpPr>
        <p:pic>
          <p:nvPicPr>
            <p:cNvPr id="32" name="图片 31" descr="床-袜子_副本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972" y="4762"/>
              <a:ext cx="424" cy="530"/>
            </a:xfrm>
            <a:prstGeom prst="rect">
              <a:avLst/>
            </a:prstGeom>
          </p:spPr>
        </p:pic>
        <p:pic>
          <p:nvPicPr>
            <p:cNvPr id="33" name="图片 32" descr="床-袜子_副本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16155" y="4630"/>
              <a:ext cx="424" cy="530"/>
            </a:xfrm>
            <a:prstGeom prst="rect">
              <a:avLst/>
            </a:prstGeom>
          </p:spPr>
        </p:pic>
      </p:grpSp>
      <p:pic>
        <p:nvPicPr>
          <p:cNvPr id="9" name="图片 8" descr="书包组合_副本_副本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288655" y="4146550"/>
            <a:ext cx="1056640" cy="998855"/>
          </a:xfrm>
          <a:prstGeom prst="rect">
            <a:avLst/>
          </a:prstGeom>
        </p:spPr>
      </p:pic>
      <p:pic>
        <p:nvPicPr>
          <p:cNvPr id="19" name="图片 18" descr="地下-1个本_副本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123690" y="5133975"/>
            <a:ext cx="729615" cy="490220"/>
          </a:xfrm>
          <a:prstGeom prst="rect">
            <a:avLst/>
          </a:prstGeom>
        </p:spPr>
      </p:pic>
      <p:pic>
        <p:nvPicPr>
          <p:cNvPr id="46" name="图片 45" descr="淘气摊手_副本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059035" y="3407410"/>
            <a:ext cx="1626235" cy="2700020"/>
          </a:xfrm>
          <a:prstGeom prst="rect">
            <a:avLst/>
          </a:prstGeom>
        </p:spPr>
      </p:pic>
      <p:pic>
        <p:nvPicPr>
          <p:cNvPr id="12" name="图片 11" descr="图片2_副本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660390" y="893445"/>
            <a:ext cx="803910" cy="803910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7649210" y="2481946"/>
            <a:ext cx="1408968" cy="957849"/>
            <a:chOff x="1105" y="7146"/>
            <a:chExt cx="2617" cy="2224"/>
          </a:xfrm>
        </p:grpSpPr>
        <p:pic>
          <p:nvPicPr>
            <p:cNvPr id="2" name="图片 1" descr="被子.webp_副本_副本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105" y="7462"/>
              <a:ext cx="2617" cy="1908"/>
            </a:xfrm>
            <a:prstGeom prst="rect">
              <a:avLst/>
            </a:prstGeom>
          </p:spPr>
        </p:pic>
        <p:pic>
          <p:nvPicPr>
            <p:cNvPr id="20" name="图片 19" descr="枕头2_副本_副本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 rot="2460000">
              <a:off x="1504" y="7146"/>
              <a:ext cx="1744" cy="1303"/>
            </a:xfrm>
            <a:prstGeom prst="rect">
              <a:avLst/>
            </a:prstGeom>
          </p:spPr>
        </p:pic>
      </p:grpSp>
      <p:pic>
        <p:nvPicPr>
          <p:cNvPr id="36" name="图片 35" descr="书柜上的表_副本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477635" y="1151890"/>
            <a:ext cx="395605" cy="527685"/>
          </a:xfrm>
          <a:prstGeom prst="rect">
            <a:avLst/>
          </a:prstGeom>
        </p:spPr>
      </p:pic>
      <p:pic>
        <p:nvPicPr>
          <p:cNvPr id="28" name="图片 27" descr="衣服4.webp_副本_副本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664200" y="2983865"/>
            <a:ext cx="635000" cy="25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17812 0.373056 " pathEditMode="relative" ptsTypes=""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3375 0.394167 " pathEditMode="relative" ptsTypes="">
                                      <p:cBhvr>
                                        <p:cTn id="7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60833 -0.105833 " pathEditMode="relative" ptsTypes="">
                                      <p:cBhvr>
                                        <p:cTn id="7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50521 -0.161389 " pathEditMode="relative" ptsTypes="">
                                      <p:cBhvr>
                                        <p:cTn id="7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141146 -0.113796 " pathEditMode="relative" ptsTypes="">
                                      <p:cBhvr>
                                        <p:cTn id="8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75208 0.31787 " pathEditMode="relative" rAng="0" ptsTypes="">
                                      <p:cBhvr>
                                        <p:cTn id="9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" y="186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3125 0.000555556 L -0.412604 -0.477129 " pathEditMode="relative" rAng="0" ptsTypes="">
                                      <p:cBhvr>
                                        <p:cTn id="1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" y="-238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8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917187 -0.109074 " pathEditMode="relative" rAng="0" ptsTypes="">
                                      <p:cBhvr>
                                        <p:cTn id="1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" y="-61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18958 -0.443426 " pathEditMode="relative" rAng="0" ptsTypes="">
                                      <p:cBhvr>
                                        <p:cTn id="1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" y="-217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148148 L 0.385156 -0.221481 " pathEditMode="relative" rAng="0" ptsTypes="">
                                      <p:cBhvr>
                                        <p:cTn id="1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-110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280208 -0.460185 " pathEditMode="relative" rAng="0" ptsTypes="">
                                      <p:cBhvr>
                                        <p:cTn id="1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232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500"/>
                            </p:stCondLst>
                            <p:childTnLst>
                              <p:par>
                                <p:cTn id="14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0"/>
                            </p:stCondLst>
                            <p:childTnLst>
                              <p:par>
                                <p:cTn id="1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 -0.165556 " pathEditMode="relative" ptsTypes="">
                                      <p:cBhvr>
                                        <p:cTn id="16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000"/>
                            </p:stCondLst>
                            <p:childTnLst>
                              <p:par>
                                <p:cTn id="16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" name="图片 23" descr="练1-底图"/>
          <p:cNvPicPr>
            <a:picLocks noChangeAspect="1"/>
          </p:cNvPicPr>
          <p:nvPr/>
        </p:nvPicPr>
        <p:blipFill>
          <a:blip r:embed="rId1"/>
          <a:srcRect l="2375" t="5442" r="-529" b="4132"/>
          <a:stretch>
            <a:fillRect/>
          </a:stretch>
        </p:blipFill>
        <p:spPr>
          <a:xfrm>
            <a:off x="565150" y="2209800"/>
            <a:ext cx="11138535" cy="4002405"/>
          </a:xfrm>
          <a:prstGeom prst="rect">
            <a:avLst/>
          </a:prstGeom>
        </p:spPr>
      </p:pic>
      <p:pic>
        <p:nvPicPr>
          <p:cNvPr id="21" name="图片 20" descr="练一练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41350" y="62230"/>
            <a:ext cx="2308860" cy="127381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lum bright="6000" contrast="-6000"/>
          </a:blip>
          <a:srcRect r="83687" b="10928"/>
          <a:stretch>
            <a:fillRect/>
          </a:stretch>
        </p:blipFill>
        <p:spPr>
          <a:xfrm>
            <a:off x="565150" y="1336040"/>
            <a:ext cx="674370" cy="719455"/>
          </a:xfrm>
          <a:prstGeom prst="rect">
            <a:avLst/>
          </a:prstGeom>
        </p:spPr>
      </p:pic>
      <p:sp>
        <p:nvSpPr>
          <p:cNvPr id="23" name="文本框 22"/>
          <p:cNvSpPr txBox="1"/>
          <p:nvPr>
            <p:custDataLst>
              <p:tags r:id="rId6"/>
            </p:custDataLst>
          </p:nvPr>
        </p:nvSpPr>
        <p:spPr>
          <a:xfrm>
            <a:off x="1239520" y="1478915"/>
            <a:ext cx="38741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800"/>
              <a:t>把会飞的动物涂上颜色。</a:t>
            </a:r>
            <a:endParaRPr lang="zh-CN" altLang="zh-CN" sz="2800"/>
          </a:p>
        </p:txBody>
      </p:sp>
      <p:pic>
        <p:nvPicPr>
          <p:cNvPr id="30" name="图片 29" descr="练1-1_副本_副本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5160" y="2369185"/>
            <a:ext cx="1235075" cy="953770"/>
          </a:xfrm>
          <a:prstGeom prst="rect">
            <a:avLst/>
          </a:prstGeom>
        </p:spPr>
      </p:pic>
      <p:pic>
        <p:nvPicPr>
          <p:cNvPr id="31" name="图片 30" descr="练1-2_副本_副本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42430" y="2598420"/>
            <a:ext cx="1104900" cy="1008380"/>
          </a:xfrm>
          <a:prstGeom prst="rect">
            <a:avLst/>
          </a:prstGeom>
        </p:spPr>
      </p:pic>
      <p:pic>
        <p:nvPicPr>
          <p:cNvPr id="32" name="图片 31" descr="练1-3_副本_副本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66455" y="2363470"/>
            <a:ext cx="1653540" cy="1892935"/>
          </a:xfrm>
          <a:prstGeom prst="rect">
            <a:avLst/>
          </a:prstGeom>
        </p:spPr>
      </p:pic>
      <p:pic>
        <p:nvPicPr>
          <p:cNvPr id="33" name="图片 32" descr="练1-4_副本_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87990" y="2939415"/>
            <a:ext cx="739775" cy="849630"/>
          </a:xfrm>
          <a:prstGeom prst="rect">
            <a:avLst/>
          </a:prstGeom>
        </p:spPr>
      </p:pic>
      <p:pic>
        <p:nvPicPr>
          <p:cNvPr id="34" name="图片 33" descr="练1-5_副本_副本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49390" y="4293235"/>
            <a:ext cx="1701800" cy="1527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练一练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41350" y="40005"/>
            <a:ext cx="2308860" cy="12738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r="93704" b="88698"/>
          <a:stretch>
            <a:fillRect/>
          </a:stretch>
        </p:blipFill>
        <p:spPr>
          <a:xfrm>
            <a:off x="565150" y="1174115"/>
            <a:ext cx="763270" cy="80835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1328420" y="1316990"/>
            <a:ext cx="32867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800"/>
              <a:t>分一分，填一填。</a:t>
            </a:r>
            <a:endParaRPr lang="zh-CN" altLang="zh-CN" sz="2800"/>
          </a:p>
        </p:txBody>
      </p:sp>
      <p:grpSp>
        <p:nvGrpSpPr>
          <p:cNvPr id="11" name="组合 10"/>
          <p:cNvGrpSpPr/>
          <p:nvPr/>
        </p:nvGrpSpPr>
        <p:grpSpPr>
          <a:xfrm>
            <a:off x="1239520" y="1724660"/>
            <a:ext cx="9916160" cy="4493260"/>
            <a:chOff x="1752" y="3100"/>
            <a:chExt cx="15616" cy="7076"/>
          </a:xfrm>
        </p:grpSpPr>
        <p:pic>
          <p:nvPicPr>
            <p:cNvPr id="6" name="图片 5" descr="练2_副本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52" y="3100"/>
              <a:ext cx="15616" cy="7076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4151" y="5000"/>
              <a:ext cx="1020" cy="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>
              <p:custDataLst>
                <p:tags r:id="rId7"/>
              </p:custDataLst>
            </p:nvPr>
          </p:nvSpPr>
          <p:spPr>
            <a:xfrm>
              <a:off x="8751" y="4980"/>
              <a:ext cx="1020" cy="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>
              <p:custDataLst>
                <p:tags r:id="rId8"/>
              </p:custDataLst>
            </p:nvPr>
          </p:nvSpPr>
          <p:spPr>
            <a:xfrm>
              <a:off x="13731" y="4980"/>
              <a:ext cx="1020" cy="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8731885" y="2828290"/>
            <a:ext cx="538480" cy="521970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①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667000" y="2842260"/>
            <a:ext cx="538480" cy="521970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②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575300" y="2804160"/>
            <a:ext cx="538480" cy="521970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③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022600" y="2842260"/>
            <a:ext cx="538480" cy="521970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④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080500" y="2842260"/>
            <a:ext cx="538480" cy="521970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⑤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934710" y="2804160"/>
            <a:ext cx="538480" cy="521970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⑥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448800" y="2842260"/>
            <a:ext cx="538480" cy="521970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⑦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299200" y="2804160"/>
            <a:ext cx="538480" cy="521970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⑧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403600" y="2842260"/>
            <a:ext cx="538480" cy="521970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⑨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817100" y="2842260"/>
            <a:ext cx="538480" cy="521970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⑩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1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r="86273"/>
          <a:stretch>
            <a:fillRect/>
          </a:stretch>
        </p:blipFill>
        <p:spPr>
          <a:xfrm>
            <a:off x="937895" y="1645920"/>
            <a:ext cx="579120" cy="647700"/>
          </a:xfrm>
          <a:prstGeom prst="rect">
            <a:avLst/>
          </a:prstGeom>
        </p:spPr>
      </p:pic>
      <p:pic>
        <p:nvPicPr>
          <p:cNvPr id="5" name="图片 4" descr="练一练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41350" y="271145"/>
            <a:ext cx="2308860" cy="127381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1436370" y="1687830"/>
            <a:ext cx="84683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800"/>
              <a:t>整理自己的书包，说一说你是怎么整理的。</a:t>
            </a:r>
            <a:endParaRPr lang="zh-CN" altLang="zh-CN" sz="2800"/>
          </a:p>
        </p:txBody>
      </p:sp>
      <p:pic>
        <p:nvPicPr>
          <p:cNvPr id="7" name="图片 6" descr="问号_副本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02285" y="1687830"/>
            <a:ext cx="443865" cy="634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commondata" val="eyJoZGlkIjoiMzg5NDUyZTcyMTU0NzM4NWFjZTRhZTBkNjM1M2Q1MTAifQ=="/>
  <p:tag name="COMMONDATA" val="eyJoZGlkIjoiMjE4MjhlOWRhZGFiNWRkNmM2MTZjNTIzOTdlYzUyN2IifQ=="/>
  <p:tag name="KSO_WPP_MARK_KEY" val="cc7686d4-157e-44d2-9f5f-c6aa59f06f5f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</Words>
  <Application>WPS 演示</Application>
  <PresentationFormat>宽屏</PresentationFormat>
  <Paragraphs>39</Paragraphs>
  <Slides>10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2" baseType="lpstr">
      <vt:lpstr>Arial</vt:lpstr>
      <vt:lpstr>宋体</vt:lpstr>
      <vt:lpstr>Wingdings</vt:lpstr>
      <vt:lpstr>Wingdings</vt:lpstr>
      <vt:lpstr>黑体</vt:lpstr>
      <vt:lpstr>楷体</vt:lpstr>
      <vt:lpstr>微软雅黑</vt:lpstr>
      <vt:lpstr>Arial Unicode MS</vt:lpstr>
      <vt:lpstr>Calibri</vt:lpstr>
      <vt:lpstr>方正大标宋简体</vt:lpstr>
      <vt:lpstr>思源宋体 Heavy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郑雪</cp:lastModifiedBy>
  <cp:revision>304</cp:revision>
  <dcterms:created xsi:type="dcterms:W3CDTF">2019-06-19T02:08:00Z</dcterms:created>
  <dcterms:modified xsi:type="dcterms:W3CDTF">2024-08-23T08:32:35Z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2052-12.1.0.17827</vt:lpwstr>
  </property>
  <property fmtid="{D5CDD505-2E9C-101B-9397-08002B2CF9AE}" pid="3" name="ICV">
    <vt:lpwstr>C5FF8CD98F6F49B9945B743EB7CEB135_13</vt:lpwstr>
  </property>
</Properties>
</file>