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21"/>
  </p:handoutMasterIdLst>
  <p:sldIdLst>
    <p:sldId id="324" r:id="rId3"/>
    <p:sldId id="288" r:id="rId4"/>
    <p:sldId id="307" r:id="rId5"/>
    <p:sldId id="308" r:id="rId7"/>
    <p:sldId id="309" r:id="rId8"/>
    <p:sldId id="286" r:id="rId9"/>
    <p:sldId id="287" r:id="rId10"/>
    <p:sldId id="299" r:id="rId11"/>
    <p:sldId id="310" r:id="rId12"/>
    <p:sldId id="300" r:id="rId13"/>
    <p:sldId id="301" r:id="rId14"/>
    <p:sldId id="311" r:id="rId15"/>
    <p:sldId id="302" r:id="rId16"/>
    <p:sldId id="304" r:id="rId17"/>
    <p:sldId id="305" r:id="rId18"/>
    <p:sldId id="326" r:id="rId19"/>
    <p:sldId id="325" r:id="rId20"/>
  </p:sldIdLst>
  <p:sldSz cx="12192000" cy="6858000"/>
  <p:notesSz cx="6858000" cy="9144000"/>
  <p:embeddedFontLs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微软雅黑" panose="020B0503020204020204" pitchFamily="34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黑体" panose="02010609060101010101" pitchFamily="49" charset="-122"/>
      <p:regular r:id="rId34"/>
    </p:embeddedFont>
    <p:embeddedFont>
      <p:font typeface="方正科技符号" panose="02000502000000000000" pitchFamily="2" charset="-122"/>
      <p:regular r:id="rId35"/>
    </p:embeddedFont>
    <p:embeddedFont>
      <p:font typeface="方正大标宋简体" panose="02000000000000000000" charset="-122"/>
      <p:regular r:id="rId36"/>
    </p:embeddedFont>
  </p:embeddedFontLst>
  <p:custDataLst>
    <p:tags r:id="rId3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5" userDrawn="1">
          <p15:clr>
            <a:srgbClr val="A4A3A4"/>
          </p15:clr>
        </p15:guide>
        <p15:guide id="4" pos="3854" userDrawn="1">
          <p15:clr>
            <a:srgbClr val="A4A3A4"/>
          </p15:clr>
        </p15:guide>
        <p15:guide id="5" pos="781" userDrawn="1">
          <p15:clr>
            <a:srgbClr val="A4A3A4"/>
          </p15:clr>
        </p15:guide>
        <p15:guide id="6" orient="horz" pos="2360" userDrawn="1">
          <p15:clr>
            <a:srgbClr val="A4A3A4"/>
          </p15:clr>
        </p15:guide>
        <p15:guide id="7" pos="3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AC2"/>
    <a:srgbClr val="FBEAC9"/>
    <a:srgbClr val="59B5D9"/>
    <a:srgbClr val="5CB5D8"/>
    <a:srgbClr val="11110C"/>
    <a:srgbClr val="F2E9A8"/>
    <a:srgbClr val="C1D796"/>
    <a:srgbClr val="C5D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6" y="198"/>
      </p:cViewPr>
      <p:guideLst>
        <p:guide orient="horz" pos="2160"/>
        <p:guide pos="3840"/>
        <p:guide orient="horz" pos="2115"/>
        <p:guide pos="3854"/>
        <p:guide pos="781"/>
        <p:guide orient="horz" pos="2360"/>
        <p:guide pos="370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154.xml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49B039-9C21-47FA-B09D-D73784C411B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1D9906-3481-4CF2-9DAB-F26ADB84545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学数学课件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tags" Target="../tags/tag3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tags" Target="../tags/tag61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image" Target="../media/image35.png"/><Relationship Id="rId1" Type="http://schemas.openxmlformats.org/officeDocument/2006/relationships/tags" Target="../tags/tag6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image" Target="../media/image37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10" Type="http://schemas.openxmlformats.org/officeDocument/2006/relationships/tags" Target="../tags/tag75.xml"/><Relationship Id="rId1" Type="http://schemas.openxmlformats.org/officeDocument/2006/relationships/tags" Target="../tags/tag7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5.png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tags" Target="../tags/tag83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35.png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tags" Target="../tags/tag8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image" Target="../media/image55.png"/><Relationship Id="rId3" Type="http://schemas.openxmlformats.org/officeDocument/2006/relationships/tags" Target="../tags/tag97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111.xml"/><Relationship Id="rId20" Type="http://schemas.openxmlformats.org/officeDocument/2006/relationships/image" Target="../media/image57.jpeg"/><Relationship Id="rId2" Type="http://schemas.openxmlformats.org/officeDocument/2006/relationships/image" Target="../media/image54.png"/><Relationship Id="rId19" Type="http://schemas.openxmlformats.org/officeDocument/2006/relationships/tags" Target="../tags/tag110.xml"/><Relationship Id="rId18" Type="http://schemas.openxmlformats.org/officeDocument/2006/relationships/image" Target="../media/image56.png"/><Relationship Id="rId17" Type="http://schemas.openxmlformats.org/officeDocument/2006/relationships/image" Target="../media/image35.png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png"/><Relationship Id="rId8" Type="http://schemas.openxmlformats.org/officeDocument/2006/relationships/image" Target="../media/image63.png"/><Relationship Id="rId7" Type="http://schemas.openxmlformats.org/officeDocument/2006/relationships/image" Target="../media/image62.png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9" Type="http://schemas.openxmlformats.org/officeDocument/2006/relationships/slideLayout" Target="../slideLayouts/slideLayout2.xml"/><Relationship Id="rId38" Type="http://schemas.openxmlformats.org/officeDocument/2006/relationships/tags" Target="../tags/tag114.xml"/><Relationship Id="rId37" Type="http://schemas.openxmlformats.org/officeDocument/2006/relationships/image" Target="../media/image35.png"/><Relationship Id="rId36" Type="http://schemas.openxmlformats.org/officeDocument/2006/relationships/image" Target="../media/image91.png"/><Relationship Id="rId35" Type="http://schemas.openxmlformats.org/officeDocument/2006/relationships/image" Target="../media/image90.png"/><Relationship Id="rId34" Type="http://schemas.openxmlformats.org/officeDocument/2006/relationships/image" Target="../media/image89.png"/><Relationship Id="rId33" Type="http://schemas.openxmlformats.org/officeDocument/2006/relationships/image" Target="../media/image88.png"/><Relationship Id="rId32" Type="http://schemas.openxmlformats.org/officeDocument/2006/relationships/image" Target="../media/image87.png"/><Relationship Id="rId31" Type="http://schemas.openxmlformats.org/officeDocument/2006/relationships/image" Target="../media/image86.png"/><Relationship Id="rId30" Type="http://schemas.openxmlformats.org/officeDocument/2006/relationships/image" Target="../media/image85.png"/><Relationship Id="rId3" Type="http://schemas.openxmlformats.org/officeDocument/2006/relationships/tags" Target="../tags/tag113.xml"/><Relationship Id="rId29" Type="http://schemas.openxmlformats.org/officeDocument/2006/relationships/image" Target="../media/image84.png"/><Relationship Id="rId28" Type="http://schemas.openxmlformats.org/officeDocument/2006/relationships/image" Target="../media/image83.png"/><Relationship Id="rId27" Type="http://schemas.openxmlformats.org/officeDocument/2006/relationships/image" Target="../media/image82.png"/><Relationship Id="rId26" Type="http://schemas.openxmlformats.org/officeDocument/2006/relationships/image" Target="../media/image81.png"/><Relationship Id="rId25" Type="http://schemas.openxmlformats.org/officeDocument/2006/relationships/image" Target="../media/image80.png"/><Relationship Id="rId24" Type="http://schemas.openxmlformats.org/officeDocument/2006/relationships/image" Target="../media/image79.png"/><Relationship Id="rId23" Type="http://schemas.openxmlformats.org/officeDocument/2006/relationships/image" Target="../media/image78.png"/><Relationship Id="rId22" Type="http://schemas.openxmlformats.org/officeDocument/2006/relationships/image" Target="../media/image77.png"/><Relationship Id="rId21" Type="http://schemas.openxmlformats.org/officeDocument/2006/relationships/image" Target="../media/image76.png"/><Relationship Id="rId20" Type="http://schemas.openxmlformats.org/officeDocument/2006/relationships/image" Target="../media/image75.png"/><Relationship Id="rId2" Type="http://schemas.openxmlformats.org/officeDocument/2006/relationships/image" Target="../media/image58.png"/><Relationship Id="rId19" Type="http://schemas.openxmlformats.org/officeDocument/2006/relationships/image" Target="../media/image74.png"/><Relationship Id="rId18" Type="http://schemas.openxmlformats.org/officeDocument/2006/relationships/image" Target="../media/image73.png"/><Relationship Id="rId17" Type="http://schemas.openxmlformats.org/officeDocument/2006/relationships/image" Target="../media/image72.png"/><Relationship Id="rId16" Type="http://schemas.openxmlformats.org/officeDocument/2006/relationships/image" Target="../media/image71.png"/><Relationship Id="rId15" Type="http://schemas.openxmlformats.org/officeDocument/2006/relationships/image" Target="../media/image70.png"/><Relationship Id="rId14" Type="http://schemas.openxmlformats.org/officeDocument/2006/relationships/image" Target="../media/image69.png"/><Relationship Id="rId13" Type="http://schemas.openxmlformats.org/officeDocument/2006/relationships/image" Target="../media/image68.png"/><Relationship Id="rId12" Type="http://schemas.openxmlformats.org/officeDocument/2006/relationships/image" Target="../media/image67.png"/><Relationship Id="rId11" Type="http://schemas.openxmlformats.org/officeDocument/2006/relationships/image" Target="../media/image66.png"/><Relationship Id="rId10" Type="http://schemas.openxmlformats.org/officeDocument/2006/relationships/image" Target="../media/image65.png"/><Relationship Id="rId1" Type="http://schemas.openxmlformats.org/officeDocument/2006/relationships/tags" Target="../tags/tag11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2" Type="http://schemas.openxmlformats.org/officeDocument/2006/relationships/slideLayout" Target="../slideLayouts/slideLayout2.xml"/><Relationship Id="rId41" Type="http://schemas.openxmlformats.org/officeDocument/2006/relationships/image" Target="../media/image35.png"/><Relationship Id="rId40" Type="http://schemas.openxmlformats.org/officeDocument/2006/relationships/tags" Target="../tags/tag152.xml"/><Relationship Id="rId4" Type="http://schemas.openxmlformats.org/officeDocument/2006/relationships/image" Target="../media/image93.png"/><Relationship Id="rId39" Type="http://schemas.openxmlformats.org/officeDocument/2006/relationships/tags" Target="../tags/tag151.xml"/><Relationship Id="rId38" Type="http://schemas.openxmlformats.org/officeDocument/2006/relationships/tags" Target="../tags/tag150.xml"/><Relationship Id="rId37" Type="http://schemas.openxmlformats.org/officeDocument/2006/relationships/tags" Target="../tags/tag149.xml"/><Relationship Id="rId36" Type="http://schemas.openxmlformats.org/officeDocument/2006/relationships/tags" Target="../tags/tag148.xml"/><Relationship Id="rId35" Type="http://schemas.openxmlformats.org/officeDocument/2006/relationships/tags" Target="../tags/tag147.xml"/><Relationship Id="rId34" Type="http://schemas.openxmlformats.org/officeDocument/2006/relationships/tags" Target="../tags/tag146.xml"/><Relationship Id="rId33" Type="http://schemas.openxmlformats.org/officeDocument/2006/relationships/tags" Target="../tags/tag145.xml"/><Relationship Id="rId32" Type="http://schemas.openxmlformats.org/officeDocument/2006/relationships/tags" Target="../tags/tag144.xml"/><Relationship Id="rId31" Type="http://schemas.openxmlformats.org/officeDocument/2006/relationships/tags" Target="../tags/tag143.xml"/><Relationship Id="rId30" Type="http://schemas.openxmlformats.org/officeDocument/2006/relationships/tags" Target="../tags/tag142.xml"/><Relationship Id="rId3" Type="http://schemas.openxmlformats.org/officeDocument/2006/relationships/tags" Target="../tags/tag116.xml"/><Relationship Id="rId29" Type="http://schemas.openxmlformats.org/officeDocument/2006/relationships/tags" Target="../tags/tag141.xml"/><Relationship Id="rId28" Type="http://schemas.openxmlformats.org/officeDocument/2006/relationships/tags" Target="../tags/tag140.xml"/><Relationship Id="rId27" Type="http://schemas.openxmlformats.org/officeDocument/2006/relationships/tags" Target="../tags/tag139.xml"/><Relationship Id="rId26" Type="http://schemas.openxmlformats.org/officeDocument/2006/relationships/tags" Target="../tags/tag138.xml"/><Relationship Id="rId25" Type="http://schemas.openxmlformats.org/officeDocument/2006/relationships/tags" Target="../tags/tag137.xml"/><Relationship Id="rId24" Type="http://schemas.openxmlformats.org/officeDocument/2006/relationships/tags" Target="../tags/tag136.xml"/><Relationship Id="rId23" Type="http://schemas.openxmlformats.org/officeDocument/2006/relationships/tags" Target="../tags/tag135.xml"/><Relationship Id="rId22" Type="http://schemas.openxmlformats.org/officeDocument/2006/relationships/tags" Target="../tags/tag134.xml"/><Relationship Id="rId21" Type="http://schemas.openxmlformats.org/officeDocument/2006/relationships/tags" Target="../tags/tag133.xml"/><Relationship Id="rId20" Type="http://schemas.openxmlformats.org/officeDocument/2006/relationships/tags" Target="../tags/tag132.xml"/><Relationship Id="rId2" Type="http://schemas.openxmlformats.org/officeDocument/2006/relationships/tags" Target="../tags/tag115.xml"/><Relationship Id="rId19" Type="http://schemas.openxmlformats.org/officeDocument/2006/relationships/tags" Target="../tags/tag131.xml"/><Relationship Id="rId18" Type="http://schemas.openxmlformats.org/officeDocument/2006/relationships/tags" Target="../tags/tag130.xml"/><Relationship Id="rId17" Type="http://schemas.openxmlformats.org/officeDocument/2006/relationships/tags" Target="../tags/tag129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image" Target="../media/image9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tags" Target="../tags/tag7.xml"/><Relationship Id="rId4" Type="http://schemas.openxmlformats.org/officeDocument/2006/relationships/image" Target="../media/image10.png"/><Relationship Id="rId3" Type="http://schemas.openxmlformats.org/officeDocument/2006/relationships/tags" Target="../tags/tag6.x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2" Type="http://schemas.openxmlformats.org/officeDocument/2006/relationships/image" Target="../media/image9.png"/><Relationship Id="rId19" Type="http://schemas.openxmlformats.org/officeDocument/2006/relationships/image" Target="../media/image18.png"/><Relationship Id="rId18" Type="http://schemas.openxmlformats.org/officeDocument/2006/relationships/tags" Target="../tags/tag13.xml"/><Relationship Id="rId17" Type="http://schemas.openxmlformats.org/officeDocument/2006/relationships/image" Target="../media/image17.png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image" Target="../media/image16.png"/><Relationship Id="rId13" Type="http://schemas.openxmlformats.org/officeDocument/2006/relationships/tags" Target="../tags/tag10.xml"/><Relationship Id="rId12" Type="http://schemas.openxmlformats.org/officeDocument/2006/relationships/image" Target="../media/image15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image" Target="../media/image14.png"/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image" Target="../media/image13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22.png"/><Relationship Id="rId2" Type="http://schemas.openxmlformats.org/officeDocument/2006/relationships/tags" Target="../tags/tag15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0.xml"/><Relationship Id="rId11" Type="http://schemas.openxmlformats.org/officeDocument/2006/relationships/image" Target="../media/image14.png"/><Relationship Id="rId10" Type="http://schemas.openxmlformats.org/officeDocument/2006/relationships/image" Target="../media/image11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25.xml"/><Relationship Id="rId16" Type="http://schemas.openxmlformats.org/officeDocument/2006/relationships/image" Target="../media/image14.png"/><Relationship Id="rId15" Type="http://schemas.openxmlformats.org/officeDocument/2006/relationships/image" Target="../media/image31.png"/><Relationship Id="rId14" Type="http://schemas.openxmlformats.org/officeDocument/2006/relationships/image" Target="../media/image30.png"/><Relationship Id="rId13" Type="http://schemas.openxmlformats.org/officeDocument/2006/relationships/image" Target="../media/image29.png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image" Target="../media/image11.pn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image" Target="../media/image34.png"/><Relationship Id="rId4" Type="http://schemas.openxmlformats.org/officeDocument/2006/relationships/tags" Target="../tags/tag27.xml"/><Relationship Id="rId3" Type="http://schemas.openxmlformats.org/officeDocument/2006/relationships/image" Target="../media/image33.png"/><Relationship Id="rId2" Type="http://schemas.openxmlformats.org/officeDocument/2006/relationships/tags" Target="../tags/tag26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10" Type="http://schemas.openxmlformats.org/officeDocument/2006/relationships/tags" Target="../tags/tag32.xml"/><Relationship Id="rId1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37.png"/><Relationship Id="rId3" Type="http://schemas.openxmlformats.org/officeDocument/2006/relationships/tags" Target="../tags/tag34.x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38.png"/><Relationship Id="rId22" Type="http://schemas.openxmlformats.org/officeDocument/2006/relationships/image" Target="../media/image35.png"/><Relationship Id="rId21" Type="http://schemas.openxmlformats.org/officeDocument/2006/relationships/tags" Target="../tags/tag51.xml"/><Relationship Id="rId20" Type="http://schemas.openxmlformats.org/officeDocument/2006/relationships/tags" Target="../tags/tag50.xml"/><Relationship Id="rId2" Type="http://schemas.openxmlformats.org/officeDocument/2006/relationships/image" Target="../media/image36.png"/><Relationship Id="rId19" Type="http://schemas.openxmlformats.org/officeDocument/2006/relationships/tags" Target="../tags/tag49.xml"/><Relationship Id="rId18" Type="http://schemas.openxmlformats.org/officeDocument/2006/relationships/tags" Target="../tags/tag48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5.png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tags" Target="../tags/tag53.xml"/><Relationship Id="rId2" Type="http://schemas.openxmlformats.org/officeDocument/2006/relationships/image" Target="../media/image39.png"/><Relationship Id="rId1" Type="http://schemas.openxmlformats.org/officeDocument/2006/relationships/tags" Target="../tags/tag5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5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image" Target="../media/image39.png"/><Relationship Id="rId1" Type="http://schemas.openxmlformats.org/officeDocument/2006/relationships/tags" Target="../tags/tag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2"/>
          <p:cNvSpPr txBox="1"/>
          <p:nvPr/>
        </p:nvSpPr>
        <p:spPr>
          <a:xfrm>
            <a:off x="1231265" y="770255"/>
            <a:ext cx="936371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</a:t>
            </a:r>
            <a:r>
              <a:rPr 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总复习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endParaRPr lang="en-US" altLang="zh-CN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00420" y="4607560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1231265" y="2367915"/>
            <a:ext cx="779462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</a:rPr>
              <a:t>数与代数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5"/>
          <p:cNvSpPr txBox="1"/>
          <p:nvPr>
            <p:custDataLst>
              <p:tags r:id="rId1"/>
            </p:custDataLst>
          </p:nvPr>
        </p:nvSpPr>
        <p:spPr>
          <a:xfrm>
            <a:off x="1284288" y="1687513"/>
            <a:ext cx="17430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Times New Roman" panose="02020603050405020304" pitchFamily="18" charset="0"/>
              </a:rPr>
              <a:t>填一填。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  <p:pic>
        <p:nvPicPr>
          <p:cNvPr id="16387" name="图片 6" descr="练一练4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1375" y="1779588"/>
            <a:ext cx="454025" cy="376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1" descr="练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13" y="3222625"/>
            <a:ext cx="10820400" cy="69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727200" y="3213100"/>
            <a:ext cx="581025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2</a:t>
            </a:r>
            <a:endParaRPr lang="en-US" altLang="zh-CN" sz="40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4300538" y="3190875"/>
            <a:ext cx="581025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9</a:t>
            </a:r>
            <a:endParaRPr lang="en-US" altLang="zh-CN" sz="40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7415213" y="3190875"/>
            <a:ext cx="582612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2</a:t>
            </a:r>
            <a:endParaRPr lang="en-US" altLang="zh-CN" sz="40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094788" y="3213100"/>
            <a:ext cx="581025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9</a:t>
            </a:r>
            <a:endParaRPr lang="en-US" altLang="zh-CN" sz="40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174288" y="3213100"/>
            <a:ext cx="582612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</a:t>
            </a:r>
            <a:endParaRPr lang="en-US" altLang="zh-CN" sz="40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pic>
        <p:nvPicPr>
          <p:cNvPr id="16394" name="图片 25" descr="巩固与应用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725" y="731838"/>
            <a:ext cx="3476625" cy="633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1733550" y="4125913"/>
            <a:ext cx="10953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微软雅黑" panose="020B0503020204020204" pitchFamily="34" charset="-122"/>
              </a:rPr>
              <a:t>…</a:t>
            </a:r>
            <a:endParaRPr lang="en-US" altLang="zh-CN" sz="2800" dirty="0">
              <a:solidFill>
                <a:srgbClr val="7030A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4318000" y="4125913"/>
            <a:ext cx="10953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微软雅黑" panose="020B0503020204020204" pitchFamily="34" charset="-122"/>
              </a:rPr>
              <a:t>…</a:t>
            </a:r>
            <a:endParaRPr lang="en-US" altLang="zh-CN" sz="2800" dirty="0">
              <a:solidFill>
                <a:srgbClr val="7030A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9750425" y="4125913"/>
            <a:ext cx="109696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微软雅黑" panose="020B0503020204020204" pitchFamily="34" charset="-122"/>
              </a:rPr>
              <a:t>…</a:t>
            </a:r>
            <a:endParaRPr lang="en-US" altLang="zh-CN" sz="2800" dirty="0">
              <a:solidFill>
                <a:srgbClr val="7030A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8" grpId="0"/>
      <p:bldP spid="9" grpId="0"/>
      <p:bldP spid="10" grpId="0"/>
      <p:bldP spid="5" grpId="0"/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圆角矩形 17"/>
          <p:cNvSpPr/>
          <p:nvPr/>
        </p:nvSpPr>
        <p:spPr>
          <a:xfrm>
            <a:off x="1601788" y="1497013"/>
            <a:ext cx="9558338" cy="4860925"/>
          </a:xfrm>
          <a:prstGeom prst="roundRect">
            <a:avLst/>
          </a:prstGeom>
          <a:solidFill>
            <a:srgbClr val="DFF2F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411" name="图片 3" descr="题号5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73125" y="1785938"/>
            <a:ext cx="411163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猴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365375"/>
            <a:ext cx="1066800" cy="109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猴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88" y="1943100"/>
            <a:ext cx="1066800" cy="109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猴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75" y="2365375"/>
            <a:ext cx="1066800" cy="109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猴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5" y="3590925"/>
            <a:ext cx="106680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猴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313" y="4094163"/>
            <a:ext cx="1066800" cy="109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猴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63" y="3463925"/>
            <a:ext cx="106680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猴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038" y="2794000"/>
            <a:ext cx="1066800" cy="109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 descr="猴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425" y="1947863"/>
            <a:ext cx="1066800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 descr="猴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038" y="4035425"/>
            <a:ext cx="106680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猴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838" y="3155950"/>
            <a:ext cx="1066800" cy="109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2" name="图片 16" descr="练5-问题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525" y="1208088"/>
            <a:ext cx="3541713" cy="825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23" name="组合 25"/>
          <p:cNvGrpSpPr/>
          <p:nvPr/>
        </p:nvGrpSpPr>
        <p:grpSpPr>
          <a:xfrm>
            <a:off x="4740275" y="5203825"/>
            <a:ext cx="3738563" cy="920750"/>
            <a:chOff x="7464" y="8194"/>
            <a:chExt cx="5889" cy="1452"/>
          </a:xfrm>
        </p:grpSpPr>
        <p:pic>
          <p:nvPicPr>
            <p:cNvPr id="17429" name="图片 20" descr="空格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4" y="8418"/>
              <a:ext cx="1152" cy="11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0" name="图片 21" descr="空格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037" y="8418"/>
              <a:ext cx="1152" cy="11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1" name="图片 22" descr="空格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2201" y="8418"/>
              <a:ext cx="1152" cy="11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椭圆 23"/>
            <p:cNvSpPr/>
            <p:nvPr/>
          </p:nvSpPr>
          <p:spPr>
            <a:xfrm>
              <a:off x="8799" y="8527"/>
              <a:ext cx="1020" cy="98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3" name="文本框 24"/>
            <p:cNvSpPr txBox="1"/>
            <p:nvPr/>
          </p:nvSpPr>
          <p:spPr>
            <a:xfrm>
              <a:off x="11206" y="8194"/>
              <a:ext cx="1089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5400" dirty="0">
                  <a:latin typeface="Times New Roman" panose="02020603050405020304" pitchFamily="18" charset="0"/>
                </a:rPr>
                <a:t>=</a:t>
              </a:r>
              <a:endParaRPr lang="zh-CN" altLang="en-US" sz="5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4867275" y="5308600"/>
            <a:ext cx="5810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6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567363" y="5389563"/>
            <a:ext cx="690562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endParaRPr lang="zh-CN" altLang="en-US" sz="400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9"/>
            </p:custDataLst>
          </p:nvPr>
        </p:nvSpPr>
        <p:spPr>
          <a:xfrm>
            <a:off x="6492875" y="5327650"/>
            <a:ext cx="5810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0"/>
            </p:custDataLst>
          </p:nvPr>
        </p:nvSpPr>
        <p:spPr>
          <a:xfrm>
            <a:off x="7693025" y="5322888"/>
            <a:ext cx="9779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pic>
        <p:nvPicPr>
          <p:cNvPr id="17428" name="图片 1" descr="巩固与应用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725" y="731838"/>
            <a:ext cx="3476625" cy="633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圆角矩形 17"/>
          <p:cNvSpPr/>
          <p:nvPr/>
        </p:nvSpPr>
        <p:spPr>
          <a:xfrm>
            <a:off x="1601788" y="1497013"/>
            <a:ext cx="9558338" cy="4860925"/>
          </a:xfrm>
          <a:prstGeom prst="roundRect">
            <a:avLst/>
          </a:prstGeom>
          <a:solidFill>
            <a:srgbClr val="DFF2F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35" name="图片 3" descr="题号5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73125" y="1785938"/>
            <a:ext cx="411163" cy="3413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6" name="组合 25"/>
          <p:cNvGrpSpPr/>
          <p:nvPr/>
        </p:nvGrpSpPr>
        <p:grpSpPr>
          <a:xfrm>
            <a:off x="4740275" y="5203825"/>
            <a:ext cx="3738563" cy="920750"/>
            <a:chOff x="7464" y="8194"/>
            <a:chExt cx="5889" cy="1452"/>
          </a:xfrm>
        </p:grpSpPr>
        <p:pic>
          <p:nvPicPr>
            <p:cNvPr id="18446" name="图片 20" descr="空格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4" y="8418"/>
              <a:ext cx="1152" cy="11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7" name="图片 21" descr="空格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0037" y="8418"/>
              <a:ext cx="1152" cy="11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8" name="图片 22" descr="空格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201" y="8418"/>
              <a:ext cx="1152" cy="11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椭圆 23"/>
            <p:cNvSpPr/>
            <p:nvPr/>
          </p:nvSpPr>
          <p:spPr>
            <a:xfrm>
              <a:off x="8799" y="8527"/>
              <a:ext cx="1020" cy="98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50" name="文本框 24"/>
            <p:cNvSpPr txBox="1"/>
            <p:nvPr/>
          </p:nvSpPr>
          <p:spPr>
            <a:xfrm>
              <a:off x="11206" y="8194"/>
              <a:ext cx="1089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5400" dirty="0">
                  <a:latin typeface="Times New Roman" panose="02020603050405020304" pitchFamily="18" charset="0"/>
                </a:rPr>
                <a:t>=</a:t>
              </a:r>
              <a:endParaRPr lang="zh-CN" altLang="en-US" sz="5400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2" name="图片 1" descr="白菜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9960000">
            <a:off x="8245475" y="2836863"/>
            <a:ext cx="1570038" cy="1023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白菜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288" y="3394075"/>
            <a:ext cx="1684337" cy="109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12" descr="练5-2-1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1400" y="2127250"/>
            <a:ext cx="4200525" cy="276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 descr="练5-2问题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0100" y="1303338"/>
            <a:ext cx="3335338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4694238" y="5340350"/>
            <a:ext cx="865187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607050" y="5440363"/>
            <a:ext cx="5889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endParaRPr lang="zh-CN" altLang="en-US" sz="320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499225" y="5337175"/>
            <a:ext cx="86518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2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11"/>
            </p:custDataLst>
          </p:nvPr>
        </p:nvSpPr>
        <p:spPr>
          <a:xfrm>
            <a:off x="7886700" y="5294313"/>
            <a:ext cx="6000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8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pic>
        <p:nvPicPr>
          <p:cNvPr id="18445" name="图片 5" descr="巩固与应用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725" y="731838"/>
            <a:ext cx="3476625" cy="633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5"/>
          <p:cNvSpPr txBox="1"/>
          <p:nvPr>
            <p:custDataLst>
              <p:tags r:id="rId1"/>
            </p:custDataLst>
          </p:nvPr>
        </p:nvSpPr>
        <p:spPr>
          <a:xfrm>
            <a:off x="1284288" y="1687513"/>
            <a:ext cx="341153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Times New Roman" panose="02020603050405020304" pitchFamily="18" charset="0"/>
              </a:rPr>
              <a:t>想一想，算一算。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  <p:pic>
        <p:nvPicPr>
          <p:cNvPr id="19459" name="图片 1" descr="题号6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2800" y="1771650"/>
            <a:ext cx="455613" cy="37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3" descr="练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63" y="2905125"/>
            <a:ext cx="11010900" cy="2343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文本框 32"/>
          <p:cNvSpPr txBox="1"/>
          <p:nvPr>
            <p:custDataLst>
              <p:tags r:id="rId5"/>
            </p:custDataLst>
          </p:nvPr>
        </p:nvSpPr>
        <p:spPr>
          <a:xfrm>
            <a:off x="2571750" y="3141663"/>
            <a:ext cx="6000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8</a:t>
            </a:r>
            <a:endParaRPr lang="en-US" altLang="zh-CN" sz="3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2571750" y="3783013"/>
            <a:ext cx="600075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9</a:t>
            </a:r>
            <a:endParaRPr lang="en-US" altLang="zh-CN" sz="3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2433638" y="4397375"/>
            <a:ext cx="8763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3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5235575" y="3141663"/>
            <a:ext cx="6000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8</a:t>
            </a:r>
            <a:endParaRPr lang="en-US" altLang="zh-CN" sz="3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5235575" y="3783013"/>
            <a:ext cx="600075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9</a:t>
            </a:r>
            <a:endParaRPr lang="en-US" altLang="zh-CN" sz="3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5097463" y="4397375"/>
            <a:ext cx="8763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3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7880350" y="3141663"/>
            <a:ext cx="8763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3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8016875" y="3783013"/>
            <a:ext cx="601663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9</a:t>
            </a:r>
            <a:endParaRPr lang="en-US" altLang="zh-CN" sz="3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8016875" y="4397375"/>
            <a:ext cx="601663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8</a:t>
            </a:r>
            <a:endParaRPr lang="en-US" altLang="zh-CN" sz="3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10548938" y="3141663"/>
            <a:ext cx="8747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3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10548938" y="3783013"/>
            <a:ext cx="874712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3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10548938" y="4397375"/>
            <a:ext cx="874712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3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pic>
        <p:nvPicPr>
          <p:cNvPr id="19473" name="图片 25" descr="巩固与应用_副本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3725" y="731838"/>
            <a:ext cx="3476625" cy="633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2" descr="题号7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3750" y="1600200"/>
            <a:ext cx="425450" cy="363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5" descr="混合运算空算式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84313" y="5418138"/>
            <a:ext cx="4149725" cy="63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文本框 32"/>
          <p:cNvSpPr txBox="1"/>
          <p:nvPr>
            <p:custDataLst>
              <p:tags r:id="rId5"/>
            </p:custDataLst>
          </p:nvPr>
        </p:nvSpPr>
        <p:spPr>
          <a:xfrm>
            <a:off x="1579563" y="5340350"/>
            <a:ext cx="576262" cy="600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3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1511" name="文本框 9"/>
          <p:cNvSpPr txBox="1"/>
          <p:nvPr>
            <p:custDataLst>
              <p:tags r:id="rId6"/>
            </p:custDataLst>
          </p:nvPr>
        </p:nvSpPr>
        <p:spPr>
          <a:xfrm>
            <a:off x="2728913" y="5318125"/>
            <a:ext cx="576262" cy="600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2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1512" name="文本框 27"/>
          <p:cNvSpPr txBox="1"/>
          <p:nvPr>
            <p:custDataLst>
              <p:tags r:id="rId7"/>
            </p:custDataLst>
          </p:nvPr>
        </p:nvSpPr>
        <p:spPr>
          <a:xfrm>
            <a:off x="2074863" y="5472113"/>
            <a:ext cx="612775" cy="468312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eaLnBrk="1" hangingPunct="1"/>
            <a:r>
              <a:rPr lang="zh-CN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endParaRPr lang="zh-CN" altLang="en-US" sz="320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3" name="文本框 10"/>
          <p:cNvSpPr txBox="1"/>
          <p:nvPr>
            <p:custDataLst>
              <p:tags r:id="rId8"/>
            </p:custDataLst>
          </p:nvPr>
        </p:nvSpPr>
        <p:spPr>
          <a:xfrm>
            <a:off x="3270250" y="5453063"/>
            <a:ext cx="612775" cy="4667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eaLnBrk="1" hangingPunct="1"/>
            <a:r>
              <a:rPr lang="zh-CN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endParaRPr lang="zh-CN" altLang="en-US" sz="320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4" name="文本框 11"/>
          <p:cNvSpPr txBox="1"/>
          <p:nvPr>
            <p:custDataLst>
              <p:tags r:id="rId9"/>
            </p:custDataLst>
          </p:nvPr>
        </p:nvSpPr>
        <p:spPr>
          <a:xfrm>
            <a:off x="3932238" y="5351463"/>
            <a:ext cx="576262" cy="600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1515" name="文本框 15"/>
          <p:cNvSpPr txBox="1"/>
          <p:nvPr>
            <p:custDataLst>
              <p:tags r:id="rId10"/>
            </p:custDataLst>
          </p:nvPr>
        </p:nvSpPr>
        <p:spPr>
          <a:xfrm>
            <a:off x="4919663" y="5329238"/>
            <a:ext cx="1079500" cy="600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pic>
        <p:nvPicPr>
          <p:cNvPr id="20490" name="图片 6" descr="混合运算空算式"/>
          <p:cNvPicPr/>
          <p:nvPr>
            <p:custDataLst>
              <p:tags r:id="rId1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30988" y="5418138"/>
            <a:ext cx="4149725" cy="63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7" name="文本框 7"/>
          <p:cNvSpPr txBox="1"/>
          <p:nvPr>
            <p:custDataLst>
              <p:tags r:id="rId12"/>
            </p:custDataLst>
          </p:nvPr>
        </p:nvSpPr>
        <p:spPr>
          <a:xfrm>
            <a:off x="6553200" y="5322888"/>
            <a:ext cx="889000" cy="5905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1518" name="文本框 8"/>
          <p:cNvSpPr txBox="1"/>
          <p:nvPr>
            <p:custDataLst>
              <p:tags r:id="rId13"/>
            </p:custDataLst>
          </p:nvPr>
        </p:nvSpPr>
        <p:spPr>
          <a:xfrm>
            <a:off x="7897813" y="5329238"/>
            <a:ext cx="576262" cy="600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3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1519" name="文本框 18"/>
          <p:cNvSpPr txBox="1"/>
          <p:nvPr>
            <p:custDataLst>
              <p:tags r:id="rId14"/>
            </p:custDataLst>
          </p:nvPr>
        </p:nvSpPr>
        <p:spPr>
          <a:xfrm>
            <a:off x="9067800" y="5318125"/>
            <a:ext cx="576263" cy="600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1520" name="文本框 19"/>
          <p:cNvSpPr txBox="1"/>
          <p:nvPr>
            <p:custDataLst>
              <p:tags r:id="rId15"/>
            </p:custDataLst>
          </p:nvPr>
        </p:nvSpPr>
        <p:spPr>
          <a:xfrm>
            <a:off x="10263188" y="5318125"/>
            <a:ext cx="1079500" cy="600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3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1521" name="文本框 20"/>
          <p:cNvSpPr txBox="1"/>
          <p:nvPr/>
        </p:nvSpPr>
        <p:spPr>
          <a:xfrm>
            <a:off x="7267575" y="5510213"/>
            <a:ext cx="538163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endParaRPr lang="zh-CN" altLang="en-US" sz="280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22" name="文本框 21"/>
          <p:cNvSpPr txBox="1"/>
          <p:nvPr>
            <p:custDataLst>
              <p:tags r:id="rId16"/>
            </p:custDataLst>
          </p:nvPr>
        </p:nvSpPr>
        <p:spPr>
          <a:xfrm>
            <a:off x="8440738" y="5510213"/>
            <a:ext cx="538162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endParaRPr lang="zh-CN" altLang="en-US" sz="280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497" name="图片 25" descr="巩固与应用_副本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3725" y="731838"/>
            <a:ext cx="3476625" cy="6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8" name="图片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98613" y="1782763"/>
            <a:ext cx="8904287" cy="310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9" name="文本框 5"/>
          <p:cNvSpPr txBox="1"/>
          <p:nvPr>
            <p:custDataLst>
              <p:tags r:id="rId19"/>
            </p:custDataLst>
          </p:nvPr>
        </p:nvSpPr>
        <p:spPr>
          <a:xfrm>
            <a:off x="4198938" y="2052638"/>
            <a:ext cx="14351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一共有几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只       ？</a:t>
            </a:r>
            <a:endParaRPr lang="zh-CN" altLang="zh-CN" sz="2000" dirty="0">
              <a:latin typeface="Times New Roman" panose="02020603050405020304" pitchFamily="18" charset="0"/>
            </a:endParaRPr>
          </a:p>
        </p:txBody>
      </p:sp>
      <p:pic>
        <p:nvPicPr>
          <p:cNvPr id="20500" name="图片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62475" y="2579688"/>
            <a:ext cx="417513" cy="430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1" name="文本框 5"/>
          <p:cNvSpPr txBox="1"/>
          <p:nvPr>
            <p:custDataLst>
              <p:tags r:id="rId21"/>
            </p:custDataLst>
          </p:nvPr>
        </p:nvSpPr>
        <p:spPr>
          <a:xfrm>
            <a:off x="8537575" y="2097088"/>
            <a:ext cx="161448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我的后面有几只       ？</a:t>
            </a:r>
            <a:endParaRPr lang="zh-CN" altLang="zh-CN" sz="2000" dirty="0">
              <a:latin typeface="Times New Roman" panose="02020603050405020304" pitchFamily="18" charset="0"/>
            </a:endParaRPr>
          </a:p>
        </p:txBody>
      </p:sp>
      <p:pic>
        <p:nvPicPr>
          <p:cNvPr id="20502" name="图片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58288" y="2643188"/>
            <a:ext cx="417512" cy="430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/>
      <p:bldP spid="21513" grpId="0"/>
      <p:bldP spid="21514" grpId="0"/>
      <p:bldP spid="21515" grpId="0"/>
      <p:bldP spid="21517" grpId="0"/>
      <p:bldP spid="21518" grpId="0"/>
      <p:bldP spid="21519" grpId="0"/>
      <p:bldP spid="21520" grpId="0"/>
      <p:bldP spid="21521" grpId="0"/>
      <p:bldP spid="215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8" descr="题号8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6938" y="1231265"/>
            <a:ext cx="414337" cy="34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文本框 5"/>
          <p:cNvSpPr txBox="1"/>
          <p:nvPr>
            <p:custDataLst>
              <p:tags r:id="rId3"/>
            </p:custDataLst>
          </p:nvPr>
        </p:nvSpPr>
        <p:spPr>
          <a:xfrm>
            <a:off x="1304925" y="1123315"/>
            <a:ext cx="74168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Times New Roman" panose="02020603050405020304" pitchFamily="18" charset="0"/>
              </a:rPr>
              <a:t>把得数是</a:t>
            </a:r>
            <a:r>
              <a:rPr lang="en-US" altLang="zh-CN" sz="2800" dirty="0">
                <a:latin typeface="Times New Roman" panose="02020603050405020304" pitchFamily="18" charset="0"/>
              </a:rPr>
              <a:t> 10 </a:t>
            </a:r>
            <a:r>
              <a:rPr lang="zh-CN" altLang="en-US" sz="2800" dirty="0">
                <a:latin typeface="Times New Roman" panose="02020603050405020304" pitchFamily="18" charset="0"/>
              </a:rPr>
              <a:t>的算式涂上颜色，你发现了什么？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  <p:pic>
        <p:nvPicPr>
          <p:cNvPr id="21508" name="图片 2" descr="练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8" y="1729740"/>
            <a:ext cx="8083550" cy="439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40" descr="9+1"/>
          <p:cNvPicPr>
            <a:picLocks noChangeAspect="1"/>
          </p:cNvPicPr>
          <p:nvPr/>
        </p:nvPicPr>
        <p:blipFill>
          <a:blip r:embed="rId5"/>
          <a:srcRect l="11478" t="44788" r="50296" b="25041"/>
          <a:stretch>
            <a:fillRect/>
          </a:stretch>
        </p:blipFill>
        <p:spPr>
          <a:xfrm>
            <a:off x="2441575" y="2880678"/>
            <a:ext cx="903288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 descr="9+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775" y="2526665"/>
            <a:ext cx="2352675" cy="1020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41" descr="6+4"/>
          <p:cNvPicPr>
            <a:picLocks noChangeAspect="1"/>
          </p:cNvPicPr>
          <p:nvPr/>
        </p:nvPicPr>
        <p:blipFill>
          <a:blip r:embed="rId7"/>
          <a:srcRect t="23775" r="25630" b="33694"/>
          <a:stretch>
            <a:fillRect/>
          </a:stretch>
        </p:blipFill>
        <p:spPr>
          <a:xfrm>
            <a:off x="1892300" y="3429953"/>
            <a:ext cx="1198563" cy="474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 descr="6+4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7538" y="3285490"/>
            <a:ext cx="1525587" cy="862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42" descr="8+2"/>
          <p:cNvPicPr>
            <a:picLocks noChangeAspect="1"/>
          </p:cNvPicPr>
          <p:nvPr/>
        </p:nvPicPr>
        <p:blipFill>
          <a:blip r:embed="rId9"/>
          <a:srcRect l="12228" t="15169" r="32956" b="25180"/>
          <a:stretch>
            <a:fillRect/>
          </a:stretch>
        </p:blipFill>
        <p:spPr>
          <a:xfrm>
            <a:off x="1887538" y="3983990"/>
            <a:ext cx="738187" cy="63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 descr="8+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4513" y="3890328"/>
            <a:ext cx="1149350" cy="100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图片 43" descr="10+0"/>
          <p:cNvPicPr>
            <a:picLocks noChangeAspect="1"/>
          </p:cNvPicPr>
          <p:nvPr/>
        </p:nvPicPr>
        <p:blipFill>
          <a:blip r:embed="rId11"/>
          <a:srcRect l="21596" t="38521" r="30374" b="12164"/>
          <a:stretch>
            <a:fillRect/>
          </a:stretch>
        </p:blipFill>
        <p:spPr>
          <a:xfrm>
            <a:off x="2136775" y="4899978"/>
            <a:ext cx="611188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 descr="10+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5625" y="4484053"/>
            <a:ext cx="1341438" cy="1192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图片 44" descr="4+4+2"/>
          <p:cNvPicPr>
            <a:picLocks noChangeAspect="1"/>
          </p:cNvPicPr>
          <p:nvPr/>
        </p:nvPicPr>
        <p:blipFill>
          <a:blip r:embed="rId13"/>
          <a:srcRect l="41194" t="17834" r="15538" b="8765"/>
          <a:stretch>
            <a:fillRect/>
          </a:stretch>
        </p:blipFill>
        <p:spPr>
          <a:xfrm>
            <a:off x="3608388" y="2782253"/>
            <a:ext cx="647700" cy="1217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4+4+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25788" y="2602865"/>
            <a:ext cx="1243012" cy="1452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图片 45" descr="3+7"/>
          <p:cNvPicPr>
            <a:picLocks noChangeAspect="1"/>
          </p:cNvPicPr>
          <p:nvPr/>
        </p:nvPicPr>
        <p:blipFill>
          <a:blip r:embed="rId15"/>
          <a:srcRect l="15691" t="20349" r="27017" b="8372"/>
          <a:stretch>
            <a:fillRect/>
          </a:stretch>
        </p:blipFill>
        <p:spPr>
          <a:xfrm>
            <a:off x="2982913" y="4137978"/>
            <a:ext cx="1216025" cy="77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29" descr="3+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25725" y="3879215"/>
            <a:ext cx="2211388" cy="1166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图片 46" descr="5+5"/>
          <p:cNvPicPr>
            <a:picLocks noChangeAspect="1"/>
          </p:cNvPicPr>
          <p:nvPr/>
        </p:nvPicPr>
        <p:blipFill>
          <a:blip r:embed="rId17"/>
          <a:srcRect l="13715" t="22194" r="24052" b="26189"/>
          <a:stretch>
            <a:fillRect/>
          </a:stretch>
        </p:blipFill>
        <p:spPr>
          <a:xfrm>
            <a:off x="3048000" y="5053965"/>
            <a:ext cx="771525" cy="515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 descr="5+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6563" y="4976178"/>
            <a:ext cx="1008062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图片 47" descr="2+2+6"/>
          <p:cNvPicPr>
            <a:picLocks noChangeAspect="1"/>
          </p:cNvPicPr>
          <p:nvPr/>
        </p:nvPicPr>
        <p:blipFill>
          <a:blip r:embed="rId19"/>
          <a:srcRect l="17531" t="24579" r="25781" b="21559"/>
          <a:stretch>
            <a:fillRect/>
          </a:stretch>
        </p:blipFill>
        <p:spPr>
          <a:xfrm>
            <a:off x="4705350" y="2294890"/>
            <a:ext cx="1150938" cy="487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 descr="2+2+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29125" y="2125028"/>
            <a:ext cx="1827213" cy="757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4" name="图片 48" descr="2+8"/>
          <p:cNvPicPr>
            <a:picLocks noChangeAspect="1"/>
          </p:cNvPicPr>
          <p:nvPr/>
        </p:nvPicPr>
        <p:blipFill>
          <a:blip r:embed="rId21"/>
          <a:srcRect l="6937" t="20030" r="36069" b="47833"/>
          <a:stretch>
            <a:fillRect/>
          </a:stretch>
        </p:blipFill>
        <p:spPr>
          <a:xfrm>
            <a:off x="4368800" y="2882265"/>
            <a:ext cx="939800" cy="550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21" descr="2+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91013" y="2612390"/>
            <a:ext cx="1552575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6" name="图片 49" descr="7+3"/>
          <p:cNvPicPr>
            <a:picLocks noChangeAspect="1"/>
          </p:cNvPicPr>
          <p:nvPr/>
        </p:nvPicPr>
        <p:blipFill>
          <a:blip r:embed="rId23"/>
          <a:srcRect l="14027" t="42368" r="45012" b="10075"/>
          <a:stretch>
            <a:fillRect/>
          </a:stretch>
        </p:blipFill>
        <p:spPr>
          <a:xfrm>
            <a:off x="4913313" y="3679190"/>
            <a:ext cx="860425" cy="60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28" descr="7+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03750" y="3225165"/>
            <a:ext cx="2020888" cy="1179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8" name="图片 50" descr="1+9"/>
          <p:cNvPicPr>
            <a:picLocks noChangeAspect="1"/>
          </p:cNvPicPr>
          <p:nvPr/>
        </p:nvPicPr>
        <p:blipFill>
          <a:blip r:embed="rId25"/>
          <a:srcRect l="17233" t="17744" r="15424" b="6532"/>
          <a:stretch>
            <a:fillRect/>
          </a:stretch>
        </p:blipFill>
        <p:spPr>
          <a:xfrm>
            <a:off x="5945188" y="2526665"/>
            <a:ext cx="779462" cy="137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 descr="1+9_副本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41988" y="2171065"/>
            <a:ext cx="1196975" cy="188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0" name="图片 51" descr="7+1+2"/>
          <p:cNvPicPr>
            <a:picLocks noChangeAspect="1"/>
          </p:cNvPicPr>
          <p:nvPr/>
        </p:nvPicPr>
        <p:blipFill>
          <a:blip r:embed="rId27"/>
          <a:srcRect l="21571" t="16338" r="30643" b="15283"/>
          <a:stretch>
            <a:fillRect/>
          </a:stretch>
        </p:blipFill>
        <p:spPr>
          <a:xfrm>
            <a:off x="6932613" y="2526665"/>
            <a:ext cx="549275" cy="127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34" descr="7+1+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57975" y="2253615"/>
            <a:ext cx="1201738" cy="163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2" name="图片 52" descr="2+3+5"/>
          <p:cNvPicPr>
            <a:picLocks noChangeAspect="1"/>
          </p:cNvPicPr>
          <p:nvPr/>
        </p:nvPicPr>
        <p:blipFill>
          <a:blip r:embed="rId29"/>
          <a:srcRect l="17992" t="20642" r="8054" b="13490"/>
          <a:stretch>
            <a:fillRect/>
          </a:stretch>
        </p:blipFill>
        <p:spPr>
          <a:xfrm>
            <a:off x="4343400" y="4577715"/>
            <a:ext cx="920750" cy="976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 descr="2+3+5_副本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98938" y="4290378"/>
            <a:ext cx="1143000" cy="1500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4" name="图片 53" descr="4+6"/>
          <p:cNvPicPr>
            <a:picLocks noChangeAspect="1"/>
          </p:cNvPicPr>
          <p:nvPr/>
        </p:nvPicPr>
        <p:blipFill>
          <a:blip r:embed="rId31"/>
          <a:srcRect l="4314" t="46538" r="30559"/>
          <a:stretch>
            <a:fillRect/>
          </a:stretch>
        </p:blipFill>
        <p:spPr>
          <a:xfrm>
            <a:off x="5341938" y="5126990"/>
            <a:ext cx="679450" cy="563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33" descr="4+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287963" y="4680903"/>
            <a:ext cx="1016000" cy="1004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6" name="图片 54" descr="1+1+8"/>
          <p:cNvPicPr>
            <a:picLocks noChangeAspect="1"/>
          </p:cNvPicPr>
          <p:nvPr/>
        </p:nvPicPr>
        <p:blipFill>
          <a:blip r:embed="rId33"/>
          <a:srcRect l="14059" t="13708" r="52243" b="32629"/>
          <a:stretch>
            <a:fillRect/>
          </a:stretch>
        </p:blipFill>
        <p:spPr>
          <a:xfrm>
            <a:off x="5545138" y="4407853"/>
            <a:ext cx="958850" cy="582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32" descr="1+1+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189538" y="4279265"/>
            <a:ext cx="2757487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8" name="图片 55" descr="练8_副本"/>
          <p:cNvPicPr>
            <a:picLocks noChangeAspect="1"/>
          </p:cNvPicPr>
          <p:nvPr/>
        </p:nvPicPr>
        <p:blipFill>
          <a:blip r:embed="rId35"/>
          <a:srcRect l="10539" t="14832" r="8859" b="39291"/>
          <a:stretch>
            <a:fillRect/>
          </a:stretch>
        </p:blipFill>
        <p:spPr>
          <a:xfrm>
            <a:off x="7947025" y="4285615"/>
            <a:ext cx="1004888" cy="52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36" descr="0+10_副本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772400" y="4103053"/>
            <a:ext cx="1287463" cy="1192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1" name="图片 25" descr="巩固与应用_副本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93725" y="404178"/>
            <a:ext cx="3476625" cy="6334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9136063" y="4699953"/>
            <a:ext cx="2997200" cy="944562"/>
            <a:chOff x="8613692" y="2709824"/>
            <a:chExt cx="2997172" cy="944723"/>
          </a:xfrm>
        </p:grpSpPr>
        <p:grpSp>
          <p:nvGrpSpPr>
            <p:cNvPr id="21543" name="组合 5"/>
            <p:cNvGrpSpPr/>
            <p:nvPr/>
          </p:nvGrpSpPr>
          <p:grpSpPr>
            <a:xfrm>
              <a:off x="8613692" y="2709824"/>
              <a:ext cx="2618836" cy="944723"/>
              <a:chOff x="12420" y="5711"/>
              <a:chExt cx="4790" cy="1861"/>
            </a:xfrm>
          </p:grpSpPr>
          <p:sp>
            <p:nvSpPr>
              <p:cNvPr id="6" name="圆角矩形 4"/>
              <p:cNvSpPr/>
              <p:nvPr/>
            </p:nvSpPr>
            <p:spPr>
              <a:xfrm>
                <a:off x="12420" y="5711"/>
                <a:ext cx="4141" cy="1351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6177" y="6668"/>
                <a:ext cx="618" cy="616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6758" y="7118"/>
                <a:ext cx="453" cy="454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544" name="文本框 21"/>
            <p:cNvSpPr txBox="1"/>
            <p:nvPr>
              <p:custDataLst>
                <p:tags r:id="rId38"/>
              </p:custDataLst>
            </p:nvPr>
          </p:nvSpPr>
          <p:spPr>
            <a:xfrm>
              <a:off x="8683520" y="2844305"/>
              <a:ext cx="2927344" cy="4000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000" dirty="0">
                  <a:latin typeface="Times New Roman" panose="02020603050405020304" pitchFamily="18" charset="0"/>
                </a:rPr>
                <a:t>哇，是一头大象！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1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1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1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1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1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1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825" y="2586038"/>
            <a:ext cx="10864850" cy="2541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文本框 105"/>
          <p:cNvSpPr txBox="1"/>
          <p:nvPr>
            <p:custDataLst>
              <p:tags r:id="rId2"/>
            </p:custDataLst>
          </p:nvPr>
        </p:nvSpPr>
        <p:spPr>
          <a:xfrm>
            <a:off x="1208088" y="1558925"/>
            <a:ext cx="3630612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Times New Roman" panose="02020603050405020304" pitchFamily="18" charset="0"/>
              </a:rPr>
              <a:t>接着画下去。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  <p:pic>
        <p:nvPicPr>
          <p:cNvPr id="22532" name="图片 106" descr="题号9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27088" y="1684338"/>
            <a:ext cx="381000" cy="315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" name="椭圆 109"/>
          <p:cNvSpPr/>
          <p:nvPr/>
        </p:nvSpPr>
        <p:spPr>
          <a:xfrm>
            <a:off x="5081588" y="4298950"/>
            <a:ext cx="292100" cy="292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5402263" y="3983038"/>
            <a:ext cx="292100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5402263" y="4303713"/>
            <a:ext cx="292100" cy="292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5724525" y="3659188"/>
            <a:ext cx="292100" cy="292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5724525" y="3983038"/>
            <a:ext cx="292100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5724525" y="4298950"/>
            <a:ext cx="292100" cy="292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6045200" y="4303713"/>
            <a:ext cx="292100" cy="292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6045200" y="3983038"/>
            <a:ext cx="292100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6046788" y="3659188"/>
            <a:ext cx="292100" cy="292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6046788" y="3338513"/>
            <a:ext cx="292100" cy="292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0" name="椭圆 119"/>
          <p:cNvSpPr/>
          <p:nvPr>
            <p:custDataLst>
              <p:tags r:id="rId5"/>
            </p:custDataLst>
          </p:nvPr>
        </p:nvSpPr>
        <p:spPr>
          <a:xfrm>
            <a:off x="7026275" y="4297363"/>
            <a:ext cx="293688" cy="292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1" name="椭圆 120"/>
          <p:cNvSpPr/>
          <p:nvPr>
            <p:custDataLst>
              <p:tags r:id="rId6"/>
            </p:custDataLst>
          </p:nvPr>
        </p:nvSpPr>
        <p:spPr>
          <a:xfrm>
            <a:off x="7345363" y="3971925"/>
            <a:ext cx="292100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" name="椭圆 121"/>
          <p:cNvSpPr/>
          <p:nvPr>
            <p:custDataLst>
              <p:tags r:id="rId7"/>
            </p:custDataLst>
          </p:nvPr>
        </p:nvSpPr>
        <p:spPr>
          <a:xfrm>
            <a:off x="7345363" y="4292600"/>
            <a:ext cx="292100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" name="椭圆 122"/>
          <p:cNvSpPr/>
          <p:nvPr>
            <p:custDataLst>
              <p:tags r:id="rId8"/>
            </p:custDataLst>
          </p:nvPr>
        </p:nvSpPr>
        <p:spPr>
          <a:xfrm>
            <a:off x="7667625" y="3649663"/>
            <a:ext cx="290513" cy="29368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4" name="椭圆 123"/>
          <p:cNvSpPr/>
          <p:nvPr>
            <p:custDataLst>
              <p:tags r:id="rId9"/>
            </p:custDataLst>
          </p:nvPr>
        </p:nvSpPr>
        <p:spPr>
          <a:xfrm>
            <a:off x="7667625" y="3971925"/>
            <a:ext cx="290513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5" name="椭圆 124"/>
          <p:cNvSpPr/>
          <p:nvPr>
            <p:custDataLst>
              <p:tags r:id="rId10"/>
            </p:custDataLst>
          </p:nvPr>
        </p:nvSpPr>
        <p:spPr>
          <a:xfrm>
            <a:off x="7667625" y="4287838"/>
            <a:ext cx="290513" cy="292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6" name="椭圆 125"/>
          <p:cNvSpPr/>
          <p:nvPr>
            <p:custDataLst>
              <p:tags r:id="rId11"/>
            </p:custDataLst>
          </p:nvPr>
        </p:nvSpPr>
        <p:spPr>
          <a:xfrm>
            <a:off x="7988300" y="4292600"/>
            <a:ext cx="292100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椭圆 126"/>
          <p:cNvSpPr/>
          <p:nvPr>
            <p:custDataLst>
              <p:tags r:id="rId12"/>
            </p:custDataLst>
          </p:nvPr>
        </p:nvSpPr>
        <p:spPr>
          <a:xfrm>
            <a:off x="7988300" y="3971925"/>
            <a:ext cx="292100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8" name="椭圆 127"/>
          <p:cNvSpPr/>
          <p:nvPr>
            <p:custDataLst>
              <p:tags r:id="rId13"/>
            </p:custDataLst>
          </p:nvPr>
        </p:nvSpPr>
        <p:spPr>
          <a:xfrm>
            <a:off x="7988300" y="3649663"/>
            <a:ext cx="292100" cy="29368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9" name="椭圆 128"/>
          <p:cNvSpPr/>
          <p:nvPr>
            <p:custDataLst>
              <p:tags r:id="rId14"/>
            </p:custDataLst>
          </p:nvPr>
        </p:nvSpPr>
        <p:spPr>
          <a:xfrm>
            <a:off x="7988300" y="3328988"/>
            <a:ext cx="292100" cy="292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>
            <p:custDataLst>
              <p:tags r:id="rId15"/>
            </p:custDataLst>
          </p:nvPr>
        </p:nvSpPr>
        <p:spPr>
          <a:xfrm>
            <a:off x="8312150" y="4292600"/>
            <a:ext cx="290513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1" name="椭圆 130"/>
          <p:cNvSpPr/>
          <p:nvPr>
            <p:custDataLst>
              <p:tags r:id="rId16"/>
            </p:custDataLst>
          </p:nvPr>
        </p:nvSpPr>
        <p:spPr>
          <a:xfrm>
            <a:off x="8312150" y="3971925"/>
            <a:ext cx="290513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2" name="椭圆 131"/>
          <p:cNvSpPr/>
          <p:nvPr>
            <p:custDataLst>
              <p:tags r:id="rId17"/>
            </p:custDataLst>
          </p:nvPr>
        </p:nvSpPr>
        <p:spPr>
          <a:xfrm>
            <a:off x="8312150" y="3649663"/>
            <a:ext cx="290513" cy="29368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" name="椭圆 132"/>
          <p:cNvSpPr/>
          <p:nvPr>
            <p:custDataLst>
              <p:tags r:id="rId18"/>
            </p:custDataLst>
          </p:nvPr>
        </p:nvSpPr>
        <p:spPr>
          <a:xfrm>
            <a:off x="8312150" y="3328988"/>
            <a:ext cx="290513" cy="292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4" name="椭圆 133"/>
          <p:cNvSpPr/>
          <p:nvPr>
            <p:custDataLst>
              <p:tags r:id="rId19"/>
            </p:custDataLst>
          </p:nvPr>
        </p:nvSpPr>
        <p:spPr>
          <a:xfrm>
            <a:off x="8312150" y="3008313"/>
            <a:ext cx="290513" cy="292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5" name="椭圆 134"/>
          <p:cNvSpPr/>
          <p:nvPr>
            <p:custDataLst>
              <p:tags r:id="rId20"/>
            </p:custDataLst>
          </p:nvPr>
        </p:nvSpPr>
        <p:spPr>
          <a:xfrm>
            <a:off x="9297988" y="4295775"/>
            <a:ext cx="292100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6" name="椭圆 135"/>
          <p:cNvSpPr/>
          <p:nvPr>
            <p:custDataLst>
              <p:tags r:id="rId21"/>
            </p:custDataLst>
          </p:nvPr>
        </p:nvSpPr>
        <p:spPr>
          <a:xfrm>
            <a:off x="9618663" y="3978275"/>
            <a:ext cx="292100" cy="28892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7" name="椭圆 136"/>
          <p:cNvSpPr/>
          <p:nvPr>
            <p:custDataLst>
              <p:tags r:id="rId22"/>
            </p:custDataLst>
          </p:nvPr>
        </p:nvSpPr>
        <p:spPr>
          <a:xfrm>
            <a:off x="9618663" y="4297363"/>
            <a:ext cx="292100" cy="28892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8" name="椭圆 137"/>
          <p:cNvSpPr/>
          <p:nvPr>
            <p:custDataLst>
              <p:tags r:id="rId23"/>
            </p:custDataLst>
          </p:nvPr>
        </p:nvSpPr>
        <p:spPr>
          <a:xfrm>
            <a:off x="9940925" y="3657600"/>
            <a:ext cx="293688" cy="292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9" name="椭圆 138"/>
          <p:cNvSpPr/>
          <p:nvPr>
            <p:custDataLst>
              <p:tags r:id="rId24"/>
            </p:custDataLst>
          </p:nvPr>
        </p:nvSpPr>
        <p:spPr>
          <a:xfrm>
            <a:off x="9940925" y="3978275"/>
            <a:ext cx="293688" cy="28892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0" name="椭圆 139"/>
          <p:cNvSpPr/>
          <p:nvPr>
            <p:custDataLst>
              <p:tags r:id="rId25"/>
            </p:custDataLst>
          </p:nvPr>
        </p:nvSpPr>
        <p:spPr>
          <a:xfrm>
            <a:off x="9940925" y="4295775"/>
            <a:ext cx="293688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1" name="椭圆 140"/>
          <p:cNvSpPr/>
          <p:nvPr>
            <p:custDataLst>
              <p:tags r:id="rId26"/>
            </p:custDataLst>
          </p:nvPr>
        </p:nvSpPr>
        <p:spPr>
          <a:xfrm>
            <a:off x="10263188" y="4297363"/>
            <a:ext cx="292100" cy="28892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2" name="椭圆 141"/>
          <p:cNvSpPr/>
          <p:nvPr>
            <p:custDataLst>
              <p:tags r:id="rId27"/>
            </p:custDataLst>
          </p:nvPr>
        </p:nvSpPr>
        <p:spPr>
          <a:xfrm>
            <a:off x="10263188" y="3978275"/>
            <a:ext cx="292100" cy="28892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" name="椭圆 142"/>
          <p:cNvSpPr/>
          <p:nvPr>
            <p:custDataLst>
              <p:tags r:id="rId28"/>
            </p:custDataLst>
          </p:nvPr>
        </p:nvSpPr>
        <p:spPr>
          <a:xfrm>
            <a:off x="10263188" y="3657600"/>
            <a:ext cx="293688" cy="292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4" name="椭圆 143"/>
          <p:cNvSpPr/>
          <p:nvPr>
            <p:custDataLst>
              <p:tags r:id="rId29"/>
            </p:custDataLst>
          </p:nvPr>
        </p:nvSpPr>
        <p:spPr>
          <a:xfrm>
            <a:off x="10263188" y="3335338"/>
            <a:ext cx="293688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5" name="椭圆 144"/>
          <p:cNvSpPr/>
          <p:nvPr>
            <p:custDataLst>
              <p:tags r:id="rId30"/>
            </p:custDataLst>
          </p:nvPr>
        </p:nvSpPr>
        <p:spPr>
          <a:xfrm>
            <a:off x="10587038" y="4297363"/>
            <a:ext cx="292100" cy="28892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6" name="椭圆 145"/>
          <p:cNvSpPr/>
          <p:nvPr>
            <p:custDataLst>
              <p:tags r:id="rId31"/>
            </p:custDataLst>
          </p:nvPr>
        </p:nvSpPr>
        <p:spPr>
          <a:xfrm>
            <a:off x="10587038" y="3978275"/>
            <a:ext cx="292100" cy="28892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7" name="椭圆 146"/>
          <p:cNvSpPr/>
          <p:nvPr>
            <p:custDataLst>
              <p:tags r:id="rId32"/>
            </p:custDataLst>
          </p:nvPr>
        </p:nvSpPr>
        <p:spPr>
          <a:xfrm>
            <a:off x="10587038" y="3657600"/>
            <a:ext cx="293688" cy="292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8" name="椭圆 147"/>
          <p:cNvSpPr/>
          <p:nvPr>
            <p:custDataLst>
              <p:tags r:id="rId33"/>
            </p:custDataLst>
          </p:nvPr>
        </p:nvSpPr>
        <p:spPr>
          <a:xfrm>
            <a:off x="10587038" y="3335338"/>
            <a:ext cx="293688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9" name="椭圆 148"/>
          <p:cNvSpPr/>
          <p:nvPr>
            <p:custDataLst>
              <p:tags r:id="rId34"/>
            </p:custDataLst>
          </p:nvPr>
        </p:nvSpPr>
        <p:spPr>
          <a:xfrm>
            <a:off x="10587038" y="3016250"/>
            <a:ext cx="293688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0" name="椭圆 149"/>
          <p:cNvSpPr/>
          <p:nvPr>
            <p:custDataLst>
              <p:tags r:id="rId35"/>
            </p:custDataLst>
          </p:nvPr>
        </p:nvSpPr>
        <p:spPr>
          <a:xfrm>
            <a:off x="10901363" y="4297363"/>
            <a:ext cx="292100" cy="28892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1" name="椭圆 150"/>
          <p:cNvSpPr/>
          <p:nvPr>
            <p:custDataLst>
              <p:tags r:id="rId36"/>
            </p:custDataLst>
          </p:nvPr>
        </p:nvSpPr>
        <p:spPr>
          <a:xfrm>
            <a:off x="10901363" y="3978275"/>
            <a:ext cx="292100" cy="28892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2" name="椭圆 151"/>
          <p:cNvSpPr/>
          <p:nvPr>
            <p:custDataLst>
              <p:tags r:id="rId37"/>
            </p:custDataLst>
          </p:nvPr>
        </p:nvSpPr>
        <p:spPr>
          <a:xfrm>
            <a:off x="10902950" y="3657600"/>
            <a:ext cx="292100" cy="292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" name="椭圆 152"/>
          <p:cNvSpPr/>
          <p:nvPr>
            <p:custDataLst>
              <p:tags r:id="rId38"/>
            </p:custDataLst>
          </p:nvPr>
        </p:nvSpPr>
        <p:spPr>
          <a:xfrm>
            <a:off x="10902950" y="3335338"/>
            <a:ext cx="292100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4" name="椭圆 153"/>
          <p:cNvSpPr/>
          <p:nvPr>
            <p:custDataLst>
              <p:tags r:id="rId39"/>
            </p:custDataLst>
          </p:nvPr>
        </p:nvSpPr>
        <p:spPr>
          <a:xfrm>
            <a:off x="10902950" y="3016250"/>
            <a:ext cx="292100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5" name="椭圆 154"/>
          <p:cNvSpPr/>
          <p:nvPr>
            <p:custDataLst>
              <p:tags r:id="rId40"/>
            </p:custDataLst>
          </p:nvPr>
        </p:nvSpPr>
        <p:spPr>
          <a:xfrm>
            <a:off x="10904538" y="2692400"/>
            <a:ext cx="292100" cy="290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579" name="图片 25" descr="巩固与应用_副本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93725" y="731838"/>
            <a:ext cx="3476625" cy="633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ldLvl="0" animBg="1"/>
      <p:bldP spid="110" grpId="1" animBg="1"/>
      <p:bldP spid="111" grpId="0" bldLvl="0" animBg="1"/>
      <p:bldP spid="111" grpId="1" animBg="1"/>
      <p:bldP spid="112" grpId="0" bldLvl="0" animBg="1"/>
      <p:bldP spid="112" grpId="1" animBg="1"/>
      <p:bldP spid="113" grpId="0" bldLvl="0" animBg="1"/>
      <p:bldP spid="113" grpId="1" animBg="1"/>
      <p:bldP spid="114" grpId="0" bldLvl="0" animBg="1"/>
      <p:bldP spid="114" grpId="1" animBg="1"/>
      <p:bldP spid="115" grpId="0" bldLvl="0" animBg="1"/>
      <p:bldP spid="115" grpId="1" animBg="1"/>
      <p:bldP spid="116" grpId="0" bldLvl="0" animBg="1"/>
      <p:bldP spid="116" grpId="1" animBg="1"/>
      <p:bldP spid="117" grpId="0" bldLvl="0" animBg="1"/>
      <p:bldP spid="117" grpId="1" animBg="1"/>
      <p:bldP spid="118" grpId="0" bldLvl="0" animBg="1"/>
      <p:bldP spid="118" grpId="1" animBg="1"/>
      <p:bldP spid="119" grpId="0" bldLvl="0" animBg="1"/>
      <p:bldP spid="119" grpId="1" animBg="1"/>
      <p:bldP spid="120" grpId="0" bldLvl="0" animBg="1"/>
      <p:bldP spid="120" grpId="1" animBg="1"/>
      <p:bldP spid="121" grpId="0" bldLvl="0" animBg="1"/>
      <p:bldP spid="121" grpId="1" animBg="1"/>
      <p:bldP spid="122" grpId="0" bldLvl="0" animBg="1"/>
      <p:bldP spid="122" grpId="1" animBg="1"/>
      <p:bldP spid="123" grpId="0" bldLvl="0" animBg="1"/>
      <p:bldP spid="123" grpId="1" animBg="1"/>
      <p:bldP spid="124" grpId="0" bldLvl="0" animBg="1"/>
      <p:bldP spid="124" grpId="1" animBg="1"/>
      <p:bldP spid="125" grpId="0" bldLvl="0" animBg="1"/>
      <p:bldP spid="125" grpId="1" animBg="1"/>
      <p:bldP spid="126" grpId="0" bldLvl="0" animBg="1"/>
      <p:bldP spid="126" grpId="1" animBg="1"/>
      <p:bldP spid="127" grpId="0" bldLvl="0" animBg="1"/>
      <p:bldP spid="127" grpId="1" animBg="1"/>
      <p:bldP spid="128" grpId="0" bldLvl="0" animBg="1"/>
      <p:bldP spid="128" grpId="1" animBg="1"/>
      <p:bldP spid="129" grpId="0" bldLvl="0" animBg="1"/>
      <p:bldP spid="129" grpId="1" animBg="1"/>
      <p:bldP spid="130" grpId="0" bldLvl="0" animBg="1"/>
      <p:bldP spid="130" grpId="1" animBg="1"/>
      <p:bldP spid="131" grpId="0" bldLvl="0" animBg="1"/>
      <p:bldP spid="131" grpId="1" animBg="1"/>
      <p:bldP spid="132" grpId="0" bldLvl="0" animBg="1"/>
      <p:bldP spid="132" grpId="1" animBg="1"/>
      <p:bldP spid="133" grpId="0" bldLvl="0" animBg="1"/>
      <p:bldP spid="133" grpId="1" animBg="1"/>
      <p:bldP spid="134" grpId="0" bldLvl="0" animBg="1"/>
      <p:bldP spid="134" grpId="1" animBg="1"/>
      <p:bldP spid="135" grpId="0" bldLvl="0" animBg="1"/>
      <p:bldP spid="135" grpId="1" animBg="1"/>
      <p:bldP spid="136" grpId="0" bldLvl="0" animBg="1"/>
      <p:bldP spid="136" grpId="1" animBg="1"/>
      <p:bldP spid="137" grpId="0" bldLvl="0" animBg="1"/>
      <p:bldP spid="137" grpId="1" animBg="1"/>
      <p:bldP spid="138" grpId="0" bldLvl="0" animBg="1"/>
      <p:bldP spid="138" grpId="1" animBg="1"/>
      <p:bldP spid="139" grpId="0" bldLvl="0" animBg="1"/>
      <p:bldP spid="139" grpId="1" animBg="1"/>
      <p:bldP spid="140" grpId="0" bldLvl="0" animBg="1"/>
      <p:bldP spid="140" grpId="1" animBg="1"/>
      <p:bldP spid="141" grpId="0" bldLvl="0" animBg="1"/>
      <p:bldP spid="141" grpId="1" animBg="1"/>
      <p:bldP spid="142" grpId="0" bldLvl="0" animBg="1"/>
      <p:bldP spid="142" grpId="1" animBg="1"/>
      <p:bldP spid="143" grpId="0" bldLvl="0" animBg="1"/>
      <p:bldP spid="143" grpId="1" animBg="1"/>
      <p:bldP spid="144" grpId="0" bldLvl="0" animBg="1"/>
      <p:bldP spid="144" grpId="1" animBg="1"/>
      <p:bldP spid="145" grpId="0" bldLvl="0" animBg="1"/>
      <p:bldP spid="145" grpId="1" animBg="1"/>
      <p:bldP spid="146" grpId="0" bldLvl="0" animBg="1"/>
      <p:bldP spid="146" grpId="1" animBg="1"/>
      <p:bldP spid="147" grpId="0" bldLvl="0" animBg="1"/>
      <p:bldP spid="147" grpId="1" animBg="1"/>
      <p:bldP spid="148" grpId="0" bldLvl="0" animBg="1"/>
      <p:bldP spid="148" grpId="1" animBg="1"/>
      <p:bldP spid="149" grpId="0" bldLvl="0" animBg="1"/>
      <p:bldP spid="149" grpId="1" animBg="1"/>
      <p:bldP spid="150" grpId="0" bldLvl="0" animBg="1"/>
      <p:bldP spid="150" grpId="1" animBg="1"/>
      <p:bldP spid="151" grpId="0" bldLvl="0" animBg="1"/>
      <p:bldP spid="151" grpId="1" animBg="1"/>
      <p:bldP spid="152" grpId="0" bldLvl="0" animBg="1"/>
      <p:bldP spid="152" grpId="1" animBg="1"/>
      <p:bldP spid="153" grpId="0" bldLvl="0" animBg="1"/>
      <p:bldP spid="153" grpId="1" animBg="1"/>
      <p:bldP spid="154" grpId="0" bldLvl="0" animBg="1"/>
      <p:bldP spid="154" grpId="1" animBg="1"/>
      <p:bldP spid="155" grpId="0" bldLvl="0" animBg="1"/>
      <p:bldP spid="15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02628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你学到了什么？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4"/>
          <p:cNvSpPr txBox="1"/>
          <p:nvPr/>
        </p:nvSpPr>
        <p:spPr>
          <a:xfrm>
            <a:off x="808038" y="1590675"/>
            <a:ext cx="644525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</a:rPr>
              <a:t>1. </a:t>
            </a:r>
            <a:r>
              <a:rPr lang="zh-CN" altLang="en-US" sz="2800" dirty="0">
                <a:latin typeface="Times New Roman" panose="02020603050405020304" pitchFamily="18" charset="0"/>
              </a:rPr>
              <a:t>举例说一说，对于数，你有哪些认识？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9" name="图片 8" descr="0条鱼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4788" y="4152900"/>
            <a:ext cx="1473200" cy="191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338" y="2794000"/>
            <a:ext cx="1468437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 descr="小棒10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5621" b="-3352"/>
          <a:stretch>
            <a:fillRect/>
          </a:stretch>
        </p:blipFill>
        <p:spPr>
          <a:xfrm>
            <a:off x="8693150" y="2597150"/>
            <a:ext cx="2486025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32" descr="小棒10_副本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rcRect l="82246" t="-4659" r="6381"/>
          <a:stretch>
            <a:fillRect/>
          </a:stretch>
        </p:blipFill>
        <p:spPr>
          <a:xfrm>
            <a:off x="11168063" y="2573338"/>
            <a:ext cx="279400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3" descr="C:/Users/Administrator/Pictures/新建文件夹/独立思考.png独立思考"/>
          <p:cNvPicPr>
            <a:picLocks noChangeAspect="1"/>
          </p:cNvPicPr>
          <p:nvPr/>
        </p:nvPicPr>
        <p:blipFill>
          <a:blip r:embed="rId6"/>
          <a:srcRect l="34" r="34"/>
          <a:stretch>
            <a:fillRect/>
          </a:stretch>
        </p:blipFill>
        <p:spPr>
          <a:xfrm>
            <a:off x="10783888" y="793750"/>
            <a:ext cx="925512" cy="946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1个萝卜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038" y="3235325"/>
            <a:ext cx="1255712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图片 13" descr="回顾与交流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725" y="730250"/>
            <a:ext cx="3463925" cy="633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组合 34"/>
          <p:cNvGrpSpPr/>
          <p:nvPr/>
        </p:nvGrpSpPr>
        <p:grpSpPr>
          <a:xfrm>
            <a:off x="10783888" y="793750"/>
            <a:ext cx="925512" cy="946150"/>
            <a:chOff x="12233" y="1249"/>
            <a:chExt cx="1458" cy="1491"/>
          </a:xfrm>
        </p:grpSpPr>
        <p:pic>
          <p:nvPicPr>
            <p:cNvPr id="7199" name="图片 22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9"/>
            <a:srcRect l="34" t="-34" r="34" b="34"/>
            <a:stretch>
              <a:fillRect/>
            </a:stretch>
          </p:blipFill>
          <p:spPr>
            <a:xfrm>
              <a:off x="12233" y="1249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00" name="文本框 25"/>
            <p:cNvSpPr txBox="1"/>
            <p:nvPr/>
          </p:nvSpPr>
          <p:spPr>
            <a:xfrm>
              <a:off x="12277" y="1341"/>
              <a:ext cx="1371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相互启发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885238" y="5383213"/>
            <a:ext cx="2022475" cy="915987"/>
            <a:chOff x="9255002" y="2709827"/>
            <a:chExt cx="2023446" cy="915788"/>
          </a:xfrm>
        </p:grpSpPr>
        <p:grpSp>
          <p:nvGrpSpPr>
            <p:cNvPr id="7194" name="组合 5"/>
            <p:cNvGrpSpPr/>
            <p:nvPr/>
          </p:nvGrpSpPr>
          <p:grpSpPr>
            <a:xfrm>
              <a:off x="9255002" y="2709827"/>
              <a:ext cx="2023446" cy="915788"/>
              <a:chOff x="13593" y="5711"/>
              <a:chExt cx="3701" cy="1804"/>
            </a:xfrm>
          </p:grpSpPr>
          <p:sp>
            <p:nvSpPr>
              <p:cNvPr id="44" name="圆角矩形 4"/>
              <p:cNvSpPr/>
              <p:nvPr/>
            </p:nvSpPr>
            <p:spPr>
              <a:xfrm>
                <a:off x="13593" y="5711"/>
                <a:ext cx="2966" cy="1351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16225" y="6668"/>
                <a:ext cx="619" cy="616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6841" y="7062"/>
                <a:ext cx="453" cy="453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195" name="文本框 21"/>
            <p:cNvSpPr txBox="1"/>
            <p:nvPr>
              <p:custDataLst>
                <p:tags r:id="rId10"/>
              </p:custDataLst>
            </p:nvPr>
          </p:nvSpPr>
          <p:spPr>
            <a:xfrm>
              <a:off x="9411033" y="2844305"/>
              <a:ext cx="131578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000" dirty="0">
                  <a:latin typeface="Times New Roman" panose="02020603050405020304" pitchFamily="18" charset="0"/>
                </a:rPr>
                <a:t>还有……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16450" y="2289175"/>
            <a:ext cx="2628900" cy="1431925"/>
            <a:chOff x="2899452" y="2997112"/>
            <a:chExt cx="2630201" cy="1432265"/>
          </a:xfrm>
        </p:grpSpPr>
        <p:sp>
          <p:nvSpPr>
            <p:cNvPr id="2" name="圆角矩形标注 4"/>
            <p:cNvSpPr/>
            <p:nvPr>
              <p:custDataLst>
                <p:tags r:id="rId11"/>
              </p:custDataLst>
            </p:nvPr>
          </p:nvSpPr>
          <p:spPr bwMode="auto">
            <a:xfrm>
              <a:off x="3482353" y="3416312"/>
              <a:ext cx="1985357" cy="1013065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192" name="文本框 7"/>
            <p:cNvSpPr txBox="1"/>
            <p:nvPr/>
          </p:nvSpPr>
          <p:spPr>
            <a:xfrm>
              <a:off x="3632201" y="3547911"/>
              <a:ext cx="1897452" cy="5874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20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条鱼也没有，用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000" dirty="0">
                  <a:solidFill>
                    <a:srgbClr val="FF000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0</a:t>
              </a:r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来表示。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2899452" y="2997112"/>
              <a:ext cx="878322" cy="878096"/>
            </a:xfrm>
            <a:prstGeom prst="ellipse">
              <a:avLst/>
            </a:prstGeom>
            <a:blipFill dpi="0" rotWithShape="1">
              <a:blip r:embed="rId12" cstate="print"/>
              <a:srcRect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647113" y="3590925"/>
            <a:ext cx="2859087" cy="1368425"/>
            <a:chOff x="6432025" y="3814921"/>
            <a:chExt cx="2858152" cy="1367271"/>
          </a:xfrm>
        </p:grpSpPr>
        <p:sp>
          <p:nvSpPr>
            <p:cNvPr id="7" name="圆角矩形标注 4"/>
            <p:cNvSpPr/>
            <p:nvPr>
              <p:custDataLst>
                <p:tags r:id="rId13"/>
              </p:custDataLst>
            </p:nvPr>
          </p:nvSpPr>
          <p:spPr bwMode="auto">
            <a:xfrm>
              <a:off x="6432025" y="3814921"/>
              <a:ext cx="2399515" cy="1013558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189" name="文本框 24"/>
            <p:cNvSpPr txBox="1"/>
            <p:nvPr/>
          </p:nvSpPr>
          <p:spPr>
            <a:xfrm>
              <a:off x="6572141" y="3974320"/>
              <a:ext cx="2398893" cy="5622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20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9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添上</a:t>
              </a:r>
              <a:r>
                <a:rPr lang="en-US" altLang="zh-CN" sz="20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 1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就是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000" dirty="0">
                  <a:solidFill>
                    <a:srgbClr val="FF000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10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，</a:t>
              </a:r>
              <a:r>
                <a:rPr lang="en-US" altLang="zh-CN" sz="20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10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有两个数字。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  <p:pic>
          <p:nvPicPr>
            <p:cNvPr id="7190" name="图片 26"/>
            <p:cNvPicPr preferRelativeResize="0"/>
            <p:nvPr/>
          </p:nvPicPr>
          <p:blipFill>
            <a:blip r:embed="rId14"/>
            <a:stretch>
              <a:fillRect/>
            </a:stretch>
          </p:blipFill>
          <p:spPr>
            <a:xfrm>
              <a:off x="8413065" y="4304824"/>
              <a:ext cx="877112" cy="87736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" name="组合 24"/>
          <p:cNvGrpSpPr/>
          <p:nvPr/>
        </p:nvGrpSpPr>
        <p:grpSpPr>
          <a:xfrm>
            <a:off x="968375" y="4359275"/>
            <a:ext cx="3395663" cy="1498600"/>
            <a:chOff x="1430628" y="2600709"/>
            <a:chExt cx="3395383" cy="1497038"/>
          </a:xfrm>
        </p:grpSpPr>
        <p:sp>
          <p:nvSpPr>
            <p:cNvPr id="8" name="圆角矩形标注 4"/>
            <p:cNvSpPr/>
            <p:nvPr>
              <p:custDataLst>
                <p:tags r:id="rId15"/>
              </p:custDataLst>
            </p:nvPr>
          </p:nvSpPr>
          <p:spPr bwMode="auto">
            <a:xfrm>
              <a:off x="2063989" y="3084392"/>
              <a:ext cx="2414388" cy="1013355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184" name="文本框 18"/>
            <p:cNvSpPr txBox="1"/>
            <p:nvPr/>
          </p:nvSpPr>
          <p:spPr>
            <a:xfrm>
              <a:off x="2115473" y="3262243"/>
              <a:ext cx="2710538" cy="6446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20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根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   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和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筐 </a:t>
              </a:r>
              <a:endParaRPr lang="zh-CN" altLang="en-US" sz="2000" dirty="0">
                <a:latin typeface="Times New Roman" panose="02020603050405020304" pitchFamily="18" charset="0"/>
              </a:endParaRPr>
            </a:p>
            <a:p>
              <a:pPr eaLnBrk="1" hangingPunct="1"/>
              <a:r>
                <a:rPr lang="zh-CN" altLang="en-US" sz="2000" dirty="0">
                  <a:latin typeface="Times New Roman" panose="02020603050405020304" pitchFamily="18" charset="0"/>
                </a:rPr>
                <a:t>都可以用</a:t>
              </a:r>
              <a:r>
                <a:rPr lang="en-US" altLang="zh-CN" sz="20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 </a:t>
              </a:r>
              <a:r>
                <a:rPr lang="en-US" altLang="zh-CN" sz="2000" dirty="0">
                  <a:solidFill>
                    <a:srgbClr val="FF000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表示。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  <p:pic>
          <p:nvPicPr>
            <p:cNvPr id="7185" name="图片 9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3748386" y="3253871"/>
              <a:ext cx="377726" cy="32698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6" name="图片 5" descr="1个萝卜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2681742" y="3375711"/>
              <a:ext cx="280973" cy="1286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椭圆 23"/>
            <p:cNvSpPr/>
            <p:nvPr/>
          </p:nvSpPr>
          <p:spPr>
            <a:xfrm>
              <a:off x="1430628" y="2600709"/>
              <a:ext cx="877816" cy="878558"/>
            </a:xfrm>
            <a:prstGeom prst="ellipse">
              <a:avLst/>
            </a:prstGeom>
            <a:blipFill dpi="0" rotWithShape="1">
              <a:blip r:embed="rId20" cstate="print"/>
              <a:srcRect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4"/>
          <p:cNvSpPr txBox="1"/>
          <p:nvPr/>
        </p:nvSpPr>
        <p:spPr>
          <a:xfrm>
            <a:off x="808038" y="1590675"/>
            <a:ext cx="1957387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</a:rPr>
              <a:t>2. </a:t>
            </a:r>
            <a:r>
              <a:rPr lang="zh-CN" altLang="en-US" sz="2800" dirty="0">
                <a:latin typeface="Times New Roman" panose="02020603050405020304" pitchFamily="18" charset="0"/>
              </a:rPr>
              <a:t>画一画。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8195" name="图片 2" descr="数回顾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025" y="2422525"/>
            <a:ext cx="11331575" cy="2265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椭圆 5"/>
          <p:cNvSpPr/>
          <p:nvPr/>
        </p:nvSpPr>
        <p:spPr>
          <a:xfrm>
            <a:off x="1492250" y="5045075"/>
            <a:ext cx="549275" cy="53816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330450" y="5045075"/>
            <a:ext cx="549275" cy="53816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170238" y="5045075"/>
            <a:ext cx="547688" cy="53816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008438" y="5045075"/>
            <a:ext cx="549275" cy="53816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848225" y="5045075"/>
            <a:ext cx="547688" cy="53816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150100" y="4302125"/>
            <a:ext cx="0" cy="582613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866063" y="4302125"/>
            <a:ext cx="0" cy="582613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582025" y="4302125"/>
            <a:ext cx="0" cy="582613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9299575" y="4302125"/>
            <a:ext cx="0" cy="582613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015538" y="4302125"/>
            <a:ext cx="0" cy="582613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等腰三角形 19"/>
          <p:cNvSpPr/>
          <p:nvPr/>
        </p:nvSpPr>
        <p:spPr>
          <a:xfrm>
            <a:off x="6842125" y="5027613"/>
            <a:ext cx="592138" cy="468313"/>
          </a:xfrm>
          <a:prstGeom prst="triangl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7561263" y="5027613"/>
            <a:ext cx="592138" cy="468313"/>
          </a:xfrm>
          <a:prstGeom prst="triangl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等腰三角形 21"/>
          <p:cNvSpPr/>
          <p:nvPr/>
        </p:nvSpPr>
        <p:spPr>
          <a:xfrm>
            <a:off x="8280400" y="5027613"/>
            <a:ext cx="593725" cy="468313"/>
          </a:xfrm>
          <a:prstGeom prst="triangl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等腰三角形 22"/>
          <p:cNvSpPr/>
          <p:nvPr/>
        </p:nvSpPr>
        <p:spPr>
          <a:xfrm>
            <a:off x="9720263" y="5027613"/>
            <a:ext cx="592138" cy="468313"/>
          </a:xfrm>
          <a:prstGeom prst="triangl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等腰三角形 23"/>
          <p:cNvSpPr/>
          <p:nvPr/>
        </p:nvSpPr>
        <p:spPr>
          <a:xfrm>
            <a:off x="9001125" y="5027613"/>
            <a:ext cx="592138" cy="468313"/>
          </a:xfrm>
          <a:prstGeom prst="triangl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766888" y="4292600"/>
            <a:ext cx="0" cy="593725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613025" y="4292600"/>
            <a:ext cx="0" cy="593725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460750" y="4292600"/>
            <a:ext cx="0" cy="593725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308475" y="4292600"/>
            <a:ext cx="0" cy="593725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215" name="图片 26" descr="回顾与交流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5" y="730250"/>
            <a:ext cx="3463925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6" name="图片 28" descr="C:/Users/Administrator/Pictures/新建文件夹/独立思考.png独立思考"/>
          <p:cNvPicPr>
            <a:picLocks noChangeAspect="1"/>
          </p:cNvPicPr>
          <p:nvPr/>
        </p:nvPicPr>
        <p:blipFill>
          <a:blip r:embed="rId3"/>
          <a:srcRect l="34" r="34"/>
          <a:stretch>
            <a:fillRect/>
          </a:stretch>
        </p:blipFill>
        <p:spPr>
          <a:xfrm>
            <a:off x="10783888" y="793750"/>
            <a:ext cx="925512" cy="946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" name="组合 31"/>
          <p:cNvGrpSpPr/>
          <p:nvPr/>
        </p:nvGrpSpPr>
        <p:grpSpPr>
          <a:xfrm>
            <a:off x="10783888" y="793750"/>
            <a:ext cx="925512" cy="946150"/>
            <a:chOff x="12233" y="1249"/>
            <a:chExt cx="1458" cy="1491"/>
          </a:xfrm>
        </p:grpSpPr>
        <p:pic>
          <p:nvPicPr>
            <p:cNvPr id="8224" name="图片 32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4"/>
            <a:srcRect l="34" t="-34" r="34" b="34"/>
            <a:stretch>
              <a:fillRect/>
            </a:stretch>
          </p:blipFill>
          <p:spPr>
            <a:xfrm>
              <a:off x="12233" y="1249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25" name="文本框 33"/>
            <p:cNvSpPr txBox="1"/>
            <p:nvPr/>
          </p:nvSpPr>
          <p:spPr>
            <a:xfrm>
              <a:off x="12277" y="1341"/>
              <a:ext cx="1371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相互启发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213725" y="1350963"/>
            <a:ext cx="2376488" cy="915987"/>
            <a:chOff x="8901814" y="2709827"/>
            <a:chExt cx="2376633" cy="915788"/>
          </a:xfrm>
        </p:grpSpPr>
        <p:grpSp>
          <p:nvGrpSpPr>
            <p:cNvPr id="8219" name="组合 5"/>
            <p:cNvGrpSpPr/>
            <p:nvPr/>
          </p:nvGrpSpPr>
          <p:grpSpPr>
            <a:xfrm>
              <a:off x="8901814" y="2709827"/>
              <a:ext cx="2376633" cy="915788"/>
              <a:chOff x="12947" y="5711"/>
              <a:chExt cx="4347" cy="1804"/>
            </a:xfrm>
          </p:grpSpPr>
          <p:sp>
            <p:nvSpPr>
              <p:cNvPr id="5" name="圆角矩形 4"/>
              <p:cNvSpPr/>
              <p:nvPr/>
            </p:nvSpPr>
            <p:spPr>
              <a:xfrm>
                <a:off x="12947" y="5711"/>
                <a:ext cx="3612" cy="1351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6225" y="6668"/>
                <a:ext cx="619" cy="616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6841" y="7062"/>
                <a:ext cx="453" cy="453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20" name="文本框 21"/>
            <p:cNvSpPr txBox="1"/>
            <p:nvPr>
              <p:custDataLst>
                <p:tags r:id="rId5"/>
              </p:custDataLst>
            </p:nvPr>
          </p:nvSpPr>
          <p:spPr>
            <a:xfrm>
              <a:off x="8962436" y="2844305"/>
              <a:ext cx="2068889" cy="3986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000" dirty="0">
                  <a:latin typeface="Times New Roman" panose="02020603050405020304" pitchFamily="18" charset="0"/>
                </a:rPr>
                <a:t>还可以</a:t>
              </a:r>
              <a:r>
                <a: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……</a:t>
              </a:r>
              <a:endPara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框 4"/>
          <p:cNvSpPr txBox="1"/>
          <p:nvPr/>
        </p:nvSpPr>
        <p:spPr>
          <a:xfrm>
            <a:off x="808038" y="1590675"/>
            <a:ext cx="60833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</a:rPr>
              <a:t>3. </a:t>
            </a:r>
            <a:r>
              <a:rPr lang="zh-CN" altLang="en-US" sz="2800" dirty="0">
                <a:latin typeface="Times New Roman" panose="02020603050405020304" pitchFamily="18" charset="0"/>
              </a:rPr>
              <a:t>先计算，再选一个算式讲一个故事。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10243" name="图片 25" descr="数巩固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850" y="2744788"/>
            <a:ext cx="9582150" cy="52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文本框 26"/>
          <p:cNvSpPr txBox="1"/>
          <p:nvPr/>
        </p:nvSpPr>
        <p:spPr>
          <a:xfrm>
            <a:off x="2606675" y="2620963"/>
            <a:ext cx="7032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7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2"/>
            </p:custDataLst>
          </p:nvPr>
        </p:nvSpPr>
        <p:spPr>
          <a:xfrm>
            <a:off x="6118225" y="2620963"/>
            <a:ext cx="7016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pic>
        <p:nvPicPr>
          <p:cNvPr id="29" name="图片 28" descr="结合符号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388" y="3224213"/>
            <a:ext cx="857250" cy="371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29"/>
          <p:cNvSpPr txBox="1"/>
          <p:nvPr>
            <p:custDataLst>
              <p:tags r:id="rId4"/>
            </p:custDataLst>
          </p:nvPr>
        </p:nvSpPr>
        <p:spPr>
          <a:xfrm>
            <a:off x="8629650" y="3543300"/>
            <a:ext cx="7032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7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5"/>
            </p:custDataLst>
          </p:nvPr>
        </p:nvSpPr>
        <p:spPr>
          <a:xfrm>
            <a:off x="10675938" y="2620963"/>
            <a:ext cx="70326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8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pic>
        <p:nvPicPr>
          <p:cNvPr id="10249" name="图片 11" descr="回顾与交流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25" y="730250"/>
            <a:ext cx="3463925" cy="633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903288" y="3862388"/>
            <a:ext cx="3870325" cy="1682750"/>
            <a:chOff x="8853" y="5652"/>
            <a:chExt cx="8281" cy="3596"/>
          </a:xfrm>
        </p:grpSpPr>
        <p:sp>
          <p:nvSpPr>
            <p:cNvPr id="8" name="圆角矩形标注 7"/>
            <p:cNvSpPr/>
            <p:nvPr>
              <p:custDataLst>
                <p:tags r:id="rId7"/>
              </p:custDataLst>
            </p:nvPr>
          </p:nvSpPr>
          <p:spPr bwMode="auto">
            <a:xfrm>
              <a:off x="10419" y="5917"/>
              <a:ext cx="6715" cy="3331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262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10677" y="5949"/>
              <a:ext cx="6422" cy="31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dist" eaLnBrk="1" hangingPunct="1">
                <a:lnSpc>
                  <a:spcPct val="150000"/>
                </a:lnSpc>
              </a:pPr>
              <a:r>
                <a:rPr lang="zh-CN" altLang="zh-CN" sz="20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10</a:t>
              </a:r>
              <a:r>
                <a:rPr lang="en-US" altLang="zh-CN" sz="20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 </a:t>
              </a:r>
              <a:r>
                <a:rPr lang="zh-CN" altLang="zh-CN" sz="2000" dirty="0">
                  <a:latin typeface="Times New Roman" panose="02020603050405020304" pitchFamily="18" charset="0"/>
                </a:rPr>
                <a:t>只小鸟飞走</a:t>
              </a:r>
              <a:r>
                <a:rPr lang="en-US" altLang="zh-CN" sz="20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 </a:t>
              </a:r>
              <a:r>
                <a:rPr lang="zh-CN" altLang="zh-CN" sz="20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3</a:t>
              </a:r>
              <a:r>
                <a:rPr lang="en-US" altLang="zh-CN" sz="20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 </a:t>
              </a:r>
              <a:r>
                <a:rPr lang="zh-CN" altLang="zh-CN" sz="2000" dirty="0">
                  <a:latin typeface="Times New Roman" panose="02020603050405020304" pitchFamily="18" charset="0"/>
                </a:rPr>
                <a:t>只，又飞来</a:t>
              </a:r>
              <a:r>
                <a:rPr lang="zh-CN" altLang="zh-CN" sz="20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</a:t>
              </a:r>
              <a:r>
                <a:rPr lang="zh-CN" altLang="zh-CN" sz="2000" dirty="0">
                  <a:latin typeface="Times New Roman" panose="02020603050405020304" pitchFamily="18" charset="0"/>
                </a:rPr>
                <a:t>只，现在共有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</a:t>
              </a:r>
              <a:endParaRPr lang="en-US" altLang="zh-CN" sz="2000" dirty="0">
                <a:latin typeface="Times New Roman" panose="02020603050405020304" pitchFamily="18" charset="0"/>
              </a:endParaRPr>
            </a:p>
            <a:p>
              <a:pPr algn="dist" eaLnBrk="1" hangingPunct="1">
                <a:lnSpc>
                  <a:spcPct val="150000"/>
                </a:lnSpc>
              </a:pPr>
              <a:r>
                <a:rPr lang="zh-CN" altLang="zh-CN" sz="20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10</a:t>
              </a:r>
              <a:r>
                <a:rPr lang="zh-CN" altLang="zh-CN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－</a:t>
              </a:r>
              <a:r>
                <a:rPr lang="zh-CN" altLang="zh-CN" sz="20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3</a:t>
              </a:r>
              <a:r>
                <a:rPr lang="zh-CN" altLang="zh-CN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＋</a:t>
              </a:r>
              <a:r>
                <a:rPr lang="zh-CN" altLang="zh-CN" sz="20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</a:t>
              </a:r>
              <a:r>
                <a:rPr lang="zh-CN" altLang="zh-CN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zh-CN" altLang="zh-CN" sz="20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8</a:t>
              </a:r>
              <a:r>
                <a:rPr lang="zh-CN" altLang="zh-CN" sz="2000" dirty="0">
                  <a:latin typeface="Times New Roman" panose="02020603050405020304" pitchFamily="18" charset="0"/>
                </a:rPr>
                <a:t>（只）。</a:t>
              </a:r>
              <a:endParaRPr lang="zh-CN" altLang="zh-CN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8853" y="5652"/>
              <a:ext cx="1878" cy="1876"/>
            </a:xfrm>
            <a:prstGeom prst="ellipse">
              <a:avLst/>
            </a:prstGeom>
            <a:blipFill dpi="0" rotWithShape="1">
              <a:blip r:embed="rId9" cstate="print"/>
              <a:srcRect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251" name="图片 10" descr="C:/Users/Administrator/Pictures/新建文件夹/独立思考.png独立思考"/>
          <p:cNvPicPr>
            <a:picLocks noChangeAspect="1"/>
          </p:cNvPicPr>
          <p:nvPr/>
        </p:nvPicPr>
        <p:blipFill>
          <a:blip r:embed="rId10"/>
          <a:srcRect l="34" r="34"/>
          <a:stretch>
            <a:fillRect/>
          </a:stretch>
        </p:blipFill>
        <p:spPr>
          <a:xfrm>
            <a:off x="10783888" y="793750"/>
            <a:ext cx="925512" cy="946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组合 34"/>
          <p:cNvGrpSpPr/>
          <p:nvPr/>
        </p:nvGrpSpPr>
        <p:grpSpPr>
          <a:xfrm>
            <a:off x="10783888" y="793750"/>
            <a:ext cx="925512" cy="946150"/>
            <a:chOff x="12233" y="1249"/>
            <a:chExt cx="1458" cy="1491"/>
          </a:xfrm>
        </p:grpSpPr>
        <p:pic>
          <p:nvPicPr>
            <p:cNvPr id="10259" name="图片 22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11"/>
            <a:srcRect l="34" t="-34" r="34" b="34"/>
            <a:stretch>
              <a:fillRect/>
            </a:stretch>
          </p:blipFill>
          <p:spPr>
            <a:xfrm>
              <a:off x="12233" y="1249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60" name="文本框 12"/>
            <p:cNvSpPr txBox="1"/>
            <p:nvPr/>
          </p:nvSpPr>
          <p:spPr>
            <a:xfrm>
              <a:off x="12277" y="1341"/>
              <a:ext cx="1371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相互启发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869363" y="4873625"/>
            <a:ext cx="2378075" cy="915988"/>
            <a:chOff x="8901814" y="2709827"/>
            <a:chExt cx="2376633" cy="915788"/>
          </a:xfrm>
        </p:grpSpPr>
        <p:grpSp>
          <p:nvGrpSpPr>
            <p:cNvPr id="10254" name="组合 5"/>
            <p:cNvGrpSpPr/>
            <p:nvPr/>
          </p:nvGrpSpPr>
          <p:grpSpPr>
            <a:xfrm>
              <a:off x="8901814" y="2709827"/>
              <a:ext cx="2376633" cy="915788"/>
              <a:chOff x="12947" y="5711"/>
              <a:chExt cx="4347" cy="1804"/>
            </a:xfrm>
          </p:grpSpPr>
          <p:sp>
            <p:nvSpPr>
              <p:cNvPr id="5" name="圆角矩形 4"/>
              <p:cNvSpPr/>
              <p:nvPr/>
            </p:nvSpPr>
            <p:spPr>
              <a:xfrm>
                <a:off x="12947" y="5711"/>
                <a:ext cx="3613" cy="1351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16226" y="6668"/>
                <a:ext cx="618" cy="616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6841" y="7062"/>
                <a:ext cx="453" cy="453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255" name="文本框 21"/>
            <p:cNvSpPr txBox="1"/>
            <p:nvPr>
              <p:custDataLst>
                <p:tags r:id="rId12"/>
              </p:custDataLst>
            </p:nvPr>
          </p:nvSpPr>
          <p:spPr>
            <a:xfrm>
              <a:off x="8962436" y="2844305"/>
              <a:ext cx="2068889" cy="3986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000" dirty="0">
                  <a:latin typeface="Times New Roman" panose="02020603050405020304" pitchFamily="18" charset="0"/>
                </a:rPr>
                <a:t>我的故事是</a:t>
              </a:r>
              <a:r>
                <a:rPr lang="zh-CN" altLang="en-US" sz="2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……</a:t>
              </a:r>
              <a:endPara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 descr="铁锨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750" y="4309110"/>
            <a:ext cx="312738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 descr="铁锨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550" y="4310698"/>
            <a:ext cx="314325" cy="665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文本框 4"/>
          <p:cNvSpPr txBox="1"/>
          <p:nvPr/>
        </p:nvSpPr>
        <p:spPr>
          <a:xfrm>
            <a:off x="808038" y="1251585"/>
            <a:ext cx="1903412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</a:rPr>
              <a:t>4. 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pic>
        <p:nvPicPr>
          <p:cNvPr id="11269" name="图片 2" descr="数巩固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63" y="2073910"/>
            <a:ext cx="7154862" cy="4027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椭圆 7"/>
          <p:cNvSpPr/>
          <p:nvPr/>
        </p:nvSpPr>
        <p:spPr>
          <a:xfrm>
            <a:off x="2109788" y="2997835"/>
            <a:ext cx="900113" cy="14890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17925" y="2997835"/>
            <a:ext cx="900113" cy="14890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03463" y="4486910"/>
            <a:ext cx="898525" cy="14827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313488" y="4301173"/>
            <a:ext cx="1042988" cy="16144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图片 12" descr="水桶_副本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725" y="3169285"/>
            <a:ext cx="511175" cy="56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 descr="水桶_副本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988" y="3169285"/>
            <a:ext cx="511175" cy="56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 descr="水桶_副本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250" y="3169285"/>
            <a:ext cx="511175" cy="56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水桶_副本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1513" y="3169285"/>
            <a:ext cx="511175" cy="566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椭圆 16"/>
          <p:cNvSpPr/>
          <p:nvPr/>
        </p:nvSpPr>
        <p:spPr>
          <a:xfrm>
            <a:off x="755650" y="2975610"/>
            <a:ext cx="965200" cy="15875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432175" y="4458335"/>
            <a:ext cx="963613" cy="15875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5"/>
            </p:custDataLst>
          </p:nvPr>
        </p:nvCxnSpPr>
        <p:spPr>
          <a:xfrm>
            <a:off x="8245475" y="3802698"/>
            <a:ext cx="0" cy="479425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6"/>
            </p:custDataLst>
          </p:nvPr>
        </p:nvCxnSpPr>
        <p:spPr>
          <a:xfrm>
            <a:off x="9205913" y="3802698"/>
            <a:ext cx="0" cy="479425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9925050" y="4297998"/>
            <a:ext cx="1755775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r>
              <a:rPr lang="en-US" altLang="zh-CN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40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r>
              <a:rPr lang="en-US" altLang="zh-CN" sz="40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 2</a:t>
            </a:r>
            <a:endParaRPr lang="en-US" altLang="zh-CN" sz="40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504238" y="5207635"/>
            <a:ext cx="2925762" cy="915988"/>
            <a:chOff x="8504241" y="5546868"/>
            <a:chExt cx="2925759" cy="915988"/>
          </a:xfrm>
        </p:grpSpPr>
        <p:grpSp>
          <p:nvGrpSpPr>
            <p:cNvPr id="11308" name="组合 5"/>
            <p:cNvGrpSpPr/>
            <p:nvPr/>
          </p:nvGrpSpPr>
          <p:grpSpPr>
            <a:xfrm>
              <a:off x="8504241" y="5546868"/>
              <a:ext cx="2838446" cy="915988"/>
              <a:chOff x="12102" y="5711"/>
              <a:chExt cx="5192" cy="1804"/>
            </a:xfrm>
          </p:grpSpPr>
          <p:sp>
            <p:nvSpPr>
              <p:cNvPr id="5" name="圆角矩形 4"/>
              <p:cNvSpPr/>
              <p:nvPr/>
            </p:nvSpPr>
            <p:spPr>
              <a:xfrm>
                <a:off x="12102" y="5711"/>
                <a:ext cx="4457" cy="1351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16225" y="6668"/>
                <a:ext cx="619" cy="616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6841" y="7062"/>
                <a:ext cx="453" cy="453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309" name="组合 34"/>
            <p:cNvGrpSpPr/>
            <p:nvPr/>
          </p:nvGrpSpPr>
          <p:grpSpPr>
            <a:xfrm>
              <a:off x="8539212" y="5650808"/>
              <a:ext cx="2890788" cy="452957"/>
              <a:chOff x="12313" y="8894"/>
              <a:chExt cx="6323" cy="948"/>
            </a:xfrm>
          </p:grpSpPr>
          <p:sp>
            <p:nvSpPr>
              <p:cNvPr id="11310" name="文本框 24"/>
              <p:cNvSpPr txBox="1"/>
              <p:nvPr/>
            </p:nvSpPr>
            <p:spPr>
              <a:xfrm>
                <a:off x="12313" y="9005"/>
                <a:ext cx="6323" cy="8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2000" dirty="0">
                    <a:latin typeface="Times New Roman" panose="02020603050405020304" pitchFamily="18" charset="0"/>
                  </a:rPr>
                  <a:t>拿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      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比拿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    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的人多。</a:t>
                </a:r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11311" name="图片 32" descr="水桶_副本_副本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17" y="9038"/>
                <a:ext cx="668" cy="7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12" name="图片 33" descr="铁锨_副本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036" y="8894"/>
                <a:ext cx="416" cy="88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1284" name="图片 11" descr="回顾与交流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725" y="391160"/>
            <a:ext cx="3463925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5" name="图片 27" descr="C:/Users/Administrator/Pictures/新建文件夹/独立思考.png独立思考"/>
          <p:cNvPicPr>
            <a:picLocks noChangeAspect="1"/>
          </p:cNvPicPr>
          <p:nvPr/>
        </p:nvPicPr>
        <p:blipFill>
          <a:blip r:embed="rId10"/>
          <a:srcRect l="34" r="34"/>
          <a:stretch>
            <a:fillRect/>
          </a:stretch>
        </p:blipFill>
        <p:spPr>
          <a:xfrm>
            <a:off x="10783888" y="454660"/>
            <a:ext cx="925512" cy="946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2" name="组合 41"/>
          <p:cNvGrpSpPr/>
          <p:nvPr/>
        </p:nvGrpSpPr>
        <p:grpSpPr>
          <a:xfrm>
            <a:off x="5473700" y="1650048"/>
            <a:ext cx="3597275" cy="1408112"/>
            <a:chOff x="1570" y="2291"/>
            <a:chExt cx="7466" cy="3062"/>
          </a:xfrm>
        </p:grpSpPr>
        <p:grpSp>
          <p:nvGrpSpPr>
            <p:cNvPr id="11303" name="组合 28"/>
            <p:cNvGrpSpPr/>
            <p:nvPr/>
          </p:nvGrpSpPr>
          <p:grpSpPr>
            <a:xfrm>
              <a:off x="1570" y="2319"/>
              <a:ext cx="7362" cy="3034"/>
              <a:chOff x="12147" y="5711"/>
              <a:chExt cx="7362" cy="3034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12219" y="5711"/>
                <a:ext cx="7275" cy="2413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2671" y="7879"/>
                <a:ext cx="616" cy="614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2147" y="8293"/>
                <a:ext cx="451" cy="452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04" name="文本框 36"/>
            <p:cNvSpPr txBox="1"/>
            <p:nvPr/>
          </p:nvSpPr>
          <p:spPr>
            <a:xfrm>
              <a:off x="1865" y="2291"/>
              <a:ext cx="7171" cy="15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zh-CN" sz="2000" dirty="0">
                  <a:latin typeface="Times New Roman" panose="02020603050405020304" pitchFamily="18" charset="0"/>
                </a:rPr>
                <a:t>你能提出哪些数学问题？与同伴说一说，并尝试解决。</a:t>
              </a:r>
              <a:endParaRPr lang="zh-CN" altLang="zh-CN" sz="20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308850" y="1762760"/>
            <a:ext cx="3846513" cy="1176338"/>
            <a:chOff x="2918" y="6105"/>
            <a:chExt cx="8395" cy="2652"/>
          </a:xfrm>
        </p:grpSpPr>
        <p:grpSp>
          <p:nvGrpSpPr>
            <p:cNvPr id="11297" name="组合 43"/>
            <p:cNvGrpSpPr/>
            <p:nvPr/>
          </p:nvGrpSpPr>
          <p:grpSpPr>
            <a:xfrm>
              <a:off x="2918" y="6105"/>
              <a:ext cx="8395" cy="2652"/>
              <a:chOff x="10418" y="5591"/>
              <a:chExt cx="8395" cy="2652"/>
            </a:xfrm>
          </p:grpSpPr>
          <p:sp>
            <p:nvSpPr>
              <p:cNvPr id="45" name="圆角矩形标注 44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0418" y="5917"/>
                <a:ext cx="6943" cy="2326"/>
              </a:xfrm>
              <a:prstGeom prst="wedgeRoundRectCallout">
                <a:avLst>
                  <a:gd name="adj1" fmla="val 28167"/>
                  <a:gd name="adj2" fmla="val 45060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1" name="文本框 4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0677" y="5949"/>
                <a:ext cx="6133" cy="15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lnSpc>
                    <a:spcPct val="150000"/>
                  </a:lnSpc>
                </a:pPr>
                <a:r>
                  <a:rPr lang="zh-CN" altLang="zh-CN" sz="2000" dirty="0">
                    <a:latin typeface="Times New Roman" panose="02020603050405020304" pitchFamily="18" charset="0"/>
                  </a:rPr>
                  <a:t>拿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      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的人多，还是拿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         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的人多？</a:t>
                </a:r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 flipH="1">
                <a:off x="17004" y="5591"/>
                <a:ext cx="1809" cy="1868"/>
              </a:xfrm>
              <a:prstGeom prst="ellipse">
                <a:avLst/>
              </a:prstGeom>
              <a:blipFill dpi="0" rotWithShape="1">
                <a:blip r:embed="rId13" cstate="print"/>
                <a:srcRect/>
                <a:stretch>
                  <a:fillRect/>
                </a:stretch>
              </a:blipFill>
              <a:ln w="19050"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11298" name="图片 47" descr="水桶_副本_副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81" y="6802"/>
              <a:ext cx="612" cy="6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99" name="图片 48" descr="铁锨_副本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754" y="6728"/>
              <a:ext cx="494" cy="86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0" name="组合 49"/>
          <p:cNvGrpSpPr/>
          <p:nvPr/>
        </p:nvGrpSpPr>
        <p:grpSpPr>
          <a:xfrm>
            <a:off x="10783888" y="454660"/>
            <a:ext cx="925512" cy="946150"/>
            <a:chOff x="12233" y="1249"/>
            <a:chExt cx="1458" cy="1491"/>
          </a:xfrm>
        </p:grpSpPr>
        <p:pic>
          <p:nvPicPr>
            <p:cNvPr id="11295" name="图片 50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16"/>
            <a:srcRect l="34" t="-34" r="34" b="34"/>
            <a:stretch>
              <a:fillRect/>
            </a:stretch>
          </p:blipFill>
          <p:spPr>
            <a:xfrm>
              <a:off x="12233" y="1249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96" name="文本框 51"/>
            <p:cNvSpPr txBox="1"/>
            <p:nvPr/>
          </p:nvSpPr>
          <p:spPr>
            <a:xfrm>
              <a:off x="12277" y="1341"/>
              <a:ext cx="1371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相互启发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43050" y="1359535"/>
            <a:ext cx="2376488" cy="915988"/>
            <a:chOff x="8901814" y="2709827"/>
            <a:chExt cx="2376633" cy="915788"/>
          </a:xfrm>
        </p:grpSpPr>
        <p:grpSp>
          <p:nvGrpSpPr>
            <p:cNvPr id="11290" name="组合 5"/>
            <p:cNvGrpSpPr/>
            <p:nvPr/>
          </p:nvGrpSpPr>
          <p:grpSpPr>
            <a:xfrm>
              <a:off x="8901814" y="2709827"/>
              <a:ext cx="2376633" cy="915788"/>
              <a:chOff x="12947" y="5711"/>
              <a:chExt cx="4347" cy="1804"/>
            </a:xfrm>
          </p:grpSpPr>
          <p:sp>
            <p:nvSpPr>
              <p:cNvPr id="28" name="圆角矩形 4"/>
              <p:cNvSpPr/>
              <p:nvPr/>
            </p:nvSpPr>
            <p:spPr>
              <a:xfrm>
                <a:off x="12947" y="5711"/>
                <a:ext cx="3612" cy="1351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6225" y="6668"/>
                <a:ext cx="619" cy="616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6841" y="7062"/>
                <a:ext cx="453" cy="453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291" name="文本框 21"/>
            <p:cNvSpPr txBox="1"/>
            <p:nvPr>
              <p:custDataLst>
                <p:tags r:id="rId17"/>
              </p:custDataLst>
            </p:nvPr>
          </p:nvSpPr>
          <p:spPr>
            <a:xfrm>
              <a:off x="8962436" y="2844305"/>
              <a:ext cx="206888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000" dirty="0">
                  <a:latin typeface="Times New Roman" panose="02020603050405020304" pitchFamily="18" charset="0"/>
                </a:rPr>
                <a:t>我的问题是……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8" grpId="2" bldLvl="0" animBg="1"/>
      <p:bldP spid="9" grpId="0" bldLvl="0" animBg="1"/>
      <p:bldP spid="9" grpId="1" bldLvl="0" animBg="1"/>
      <p:bldP spid="9" grpId="2" bldLvl="0" animBg="1"/>
      <p:bldP spid="10" grpId="0" bldLvl="0" animBg="1"/>
      <p:bldP spid="10" grpId="1" bldLvl="0" animBg="1"/>
      <p:bldP spid="10" grpId="2" bldLvl="0" animBg="1"/>
      <p:bldP spid="11" grpId="0" bldLvl="0" animBg="1"/>
      <p:bldP spid="11" grpId="1" bldLvl="0" animBg="1"/>
      <p:bldP spid="11" grpId="2" bldLvl="0" animBg="1"/>
      <p:bldP spid="17" grpId="0" bldLvl="0" animBg="1"/>
      <p:bldP spid="17" grpId="1" bldLvl="0" animBg="1"/>
      <p:bldP spid="17" grpId="2" bldLvl="0" animBg="1"/>
      <p:bldP spid="18" grpId="0" bldLvl="0" animBg="1"/>
      <p:bldP spid="18" grpId="1" bldLvl="0" animBg="1"/>
      <p:bldP spid="18" grpId="2" bldLvl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0690" y="3804285"/>
            <a:ext cx="7382510" cy="2346960"/>
          </a:xfrm>
          <a:prstGeom prst="rect">
            <a:avLst/>
          </a:prstGeom>
        </p:spPr>
      </p:pic>
      <p:pic>
        <p:nvPicPr>
          <p:cNvPr id="12290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160463"/>
            <a:ext cx="674688" cy="719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3"/>
          <p:cNvSpPr txBox="1"/>
          <p:nvPr>
            <p:custDataLst>
              <p:tags r:id="rId4"/>
            </p:custDataLst>
          </p:nvPr>
        </p:nvSpPr>
        <p:spPr>
          <a:xfrm>
            <a:off x="1239838" y="1303338"/>
            <a:ext cx="328612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Times New Roman" panose="02020603050405020304" pitchFamily="18" charset="0"/>
              </a:rPr>
              <a:t>数一数，填一填。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  <p:pic>
        <p:nvPicPr>
          <p:cNvPr id="12292" name="图片 2" descr="练1-1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63" y="1558925"/>
            <a:ext cx="7458075" cy="236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985963" y="2366963"/>
            <a:ext cx="582612" cy="1106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6</a:t>
            </a:r>
            <a:endParaRPr lang="en-US" altLang="zh-CN" sz="6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3911600" y="2362200"/>
            <a:ext cx="582613" cy="1106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8</a:t>
            </a:r>
            <a:endParaRPr lang="en-US" altLang="zh-CN" sz="6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697538" y="2420938"/>
            <a:ext cx="1263650" cy="1106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6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6459538" y="4457700"/>
            <a:ext cx="581025" cy="1106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6</a:t>
            </a:r>
            <a:endParaRPr lang="en-US" altLang="zh-CN" sz="6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7434263" y="4424363"/>
            <a:ext cx="581025" cy="1106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6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9477375" y="4513263"/>
            <a:ext cx="581025" cy="1106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6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0</a:t>
            </a:r>
            <a:endParaRPr lang="en-US" altLang="zh-CN" sz="66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pic>
        <p:nvPicPr>
          <p:cNvPr id="12300" name="图片 25" descr="巩固与应用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725" y="347663"/>
            <a:ext cx="3476625" cy="633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93704" b="88698"/>
          <a:stretch>
            <a:fillRect/>
          </a:stretch>
        </p:blipFill>
        <p:spPr>
          <a:xfrm>
            <a:off x="565150" y="1544638"/>
            <a:ext cx="763588" cy="808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2"/>
          <p:cNvSpPr txBox="1"/>
          <p:nvPr>
            <p:custDataLst>
              <p:tags r:id="rId3"/>
            </p:custDataLst>
          </p:nvPr>
        </p:nvSpPr>
        <p:spPr>
          <a:xfrm>
            <a:off x="1328738" y="1687513"/>
            <a:ext cx="52705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latin typeface="Times New Roman" panose="02020603050405020304" pitchFamily="18" charset="0"/>
              </a:rPr>
              <a:t>为</a:t>
            </a:r>
            <a:r>
              <a:rPr lang="zh-CN" altLang="zh-CN" sz="2800" dirty="0">
                <a:latin typeface="Times New Roman" panose="02020603050405020304" pitchFamily="18" charset="0"/>
              </a:rPr>
              <a:t>排队的小朋友按顺序</a:t>
            </a:r>
            <a:r>
              <a:rPr lang="zh-CN" altLang="en-US" sz="2800" dirty="0">
                <a:latin typeface="Times New Roman" panose="02020603050405020304" pitchFamily="18" charset="0"/>
              </a:rPr>
              <a:t>标上</a:t>
            </a:r>
            <a:r>
              <a:rPr lang="zh-CN" altLang="zh-CN" sz="2800" dirty="0">
                <a:latin typeface="Times New Roman" panose="02020603050405020304" pitchFamily="18" charset="0"/>
              </a:rPr>
              <a:t>数。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  <p:pic>
        <p:nvPicPr>
          <p:cNvPr id="13316" name="图片 5" descr="空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25" y="5408613"/>
            <a:ext cx="731838" cy="731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6" descr="空格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19525" y="5408613"/>
            <a:ext cx="731838" cy="731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7" descr="空格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95825" y="5408613"/>
            <a:ext cx="731838" cy="731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9" descr="空格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72125" y="5408613"/>
            <a:ext cx="731838" cy="731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10" descr="空格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48425" y="5408613"/>
            <a:ext cx="731838" cy="731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图片 11" descr="空格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70750" y="5408613"/>
            <a:ext cx="731838" cy="731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图片 12" descr="空格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21650" y="5408613"/>
            <a:ext cx="730250" cy="731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图片 13" descr="空格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97950" y="5408613"/>
            <a:ext cx="730250" cy="731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图片 14" descr="空格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953625" y="5408613"/>
            <a:ext cx="731838" cy="731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3060700" y="5389563"/>
            <a:ext cx="5810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3930650" y="5389563"/>
            <a:ext cx="5810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Times New Roman" panose="02020603050405020304" pitchFamily="18" charset="0"/>
              </a:rPr>
              <a:t>2</a:t>
            </a:r>
            <a:endParaRPr lang="en-US" altLang="zh-CN" sz="44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4835525" y="5389563"/>
            <a:ext cx="5810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Times New Roman" panose="02020603050405020304" pitchFamily="18" charset="0"/>
              </a:rPr>
              <a:t>3</a:t>
            </a:r>
            <a:endParaRPr lang="en-US" altLang="zh-CN" sz="44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5722938" y="5389563"/>
            <a:ext cx="5810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7"/>
            </p:custDataLst>
          </p:nvPr>
        </p:nvSpPr>
        <p:spPr>
          <a:xfrm>
            <a:off x="6599238" y="5389563"/>
            <a:ext cx="5810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8"/>
            </p:custDataLst>
          </p:nvPr>
        </p:nvSpPr>
        <p:spPr>
          <a:xfrm>
            <a:off x="7410450" y="5389563"/>
            <a:ext cx="58261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6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8270875" y="5389563"/>
            <a:ext cx="58261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7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0"/>
            </p:custDataLst>
          </p:nvPr>
        </p:nvSpPr>
        <p:spPr>
          <a:xfrm>
            <a:off x="9115425" y="5389563"/>
            <a:ext cx="5810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8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21"/>
            </p:custDataLst>
          </p:nvPr>
        </p:nvSpPr>
        <p:spPr>
          <a:xfrm>
            <a:off x="10082213" y="5389563"/>
            <a:ext cx="58261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9</a:t>
            </a:r>
            <a:endParaRPr lang="en-US" altLang="zh-CN" sz="4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pic>
        <p:nvPicPr>
          <p:cNvPr id="13334" name="图片 25" descr="巩固与应用_副本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3725" y="731838"/>
            <a:ext cx="3476625" cy="6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5" name="图片 1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75" b="22501"/>
          <a:stretch>
            <a:fillRect/>
          </a:stretch>
        </p:blipFill>
        <p:spPr>
          <a:xfrm>
            <a:off x="955675" y="2095500"/>
            <a:ext cx="10283825" cy="3249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86273"/>
          <a:stretch>
            <a:fillRect/>
          </a:stretch>
        </p:blipFill>
        <p:spPr>
          <a:xfrm>
            <a:off x="785813" y="1646238"/>
            <a:ext cx="57943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文本框 3"/>
          <p:cNvSpPr txBox="1"/>
          <p:nvPr>
            <p:custDataLst>
              <p:tags r:id="rId3"/>
            </p:custDataLst>
          </p:nvPr>
        </p:nvSpPr>
        <p:spPr>
          <a:xfrm>
            <a:off x="1295400" y="1687513"/>
            <a:ext cx="481171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Times New Roman" panose="02020603050405020304" pitchFamily="18" charset="0"/>
              </a:rPr>
              <a:t>把得数相同的算式连起来。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  <p:pic>
        <p:nvPicPr>
          <p:cNvPr id="14340" name="图片 4" descr="练3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2638425"/>
            <a:ext cx="2273300" cy="303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5" descr="练3-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800" y="2638425"/>
            <a:ext cx="2273300" cy="30353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连接符 6"/>
          <p:cNvCxnSpPr/>
          <p:nvPr/>
        </p:nvCxnSpPr>
        <p:spPr>
          <a:xfrm>
            <a:off x="5349875" y="4097338"/>
            <a:ext cx="1646238" cy="123031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6"/>
            </p:custDataLst>
          </p:nvPr>
        </p:nvCxnSpPr>
        <p:spPr>
          <a:xfrm>
            <a:off x="5367338" y="3127375"/>
            <a:ext cx="1646238" cy="12287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7"/>
            </p:custDataLst>
          </p:nvPr>
        </p:nvCxnSpPr>
        <p:spPr>
          <a:xfrm flipV="1">
            <a:off x="5321300" y="3076575"/>
            <a:ext cx="1712913" cy="2184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4345" name="图片 25" descr="巩固与应用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725" y="731838"/>
            <a:ext cx="3476625" cy="633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86273"/>
          <a:stretch>
            <a:fillRect/>
          </a:stretch>
        </p:blipFill>
        <p:spPr>
          <a:xfrm>
            <a:off x="785813" y="1646238"/>
            <a:ext cx="57943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文本框 3"/>
          <p:cNvSpPr txBox="1"/>
          <p:nvPr>
            <p:custDataLst>
              <p:tags r:id="rId3"/>
            </p:custDataLst>
          </p:nvPr>
        </p:nvSpPr>
        <p:spPr>
          <a:xfrm>
            <a:off x="1295400" y="1687513"/>
            <a:ext cx="481171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Times New Roman" panose="02020603050405020304" pitchFamily="18" charset="0"/>
              </a:rPr>
              <a:t>把得数相同的算式连起来。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95913" y="4097338"/>
            <a:ext cx="1646238" cy="123031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>
            <a:off x="5378450" y="3127375"/>
            <a:ext cx="1646238" cy="12287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 flipV="1">
            <a:off x="5383213" y="3111500"/>
            <a:ext cx="1628775" cy="22193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5367" name="图片 9" descr="练3-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2288" y="2638425"/>
            <a:ext cx="2305050" cy="301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图片 10" descr="练3-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2788" y="2638425"/>
            <a:ext cx="2292350" cy="303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图片 25" descr="巩固与应用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725" y="731838"/>
            <a:ext cx="3476625" cy="633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commondata" val="eyJoZGlkIjoiYjJjOTQxYzhjODMyMDAzZmE0MDJkMWFkNmJlNDkwYTUifQ==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2521,&quot;width&quot;:7076}"/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2520,&quot;width&quot;:795}"/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>
          <a:solidFill>
            <a:srgbClr val="C5DA9D"/>
          </a:solidFill>
        </a:ln>
      </a:spPr>
      <a:bodyPr anchor="ctr"/>
      <a:lstStyle>
        <a:defPPr algn="ctr" eaLnBrk="1" fontAlgn="auto" hangingPunct="1">
          <a:defRPr noProof="1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  <a:lnDef>
      <a:spPr>
        <a:ln w="38100">
          <a:solidFill>
            <a:srgbClr val="7030A0"/>
          </a:solidFill>
          <a:prstDash val="sysDash"/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WPS 演示</Application>
  <PresentationFormat/>
  <Paragraphs>194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Verdana</vt:lpstr>
      <vt:lpstr>微软雅黑</vt:lpstr>
      <vt:lpstr>Calibri</vt:lpstr>
      <vt:lpstr>Times New Roman</vt:lpstr>
      <vt:lpstr>黑体</vt:lpstr>
      <vt:lpstr>方正科技符号</vt:lpstr>
      <vt:lpstr>等线 Light</vt:lpstr>
      <vt:lpstr>Arial Unicode MS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Yuxi Wang</dc:creator>
  <cp:lastModifiedBy>郑雪</cp:lastModifiedBy>
  <cp:revision>416</cp:revision>
  <dcterms:created xsi:type="dcterms:W3CDTF">2019-06-19T02:08:00Z</dcterms:created>
  <dcterms:modified xsi:type="dcterms:W3CDTF">2025-08-15T03:40:22Z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1C1FCB9B4F8D4F3092E5850A522EE0AA_13</vt:lpwstr>
  </property>
</Properties>
</file>