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1" r:id="rId3"/>
    <p:sldId id="287" r:id="rId4"/>
    <p:sldId id="335" r:id="rId5"/>
    <p:sldId id="334" r:id="rId6"/>
    <p:sldId id="341" r:id="rId7"/>
    <p:sldId id="302" r:id="rId8"/>
    <p:sldId id="354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828" userDrawn="1">
          <p15:clr>
            <a:srgbClr val="A4A3A4"/>
          </p15:clr>
        </p15:guide>
        <p15:guide id="3" orient="horz" pos="2095" userDrawn="1">
          <p15:clr>
            <a:srgbClr val="A4A3A4"/>
          </p15:clr>
        </p15:guide>
        <p15:guide id="4" pos="3817" userDrawn="1">
          <p15:clr>
            <a:srgbClr val="A4A3A4"/>
          </p15:clr>
        </p15:guide>
        <p15:guide id="5" pos="3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522B"/>
    <a:srgbClr val="009FE3"/>
    <a:srgbClr val="BBE3F9"/>
    <a:srgbClr val="FFFEEC"/>
    <a:srgbClr val="FFC000"/>
    <a:srgbClr val="FFFFFF"/>
    <a:srgbClr val="7FBB4D"/>
    <a:srgbClr val="B1D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80" d="100"/>
          <a:sy n="80" d="100"/>
        </p:scale>
        <p:origin x="72" y="250"/>
      </p:cViewPr>
      <p:guideLst>
        <p:guide orient="horz" pos="2174"/>
        <p:guide pos="828"/>
        <p:guide orient="horz" pos="2095"/>
        <p:guide pos="3817"/>
        <p:guide pos="39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6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0B4172-063E-40B5-8EF6-1E6B69F608F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dirty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F85A7D-7483-4989-91A1-628696FD865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B3046-2C03-46EC-B41F-E0730165FE6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dirty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68FFB3-2CCE-4CCD-AA04-740CED93D40E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8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分享我的一天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28" name="图片 27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9" name="图片 28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30" name="图片 2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31" name="图片 3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32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记录我的一天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33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4"/>
          <p:cNvSpPr txBox="1"/>
          <p:nvPr>
            <p:custDataLst>
              <p:tags r:id="rId1"/>
            </p:custDataLst>
          </p:nvPr>
        </p:nvSpPr>
        <p:spPr>
          <a:xfrm>
            <a:off x="1298575" y="275590"/>
            <a:ext cx="5019675" cy="6937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与同伴分享你记录的一天吧！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08100" y="1050290"/>
            <a:ext cx="7377113" cy="522288"/>
            <a:chOff x="2937" y="3319"/>
            <a:chExt cx="11618" cy="822"/>
          </a:xfrm>
        </p:grpSpPr>
        <p:sp>
          <p:nvSpPr>
            <p:cNvPr id="7181" name="文本框 1"/>
            <p:cNvSpPr txBox="1"/>
            <p:nvPr/>
          </p:nvSpPr>
          <p:spPr>
            <a:xfrm>
              <a:off x="3321" y="3319"/>
              <a:ext cx="1123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 你记录的时间准确吗？记录的事情清楚吗？</a:t>
              </a:r>
              <a:endPara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7182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t="6015" b="6015"/>
            <a:stretch>
              <a:fillRect/>
            </a:stretch>
          </p:blipFill>
          <p:spPr>
            <a:xfrm>
              <a:off x="2937" y="3451"/>
              <a:ext cx="558" cy="53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组合 2"/>
          <p:cNvGrpSpPr/>
          <p:nvPr/>
        </p:nvGrpSpPr>
        <p:grpSpPr>
          <a:xfrm>
            <a:off x="1509713" y="1661478"/>
            <a:ext cx="8745537" cy="4402137"/>
            <a:chOff x="-6007" y="-168"/>
            <a:chExt cx="18759" cy="9440"/>
          </a:xfrm>
        </p:grpSpPr>
        <p:grpSp>
          <p:nvGrpSpPr>
            <p:cNvPr id="7177" name="组合 3"/>
            <p:cNvGrpSpPr/>
            <p:nvPr/>
          </p:nvGrpSpPr>
          <p:grpSpPr>
            <a:xfrm>
              <a:off x="-6007" y="-168"/>
              <a:ext cx="18753" cy="9440"/>
              <a:chOff x="-6007" y="-168"/>
              <a:chExt cx="18753" cy="9440"/>
            </a:xfrm>
          </p:grpSpPr>
          <p:pic>
            <p:nvPicPr>
              <p:cNvPr id="7179" name="图片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007" y="-168"/>
                <a:ext cx="18144" cy="94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" name="圆角矩形 9"/>
              <p:cNvSpPr/>
              <p:nvPr/>
            </p:nvSpPr>
            <p:spPr>
              <a:xfrm>
                <a:off x="12510" y="7413"/>
                <a:ext cx="235" cy="107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12429" y="8356"/>
              <a:ext cx="323" cy="3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647113" y="1047115"/>
            <a:ext cx="2366962" cy="1428750"/>
            <a:chOff x="12954" y="6138"/>
            <a:chExt cx="4928" cy="2712"/>
          </a:xfrm>
        </p:grpSpPr>
        <p:sp>
          <p:nvSpPr>
            <p:cNvPr id="21" name="圆角矩形 4"/>
            <p:cNvSpPr/>
            <p:nvPr/>
          </p:nvSpPr>
          <p:spPr>
            <a:xfrm>
              <a:off x="12954" y="6138"/>
              <a:ext cx="4928" cy="1898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cs"/>
                </a:rPr>
                <a:t>时间和事情记录得真</a:t>
              </a:r>
              <a:r>
                <a:rPr kumimoji="0" lang="zh-CN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cs"/>
                </a:rPr>
                <a:t>清楚。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6130" y="7889"/>
              <a:ext cx="618" cy="576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5796" y="8497"/>
              <a:ext cx="397" cy="353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156335" y="701675"/>
            <a:ext cx="7488238" cy="522288"/>
            <a:chOff x="2923" y="3319"/>
            <a:chExt cx="11792" cy="822"/>
          </a:xfrm>
        </p:grpSpPr>
        <p:sp>
          <p:nvSpPr>
            <p:cNvPr id="8201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81" y="3319"/>
              <a:ext cx="1123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你最喜欢谁的记录，说一说理由。</a:t>
              </a:r>
              <a:endPara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8202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990" r="990"/>
            <a:stretch>
              <a:fillRect/>
            </a:stretch>
          </p:blipFill>
          <p:spPr>
            <a:xfrm>
              <a:off x="2923" y="3461"/>
              <a:ext cx="558" cy="53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圆角矩形标注 11"/>
          <p:cNvSpPr/>
          <p:nvPr/>
        </p:nvSpPr>
        <p:spPr>
          <a:xfrm>
            <a:off x="8701723" y="1143000"/>
            <a:ext cx="2051050" cy="676275"/>
          </a:xfrm>
          <a:prstGeom prst="wedgeRoundRectCallout">
            <a:avLst>
              <a:gd name="adj1" fmla="val 48358"/>
              <a:gd name="adj2" fmla="val 10319"/>
              <a:gd name="adj3" fmla="val 16667"/>
            </a:avLst>
          </a:prstGeom>
          <a:solidFill>
            <a:srgbClr val="FFFEEC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活动真丰富呀！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943735" y="5305425"/>
            <a:ext cx="2151063" cy="793750"/>
          </a:xfrm>
          <a:prstGeom prst="wedgeRoundRectCallout">
            <a:avLst>
              <a:gd name="adj1" fmla="val -47431"/>
              <a:gd name="adj2" fmla="val -22400"/>
              <a:gd name="adj3" fmla="val 16667"/>
            </a:avLst>
          </a:prstGeom>
          <a:solidFill>
            <a:srgbClr val="FFFEEC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我喜欢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，因为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185" y="4956175"/>
            <a:ext cx="955675" cy="95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273" y="736600"/>
            <a:ext cx="1069975" cy="10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73" y="1431925"/>
            <a:ext cx="4816475" cy="3465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1660" y="2225675"/>
            <a:ext cx="5821363" cy="398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17600" y="1819275"/>
            <a:ext cx="7443788" cy="3871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927100" y="949325"/>
            <a:ext cx="3044825" cy="522288"/>
            <a:chOff x="2965" y="3319"/>
            <a:chExt cx="4796" cy="822"/>
          </a:xfrm>
        </p:grpSpPr>
        <p:sp>
          <p:nvSpPr>
            <p:cNvPr id="9224" name="文本框 1"/>
            <p:cNvSpPr txBox="1"/>
            <p:nvPr>
              <p:custDataLst>
                <p:tags r:id="rId3"/>
              </p:custDataLst>
            </p:nvPr>
          </p:nvSpPr>
          <p:spPr>
            <a:xfrm>
              <a:off x="3481" y="3319"/>
              <a:ext cx="428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你有哪些收获？</a:t>
              </a:r>
              <a:endPara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9225" name="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l="996" r="996"/>
            <a:stretch>
              <a:fillRect/>
            </a:stretch>
          </p:blipFill>
          <p:spPr>
            <a:xfrm>
              <a:off x="2965" y="3461"/>
              <a:ext cx="558" cy="53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组合 2"/>
          <p:cNvGrpSpPr/>
          <p:nvPr/>
        </p:nvGrpSpPr>
        <p:grpSpPr>
          <a:xfrm>
            <a:off x="8647113" y="1573213"/>
            <a:ext cx="2686050" cy="1585912"/>
            <a:chOff x="12954" y="5711"/>
            <a:chExt cx="4545" cy="3012"/>
          </a:xfrm>
        </p:grpSpPr>
        <p:sp>
          <p:nvSpPr>
            <p:cNvPr id="4" name="圆角矩形 4"/>
            <p:cNvSpPr/>
            <p:nvPr/>
          </p:nvSpPr>
          <p:spPr>
            <a:xfrm>
              <a:off x="12954" y="5711"/>
              <a:ext cx="4545" cy="2053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cs"/>
                </a:rPr>
                <a:t>记录一天中有意义的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+mn-cs"/>
                </a:rPr>
                <a:t>事情，让我更充实。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279" y="7650"/>
              <a:ext cx="618" cy="615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2954" y="8271"/>
              <a:ext cx="451" cy="45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1323975" y="908050"/>
            <a:ext cx="4408488" cy="520700"/>
            <a:chOff x="1570" y="9038"/>
            <a:chExt cx="6943" cy="822"/>
          </a:xfrm>
        </p:grpSpPr>
        <p:sp>
          <p:nvSpPr>
            <p:cNvPr id="10246" name="文本框 2"/>
            <p:cNvSpPr txBox="1"/>
            <p:nvPr/>
          </p:nvSpPr>
          <p:spPr>
            <a:xfrm>
              <a:off x="2113" y="9038"/>
              <a:ext cx="64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还想研究什么问题？</a:t>
              </a:r>
              <a:endPara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pic>
          <p:nvPicPr>
            <p:cNvPr id="10247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845" r="845"/>
            <a:stretch>
              <a:fillRect/>
            </a:stretch>
          </p:blipFill>
          <p:spPr>
            <a:xfrm>
              <a:off x="1570" y="9179"/>
              <a:ext cx="558" cy="53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" name="图片 7" descr="3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550" y="3311525"/>
            <a:ext cx="1239838" cy="243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925" y="2484438"/>
            <a:ext cx="2962275" cy="279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圆角矩形标注 23"/>
          <p:cNvSpPr/>
          <p:nvPr>
            <p:custDataLst>
              <p:tags r:id="rId5"/>
            </p:custDataLst>
          </p:nvPr>
        </p:nvSpPr>
        <p:spPr>
          <a:xfrm>
            <a:off x="8459788" y="1828800"/>
            <a:ext cx="2030413" cy="1179513"/>
          </a:xfrm>
          <a:prstGeom prst="wedgeRoundRectCallout">
            <a:avLst>
              <a:gd name="adj1" fmla="val 8935"/>
              <a:gd name="adj2" fmla="val 76901"/>
              <a:gd name="adj3" fmla="val 16667"/>
            </a:avLst>
          </a:prstGeom>
          <a:solidFill>
            <a:srgbClr val="FFFEEC"/>
          </a:solidFill>
          <a:ln w="12700" cmpd="sng">
            <a:solidFill>
              <a:srgbClr val="92D05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现在钟面上的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多少？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2909888"/>
            <a:ext cx="9402762" cy="237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文本框 1"/>
          <p:cNvSpPr txBox="1"/>
          <p:nvPr/>
        </p:nvSpPr>
        <p:spPr>
          <a:xfrm>
            <a:off x="1962150" y="1778000"/>
            <a:ext cx="68040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在活动中，你的表现怎么样？评一评。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8" name="图片 3" descr="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363663"/>
            <a:ext cx="1181100" cy="113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矩形 4"/>
          <p:cNvSpPr/>
          <p:nvPr/>
        </p:nvSpPr>
        <p:spPr>
          <a:xfrm>
            <a:off x="1393825" y="3143250"/>
            <a:ext cx="5211763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能用整时和半时记录自己的一天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70" name="矩形 5"/>
          <p:cNvSpPr/>
          <p:nvPr/>
        </p:nvSpPr>
        <p:spPr>
          <a:xfrm>
            <a:off x="1393825" y="3887788"/>
            <a:ext cx="41354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懂得遵守时间，按时作息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71" name="矩形 6"/>
          <p:cNvSpPr/>
          <p:nvPr/>
        </p:nvSpPr>
        <p:spPr>
          <a:xfrm>
            <a:off x="1393825" y="4576763"/>
            <a:ext cx="37750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能认真倾听，大胆发言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YjJjOTQxYzhjODMyMDAzZmE0MDJkMWFkNmJlNDkwYT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/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等线</vt:lpstr>
      <vt:lpstr>等线 Light</vt:lpstr>
      <vt:lpstr>Calibri</vt:lpstr>
      <vt:lpstr>微软雅黑</vt:lpstr>
      <vt:lpstr>+mn-ea</vt:lpstr>
      <vt:lpstr>Segoe Print</vt:lpstr>
      <vt:lpstr>Times New Roman</vt:lpstr>
      <vt:lpstr>楷体</vt:lpstr>
      <vt:lpstr>Arial Unicode MS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jsxf</dc:creator>
  <cp:lastModifiedBy>郑雪</cp:lastModifiedBy>
  <cp:revision>216</cp:revision>
  <dcterms:created xsi:type="dcterms:W3CDTF">2019-06-19T02:08:00Z</dcterms:created>
  <dcterms:modified xsi:type="dcterms:W3CDTF">2025-08-15T04:08:18Z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7BDCDED6FE5540C4854255AFA3BEE75E_13</vt:lpwstr>
  </property>
</Properties>
</file>