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51" r:id="rId3"/>
    <p:sldId id="286" r:id="rId4"/>
    <p:sldId id="327" r:id="rId5"/>
    <p:sldId id="287" r:id="rId6"/>
    <p:sldId id="354" r:id="rId7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 userDrawn="1">
          <p15:clr>
            <a:srgbClr val="A4A3A4"/>
          </p15:clr>
        </p15:guide>
        <p15:guide id="2" pos="3839" userDrawn="1">
          <p15:clr>
            <a:srgbClr val="A4A3A4"/>
          </p15:clr>
        </p15:guide>
        <p15:guide id="3" orient="horz" pos="2105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3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522B"/>
    <a:srgbClr val="009FE3"/>
    <a:srgbClr val="BBE3F9"/>
    <a:srgbClr val="FFFEEC"/>
    <a:srgbClr val="FFC000"/>
    <a:srgbClr val="FFFFFF"/>
    <a:srgbClr val="7FBB4D"/>
    <a:srgbClr val="B1D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89" d="100"/>
          <a:sy n="89" d="100"/>
        </p:scale>
        <p:origin x="518" y="72"/>
      </p:cViewPr>
      <p:guideLst>
        <p:guide orient="horz" pos="2163"/>
        <p:guide pos="3839"/>
        <p:guide orient="horz" pos="2105"/>
        <p:guide pos="3840"/>
        <p:guide pos="39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91A72B-27B8-4848-B720-E2BF9EAD8F0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974722-FB36-4490-8477-739DCF6A03D9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613EDE-C8CE-4103-A528-04933B9B78E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4AE3E8-2059-47DE-A5E3-854B3BD63CDE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jpe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image" Target="../media/image7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image" Target="../media/image13.png"/><Relationship Id="rId6" Type="http://schemas.openxmlformats.org/officeDocument/2006/relationships/tags" Target="../tags/tag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7.png"/><Relationship Id="rId2" Type="http://schemas.openxmlformats.org/officeDocument/2006/relationships/tags" Target="../tags/tag12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4.png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1242060" y="2368550"/>
            <a:ext cx="570293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记录我的一天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28" name="图片 27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29" name="图片 28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30" name="图片 2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31" name="图片 3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32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综合实践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记录我的一天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33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287145" y="295275"/>
            <a:ext cx="7138988" cy="6937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嘀嗒嘀嗒，时钟记录了我的一天。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04608" y="1003300"/>
            <a:ext cx="8031162" cy="736600"/>
            <a:chOff x="1737" y="8874"/>
            <a:chExt cx="12647" cy="1161"/>
          </a:xfrm>
        </p:grpSpPr>
        <p:sp>
          <p:nvSpPr>
            <p:cNvPr id="7178" name="文本框 46"/>
            <p:cNvSpPr txBox="1"/>
            <p:nvPr>
              <p:custDataLst>
                <p:tags r:id="rId2"/>
              </p:custDataLst>
            </p:nvPr>
          </p:nvSpPr>
          <p:spPr>
            <a:xfrm>
              <a:off x="2267" y="8874"/>
              <a:ext cx="12117" cy="11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你一天里通常会做哪些事情？大概在什么时间？</a:t>
              </a:r>
              <a:endPara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pic>
          <p:nvPicPr>
            <p:cNvPr id="7179" name="图片 6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961" r="961"/>
            <a:stretch>
              <a:fillRect/>
            </a:stretch>
          </p:blipFill>
          <p:spPr>
            <a:xfrm>
              <a:off x="1737" y="9248"/>
              <a:ext cx="558" cy="53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" name="组合 1"/>
          <p:cNvGrpSpPr/>
          <p:nvPr/>
        </p:nvGrpSpPr>
        <p:grpSpPr>
          <a:xfrm>
            <a:off x="1314133" y="1012825"/>
            <a:ext cx="6748462" cy="661988"/>
            <a:chOff x="1751" y="8746"/>
            <a:chExt cx="10628" cy="1043"/>
          </a:xfrm>
        </p:grpSpPr>
        <p:pic>
          <p:nvPicPr>
            <p:cNvPr id="7176" name="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rcRect l="961" r="961"/>
            <a:stretch>
              <a:fillRect/>
            </a:stretch>
          </p:blipFill>
          <p:spPr>
            <a:xfrm>
              <a:off x="1751" y="9107"/>
              <a:ext cx="558" cy="5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7" name="文本框 2"/>
            <p:cNvSpPr txBox="1"/>
            <p:nvPr>
              <p:custDataLst>
                <p:tags r:id="rId6"/>
              </p:custDataLst>
            </p:nvPr>
          </p:nvSpPr>
          <p:spPr>
            <a:xfrm>
              <a:off x="2267" y="8746"/>
              <a:ext cx="10112" cy="10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选几件在整时和半时做的事记录下来。</a:t>
              </a:r>
              <a:endPara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rcRect l="1309" r="1309"/>
          <a:stretch>
            <a:fillRect/>
          </a:stretch>
        </p:blipFill>
        <p:spPr>
          <a:xfrm>
            <a:off x="812165" y="2098040"/>
            <a:ext cx="4741200" cy="3362400"/>
          </a:xfrm>
          <a:prstGeom prst="roundRect">
            <a:avLst/>
          </a:prstGeom>
          <a:ln w="50800" cmpd="sng">
            <a:solidFill>
              <a:srgbClr val="F8D33A"/>
            </a:solidFill>
            <a:prstDash val="solid"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rcRect t="2862" b="2468"/>
          <a:stretch>
            <a:fillRect/>
          </a:stretch>
        </p:blipFill>
        <p:spPr>
          <a:xfrm>
            <a:off x="6612255" y="2098713"/>
            <a:ext cx="4739640" cy="3361055"/>
          </a:xfrm>
          <a:prstGeom prst="roundRect">
            <a:avLst/>
          </a:prstGeom>
          <a:ln w="50800" cmpd="sng">
            <a:solidFill>
              <a:srgbClr val="F8D33A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0520" y="1668463"/>
            <a:ext cx="8320088" cy="4330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330325" y="1377950"/>
            <a:ext cx="6959600" cy="736600"/>
            <a:chOff x="1765" y="8826"/>
            <a:chExt cx="10959" cy="1161"/>
          </a:xfrm>
        </p:grpSpPr>
        <p:sp>
          <p:nvSpPr>
            <p:cNvPr id="8212" name="文本框 46"/>
            <p:cNvSpPr txBox="1"/>
            <p:nvPr>
              <p:custDataLst>
                <p:tags r:id="rId1"/>
              </p:custDataLst>
            </p:nvPr>
          </p:nvSpPr>
          <p:spPr>
            <a:xfrm>
              <a:off x="2267" y="8826"/>
              <a:ext cx="10457" cy="11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为什么选择这几件事？与同伴说一说。</a:t>
              </a:r>
              <a:endPara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pic>
          <p:nvPicPr>
            <p:cNvPr id="8213" name="图片 6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961" r="961"/>
            <a:stretch>
              <a:fillRect/>
            </a:stretch>
          </p:blipFill>
          <p:spPr>
            <a:xfrm>
              <a:off x="1765" y="9216"/>
              <a:ext cx="558" cy="53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838" y="3444875"/>
            <a:ext cx="4067175" cy="2530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675" y="3448050"/>
            <a:ext cx="4305300" cy="252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7"/>
          <p:cNvSpPr txBox="1"/>
          <p:nvPr>
            <p:custDataLst>
              <p:tags r:id="rId6"/>
            </p:custDataLst>
          </p:nvPr>
        </p:nvSpPr>
        <p:spPr>
          <a:xfrm>
            <a:off x="1295400" y="695325"/>
            <a:ext cx="7140575" cy="6937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嘀嗒嘀嗒，时钟记录了我的一天。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243013" y="2093913"/>
            <a:ext cx="3076575" cy="1360487"/>
            <a:chOff x="4470850" y="2076000"/>
            <a:chExt cx="3077615" cy="1359612"/>
          </a:xfrm>
        </p:grpSpPr>
        <p:pic>
          <p:nvPicPr>
            <p:cNvPr id="8210" name="图片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70850" y="2076000"/>
              <a:ext cx="3077615" cy="13596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1" name="文本框 12"/>
            <p:cNvSpPr txBox="1"/>
            <p:nvPr/>
          </p:nvSpPr>
          <p:spPr>
            <a:xfrm>
              <a:off x="4646640" y="2183358"/>
              <a:ext cx="2752531" cy="9669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上午</a:t>
              </a:r>
              <a:r>
                <a: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9 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时数学课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下课了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数学真有趣</a:t>
              </a:r>
              <a:r>
                <a: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  <a:endPara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563" y="2085975"/>
            <a:ext cx="4216400" cy="1352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3"/>
          <p:cNvSpPr txBox="1"/>
          <p:nvPr/>
        </p:nvSpPr>
        <p:spPr>
          <a:xfrm>
            <a:off x="1257300" y="2157413"/>
            <a:ext cx="39751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                下课了，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等线" panose="02010600030101010101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1646238" y="2244725"/>
            <a:ext cx="11620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rgbClr val="D7522B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D7522B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zh-CN" altLang="en-US" sz="2000" b="1" dirty="0">
                <a:solidFill>
                  <a:srgbClr val="D7522B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</a:t>
            </a:r>
            <a:endParaRPr lang="zh-CN" altLang="en-US" sz="2000" b="1" dirty="0">
              <a:solidFill>
                <a:srgbClr val="D7522B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2036763" y="2274888"/>
            <a:ext cx="4508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dirty="0">
                <a:latin typeface="方正科技符号" pitchFamily="2" charset="-122"/>
                <a:ea typeface="方正科技符号" pitchFamily="2" charset="-122"/>
              </a:rPr>
              <a:t>9</a:t>
            </a:r>
            <a:endParaRPr lang="en-US" altLang="zh-CN" sz="2000" dirty="0">
              <a:latin typeface="方正科技符号" pitchFamily="2" charset="-122"/>
              <a:ea typeface="方正科技符号" pitchFamily="2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2641600" y="2247900"/>
            <a:ext cx="240188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rgbClr val="D7522B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D7522B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</a:t>
            </a:r>
            <a:r>
              <a:rPr lang="zh-CN" altLang="en-US" sz="2000" b="1" dirty="0">
                <a:solidFill>
                  <a:srgbClr val="D7522B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1"/>
            </p:custDataLst>
          </p:nvPr>
        </p:nvSpPr>
        <p:spPr>
          <a:xfrm>
            <a:off x="2933700" y="2265363"/>
            <a:ext cx="13160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数学课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2"/>
            </p:custDataLst>
          </p:nvPr>
        </p:nvSpPr>
        <p:spPr>
          <a:xfrm>
            <a:off x="1058863" y="2713038"/>
            <a:ext cx="251618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rgbClr val="D7522B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  </a:t>
            </a:r>
            <a:r>
              <a:rPr lang="en-US" altLang="zh-CN" sz="2000" b="1" dirty="0">
                <a:solidFill>
                  <a:srgbClr val="D7522B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     </a:t>
            </a:r>
            <a:r>
              <a:rPr lang="zh-CN" altLang="en-US" sz="2000" b="1" dirty="0">
                <a:solidFill>
                  <a:srgbClr val="D7522B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1385888" y="2724150"/>
            <a:ext cx="20986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数学真有趣  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777288" y="2038350"/>
            <a:ext cx="2428875" cy="1395413"/>
            <a:chOff x="7974396" y="490187"/>
            <a:chExt cx="2429236" cy="1394597"/>
          </a:xfrm>
        </p:grpSpPr>
        <p:pic>
          <p:nvPicPr>
            <p:cNvPr id="8208" name="图片 2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974396" y="490187"/>
              <a:ext cx="2367848" cy="13945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9" name="文本框 26"/>
            <p:cNvSpPr txBox="1"/>
            <p:nvPr/>
          </p:nvSpPr>
          <p:spPr>
            <a:xfrm>
              <a:off x="8201608" y="597159"/>
              <a:ext cx="2202024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下午（</a:t>
              </a:r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</a:t>
              </a:r>
              <a:r>
                <a: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），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我开始（</a:t>
              </a:r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 </a:t>
              </a:r>
              <a:r>
                <a: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）。</a:t>
              </a:r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endParaRPr lang="zh-CN" altLang="en-US" dirty="0">
                <a:latin typeface="等线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7" grpId="0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/>
        </p:nvGrpSpPr>
        <p:grpSpPr>
          <a:xfrm>
            <a:off x="1857375" y="1587500"/>
            <a:ext cx="8731250" cy="4402138"/>
            <a:chOff x="-5975" y="-445"/>
            <a:chExt cx="18727" cy="9440"/>
          </a:xfrm>
        </p:grpSpPr>
        <p:grpSp>
          <p:nvGrpSpPr>
            <p:cNvPr id="9220" name="组合 10"/>
            <p:cNvGrpSpPr/>
            <p:nvPr/>
          </p:nvGrpSpPr>
          <p:grpSpPr>
            <a:xfrm>
              <a:off x="-5975" y="-445"/>
              <a:ext cx="18720" cy="9440"/>
              <a:chOff x="-5975" y="-445"/>
              <a:chExt cx="18720" cy="9440"/>
            </a:xfrm>
          </p:grpSpPr>
          <p:pic>
            <p:nvPicPr>
              <p:cNvPr id="9222" name="图片 8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5975" y="-445"/>
                <a:ext cx="18144" cy="9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" name="圆角矩形 9"/>
              <p:cNvSpPr/>
              <p:nvPr/>
            </p:nvSpPr>
            <p:spPr>
              <a:xfrm>
                <a:off x="12510" y="7413"/>
                <a:ext cx="235" cy="107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2429" y="8356"/>
              <a:ext cx="323" cy="3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219" name="文本框 14"/>
          <p:cNvSpPr txBox="1"/>
          <p:nvPr>
            <p:custDataLst>
              <p:tags r:id="rId2"/>
            </p:custDataLst>
          </p:nvPr>
        </p:nvSpPr>
        <p:spPr>
          <a:xfrm>
            <a:off x="1292225" y="695325"/>
            <a:ext cx="7138988" cy="6937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嘀嗒嘀嗒，时钟记录了我的一天。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你学到了什么？</a:t>
            </a:r>
            <a:endParaRPr lang="zh-CN" altLang="en-US" sz="3200" b="1">
              <a:solidFill>
                <a:srgbClr val="62A83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commondata" val="eyJoZGlkIjoiYjJjOTQxYzhjODMyMDAzZmE0MDJkMWFkNmJlNDkwYT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WPS 演示</Application>
  <PresentationFormat/>
  <Paragraphs>40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0" baseType="lpstr">
      <vt:lpstr>Arial</vt:lpstr>
      <vt:lpstr>宋体</vt:lpstr>
      <vt:lpstr>Wingdings</vt:lpstr>
      <vt:lpstr>等线</vt:lpstr>
      <vt:lpstr>等线 Light</vt:lpstr>
      <vt:lpstr>Calibri</vt:lpstr>
      <vt:lpstr>微软雅黑</vt:lpstr>
      <vt:lpstr>+mn-ea</vt:lpstr>
      <vt:lpstr>Segoe Print</vt:lpstr>
      <vt:lpstr>Times New Roman</vt:lpstr>
      <vt:lpstr>方正科技符号</vt:lpstr>
      <vt:lpstr>Arial Unicode MS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jsxf</dc:creator>
  <cp:lastModifiedBy>郑雪</cp:lastModifiedBy>
  <cp:revision>219</cp:revision>
  <dcterms:created xsi:type="dcterms:W3CDTF">2019-06-19T02:08:00Z</dcterms:created>
  <dcterms:modified xsi:type="dcterms:W3CDTF">2025-08-15T04:07:03Z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5E814E7F2B50445395B26B8E5CA00920_13</vt:lpwstr>
  </property>
</Properties>
</file>