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1"/>
  </p:handoutMasterIdLst>
  <p:sldIdLst>
    <p:sldId id="351" r:id="rId3"/>
    <p:sldId id="300" r:id="rId4"/>
    <p:sldId id="340" r:id="rId5"/>
    <p:sldId id="325" r:id="rId7"/>
    <p:sldId id="301" r:id="rId8"/>
    <p:sldId id="355" r:id="rId9"/>
    <p:sldId id="354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694" userDrawn="1">
          <p15:clr>
            <a:srgbClr val="A4A3A4"/>
          </p15:clr>
        </p15:guide>
        <p15:guide id="3" orient="horz" pos="2105" userDrawn="1">
          <p15:clr>
            <a:srgbClr val="A4A3A4"/>
          </p15:clr>
        </p15:guide>
        <p15:guide id="4" pos="3800" userDrawn="1">
          <p15:clr>
            <a:srgbClr val="A4A3A4"/>
          </p15:clr>
        </p15:guide>
        <p15:guide id="5" pos="3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22B"/>
    <a:srgbClr val="009FE3"/>
    <a:srgbClr val="BBE3F9"/>
    <a:srgbClr val="FFFEEC"/>
    <a:srgbClr val="FFC000"/>
    <a:srgbClr val="FFFFFF"/>
    <a:srgbClr val="7FBB4D"/>
    <a:srgbClr val="B1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howGuides="1">
      <p:cViewPr varScale="1">
        <p:scale>
          <a:sx n="85" d="100"/>
          <a:sy n="85" d="100"/>
        </p:scale>
        <p:origin x="82" y="144"/>
      </p:cViewPr>
      <p:guideLst>
        <p:guide orient="horz" pos="2174"/>
        <p:guide pos="694"/>
        <p:guide orient="horz" pos="2105"/>
        <p:guide pos="3800"/>
        <p:guide pos="3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1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893A2E-31FF-473B-B940-4BF4180E1F4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884615-46A3-4DB9-8D6C-358A33E91E5C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968E5B-D134-4534-90E9-1AF65CC7AA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9C174D-974C-4280-A5B2-5EE6015AE1D6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10.png"/><Relationship Id="rId7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tags" Target="../tags/tag8.xml"/><Relationship Id="rId4" Type="http://schemas.openxmlformats.org/officeDocument/2006/relationships/image" Target="../media/image8.png"/><Relationship Id="rId35" Type="http://schemas.openxmlformats.org/officeDocument/2006/relationships/slideLayout" Target="../slideLayouts/slideLayout2.xml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tags" Target="../tags/tag25.xml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tags" Target="../tags/tag7.xml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image" Target="../media/image18.png"/><Relationship Id="rId26" Type="http://schemas.openxmlformats.org/officeDocument/2006/relationships/tags" Target="../tags/tag20.xml"/><Relationship Id="rId25" Type="http://schemas.openxmlformats.org/officeDocument/2006/relationships/image" Target="../media/image17.png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image" Target="../media/image16.png"/><Relationship Id="rId21" Type="http://schemas.openxmlformats.org/officeDocument/2006/relationships/tags" Target="../tags/tag17.xml"/><Relationship Id="rId20" Type="http://schemas.openxmlformats.org/officeDocument/2006/relationships/image" Target="../media/image15.png"/><Relationship Id="rId2" Type="http://schemas.openxmlformats.org/officeDocument/2006/relationships/image" Target="../media/image7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14.png"/><Relationship Id="rId16" Type="http://schemas.openxmlformats.org/officeDocument/2006/relationships/tags" Target="../tags/tag14.xml"/><Relationship Id="rId15" Type="http://schemas.openxmlformats.org/officeDocument/2006/relationships/image" Target="../media/image13.png"/><Relationship Id="rId14" Type="http://schemas.openxmlformats.org/officeDocument/2006/relationships/tags" Target="../tags/tag13.xml"/><Relationship Id="rId13" Type="http://schemas.openxmlformats.org/officeDocument/2006/relationships/image" Target="../media/image12.png"/><Relationship Id="rId12" Type="http://schemas.openxmlformats.org/officeDocument/2006/relationships/tags" Target="../tags/tag12.xml"/><Relationship Id="rId11" Type="http://schemas.openxmlformats.org/officeDocument/2006/relationships/image" Target="../media/image11.png"/><Relationship Id="rId10" Type="http://schemas.openxmlformats.org/officeDocument/2006/relationships/tags" Target="../tags/tag11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4" Type="http://schemas.openxmlformats.org/officeDocument/2006/relationships/notesSlide" Target="../notesSlides/notesSlide1.xml"/><Relationship Id="rId43" Type="http://schemas.openxmlformats.org/officeDocument/2006/relationships/slideLayout" Target="../slideLayouts/slideLayout2.xml"/><Relationship Id="rId42" Type="http://schemas.openxmlformats.org/officeDocument/2006/relationships/tags" Target="../tags/tag57.xml"/><Relationship Id="rId41" Type="http://schemas.openxmlformats.org/officeDocument/2006/relationships/tags" Target="../tags/tag56.xml"/><Relationship Id="rId40" Type="http://schemas.openxmlformats.org/officeDocument/2006/relationships/tags" Target="../tags/tag55.xml"/><Relationship Id="rId4" Type="http://schemas.openxmlformats.org/officeDocument/2006/relationships/tags" Target="../tags/tag30.xml"/><Relationship Id="rId39" Type="http://schemas.openxmlformats.org/officeDocument/2006/relationships/tags" Target="../tags/tag54.xml"/><Relationship Id="rId38" Type="http://schemas.openxmlformats.org/officeDocument/2006/relationships/tags" Target="../tags/tag53.xml"/><Relationship Id="rId37" Type="http://schemas.openxmlformats.org/officeDocument/2006/relationships/tags" Target="../tags/tag52.xml"/><Relationship Id="rId36" Type="http://schemas.openxmlformats.org/officeDocument/2006/relationships/tags" Target="../tags/tag51.xml"/><Relationship Id="rId35" Type="http://schemas.openxmlformats.org/officeDocument/2006/relationships/tags" Target="../tags/tag50.xml"/><Relationship Id="rId34" Type="http://schemas.openxmlformats.org/officeDocument/2006/relationships/image" Target="../media/image18.png"/><Relationship Id="rId33" Type="http://schemas.openxmlformats.org/officeDocument/2006/relationships/tags" Target="../tags/tag49.xml"/><Relationship Id="rId32" Type="http://schemas.openxmlformats.org/officeDocument/2006/relationships/image" Target="../media/image17.png"/><Relationship Id="rId31" Type="http://schemas.openxmlformats.org/officeDocument/2006/relationships/tags" Target="../tags/tag48.xml"/><Relationship Id="rId30" Type="http://schemas.openxmlformats.org/officeDocument/2006/relationships/tags" Target="../tags/tag47.xml"/><Relationship Id="rId3" Type="http://schemas.openxmlformats.org/officeDocument/2006/relationships/tags" Target="../tags/tag29.xml"/><Relationship Id="rId29" Type="http://schemas.openxmlformats.org/officeDocument/2006/relationships/image" Target="../media/image16.png"/><Relationship Id="rId28" Type="http://schemas.openxmlformats.org/officeDocument/2006/relationships/tags" Target="../tags/tag46.xml"/><Relationship Id="rId27" Type="http://schemas.openxmlformats.org/officeDocument/2006/relationships/image" Target="../media/image15.png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image" Target="../media/image14.png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image" Target="../media/image12.png"/><Relationship Id="rId20" Type="http://schemas.openxmlformats.org/officeDocument/2006/relationships/tags" Target="../tags/tag41.xml"/><Relationship Id="rId2" Type="http://schemas.openxmlformats.org/officeDocument/2006/relationships/tags" Target="../tags/tag28.xml"/><Relationship Id="rId19" Type="http://schemas.openxmlformats.org/officeDocument/2006/relationships/image" Target="../media/image11.png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image" Target="../media/image10.png"/><Relationship Id="rId15" Type="http://schemas.openxmlformats.org/officeDocument/2006/relationships/tags" Target="../tags/tag38.xml"/><Relationship Id="rId14" Type="http://schemas.openxmlformats.org/officeDocument/2006/relationships/image" Target="../media/image9.png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image" Target="../media/image8.png"/><Relationship Id="rId10" Type="http://schemas.openxmlformats.org/officeDocument/2006/relationships/tags" Target="../tags/tag35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11.png"/><Relationship Id="rId7" Type="http://schemas.openxmlformats.org/officeDocument/2006/relationships/tags" Target="../tags/tag62.xml"/><Relationship Id="rId62" Type="http://schemas.openxmlformats.org/officeDocument/2006/relationships/slideLayout" Target="../slideLayouts/slideLayout2.xml"/><Relationship Id="rId61" Type="http://schemas.openxmlformats.org/officeDocument/2006/relationships/tags" Target="../tags/tag99.xml"/><Relationship Id="rId60" Type="http://schemas.openxmlformats.org/officeDocument/2006/relationships/tags" Target="../tags/tag98.xml"/><Relationship Id="rId6" Type="http://schemas.openxmlformats.org/officeDocument/2006/relationships/tags" Target="../tags/tag61.xml"/><Relationship Id="rId59" Type="http://schemas.openxmlformats.org/officeDocument/2006/relationships/tags" Target="../tags/tag97.xml"/><Relationship Id="rId58" Type="http://schemas.openxmlformats.org/officeDocument/2006/relationships/tags" Target="../tags/tag96.xml"/><Relationship Id="rId57" Type="http://schemas.openxmlformats.org/officeDocument/2006/relationships/image" Target="../media/image31.png"/><Relationship Id="rId56" Type="http://schemas.openxmlformats.org/officeDocument/2006/relationships/tags" Target="../tags/tag95.xml"/><Relationship Id="rId55" Type="http://schemas.openxmlformats.org/officeDocument/2006/relationships/image" Target="../media/image30.png"/><Relationship Id="rId54" Type="http://schemas.openxmlformats.org/officeDocument/2006/relationships/tags" Target="../tags/tag94.xml"/><Relationship Id="rId53" Type="http://schemas.openxmlformats.org/officeDocument/2006/relationships/tags" Target="../tags/tag93.xml"/><Relationship Id="rId52" Type="http://schemas.openxmlformats.org/officeDocument/2006/relationships/image" Target="../media/image29.png"/><Relationship Id="rId51" Type="http://schemas.openxmlformats.org/officeDocument/2006/relationships/tags" Target="../tags/tag92.xml"/><Relationship Id="rId50" Type="http://schemas.openxmlformats.org/officeDocument/2006/relationships/image" Target="../media/image28.png"/><Relationship Id="rId5" Type="http://schemas.openxmlformats.org/officeDocument/2006/relationships/tags" Target="../tags/tag60.xml"/><Relationship Id="rId49" Type="http://schemas.openxmlformats.org/officeDocument/2006/relationships/tags" Target="../tags/tag91.xml"/><Relationship Id="rId48" Type="http://schemas.openxmlformats.org/officeDocument/2006/relationships/image" Target="../media/image27.png"/><Relationship Id="rId47" Type="http://schemas.openxmlformats.org/officeDocument/2006/relationships/tags" Target="../tags/tag90.xml"/><Relationship Id="rId46" Type="http://schemas.openxmlformats.org/officeDocument/2006/relationships/image" Target="../media/image26.png"/><Relationship Id="rId45" Type="http://schemas.openxmlformats.org/officeDocument/2006/relationships/tags" Target="../tags/tag89.xml"/><Relationship Id="rId44" Type="http://schemas.openxmlformats.org/officeDocument/2006/relationships/image" Target="../media/image25.png"/><Relationship Id="rId43" Type="http://schemas.openxmlformats.org/officeDocument/2006/relationships/tags" Target="../tags/tag88.xml"/><Relationship Id="rId42" Type="http://schemas.openxmlformats.org/officeDocument/2006/relationships/tags" Target="../tags/tag87.xml"/><Relationship Id="rId41" Type="http://schemas.openxmlformats.org/officeDocument/2006/relationships/tags" Target="../tags/tag86.xml"/><Relationship Id="rId40" Type="http://schemas.openxmlformats.org/officeDocument/2006/relationships/tags" Target="../tags/tag85.xml"/><Relationship Id="rId4" Type="http://schemas.openxmlformats.org/officeDocument/2006/relationships/image" Target="../media/image21.png"/><Relationship Id="rId39" Type="http://schemas.openxmlformats.org/officeDocument/2006/relationships/tags" Target="../tags/tag84.xml"/><Relationship Id="rId38" Type="http://schemas.openxmlformats.org/officeDocument/2006/relationships/tags" Target="../tags/tag83.xml"/><Relationship Id="rId37" Type="http://schemas.openxmlformats.org/officeDocument/2006/relationships/tags" Target="../tags/tag82.xml"/><Relationship Id="rId36" Type="http://schemas.openxmlformats.org/officeDocument/2006/relationships/tags" Target="../tags/tag81.xml"/><Relationship Id="rId35" Type="http://schemas.openxmlformats.org/officeDocument/2006/relationships/tags" Target="../tags/tag80.xml"/><Relationship Id="rId34" Type="http://schemas.openxmlformats.org/officeDocument/2006/relationships/image" Target="../media/image18.png"/><Relationship Id="rId33" Type="http://schemas.openxmlformats.org/officeDocument/2006/relationships/tags" Target="../tags/tag79.xml"/><Relationship Id="rId32" Type="http://schemas.openxmlformats.org/officeDocument/2006/relationships/image" Target="../media/image17.png"/><Relationship Id="rId31" Type="http://schemas.openxmlformats.org/officeDocument/2006/relationships/tags" Target="../tags/tag78.xml"/><Relationship Id="rId30" Type="http://schemas.openxmlformats.org/officeDocument/2006/relationships/tags" Target="../tags/tag77.xml"/><Relationship Id="rId3" Type="http://schemas.openxmlformats.org/officeDocument/2006/relationships/tags" Target="../tags/tag59.xml"/><Relationship Id="rId29" Type="http://schemas.openxmlformats.org/officeDocument/2006/relationships/tags" Target="../tags/tag76.xml"/><Relationship Id="rId28" Type="http://schemas.openxmlformats.org/officeDocument/2006/relationships/image" Target="../media/image10.png"/><Relationship Id="rId27" Type="http://schemas.openxmlformats.org/officeDocument/2006/relationships/tags" Target="../tags/tag75.xml"/><Relationship Id="rId26" Type="http://schemas.openxmlformats.org/officeDocument/2006/relationships/image" Target="../media/image9.png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image" Target="../media/image16.png"/><Relationship Id="rId21" Type="http://schemas.openxmlformats.org/officeDocument/2006/relationships/tags" Target="../tags/tag71.xml"/><Relationship Id="rId20" Type="http://schemas.openxmlformats.org/officeDocument/2006/relationships/image" Target="../media/image24.png"/><Relationship Id="rId2" Type="http://schemas.openxmlformats.org/officeDocument/2006/relationships/image" Target="../media/image20.png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image" Target="../media/image14.png"/><Relationship Id="rId15" Type="http://schemas.openxmlformats.org/officeDocument/2006/relationships/tags" Target="../tags/tag67.xml"/><Relationship Id="rId14" Type="http://schemas.openxmlformats.org/officeDocument/2006/relationships/image" Target="../media/image23.png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image" Target="../media/image22.png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30.png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31.png"/><Relationship Id="rId20" Type="http://schemas.openxmlformats.org/officeDocument/2006/relationships/tags" Target="../tags/tag113.xml"/><Relationship Id="rId2" Type="http://schemas.openxmlformats.org/officeDocument/2006/relationships/tags" Target="../tags/tag101.xml"/><Relationship Id="rId19" Type="http://schemas.openxmlformats.org/officeDocument/2006/relationships/image" Target="../media/image29.png"/><Relationship Id="rId18" Type="http://schemas.openxmlformats.org/officeDocument/2006/relationships/tags" Target="../tags/tag112.xml"/><Relationship Id="rId17" Type="http://schemas.openxmlformats.org/officeDocument/2006/relationships/image" Target="../media/image28.png"/><Relationship Id="rId16" Type="http://schemas.openxmlformats.org/officeDocument/2006/relationships/tags" Target="../tags/tag111.xml"/><Relationship Id="rId15" Type="http://schemas.openxmlformats.org/officeDocument/2006/relationships/image" Target="../media/image27.png"/><Relationship Id="rId14" Type="http://schemas.openxmlformats.org/officeDocument/2006/relationships/tags" Target="../tags/tag110.xml"/><Relationship Id="rId13" Type="http://schemas.openxmlformats.org/officeDocument/2006/relationships/image" Target="../media/image26.png"/><Relationship Id="rId12" Type="http://schemas.openxmlformats.org/officeDocument/2006/relationships/tags" Target="../tags/tag109.xml"/><Relationship Id="rId11" Type="http://schemas.openxmlformats.org/officeDocument/2006/relationships/image" Target="../media/image25.png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淘气的一天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28" name="图片 27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9" name="图片 28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30" name="图片 2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31" name="图片 3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32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记录我的一天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33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4"/>
          <p:cNvSpPr txBox="1"/>
          <p:nvPr/>
        </p:nvSpPr>
        <p:spPr>
          <a:xfrm>
            <a:off x="1027113" y="781050"/>
            <a:ext cx="7693025" cy="693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嘀嗒嘀嗒，时钟记录了淘气的一天。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1" name="组合 55"/>
          <p:cNvGrpSpPr/>
          <p:nvPr/>
        </p:nvGrpSpPr>
        <p:grpSpPr>
          <a:xfrm>
            <a:off x="1155700" y="1563688"/>
            <a:ext cx="2916238" cy="1944687"/>
            <a:chOff x="1233" y="2133"/>
            <a:chExt cx="4611" cy="3045"/>
          </a:xfrm>
        </p:grpSpPr>
        <p:pic>
          <p:nvPicPr>
            <p:cNvPr id="7203" name="图片 22" descr="D:/出版稿/1上 400(3)/淘气的一天1.png淘气的一天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4175" t="-23" r="4175" b="23"/>
            <a:stretch>
              <a:fillRect/>
            </a:stretch>
          </p:blipFill>
          <p:spPr>
            <a:xfrm>
              <a:off x="1383" y="2927"/>
              <a:ext cx="2843" cy="21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4" name="图片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961" y="2181"/>
              <a:ext cx="1807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圆角矩形 17"/>
            <p:cNvSpPr/>
            <p:nvPr/>
          </p:nvSpPr>
          <p:spPr>
            <a:xfrm>
              <a:off x="1233" y="2133"/>
              <a:ext cx="4611" cy="3045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120063" y="1563688"/>
            <a:ext cx="2916237" cy="1944687"/>
            <a:chOff x="12990" y="2116"/>
            <a:chExt cx="5055" cy="3079"/>
          </a:xfrm>
        </p:grpSpPr>
        <p:pic>
          <p:nvPicPr>
            <p:cNvPr id="7200" name="图片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015" y="3099"/>
              <a:ext cx="2871" cy="18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1" name="图片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941" y="2181"/>
              <a:ext cx="2059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圆角矩形 19"/>
            <p:cNvSpPr/>
            <p:nvPr>
              <p:custDataLst>
                <p:tags r:id="rId9"/>
              </p:custDataLst>
            </p:nvPr>
          </p:nvSpPr>
          <p:spPr>
            <a:xfrm>
              <a:off x="12990" y="2116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155700" y="4075113"/>
            <a:ext cx="2916238" cy="1944687"/>
            <a:chOff x="1234" y="5623"/>
            <a:chExt cx="4611" cy="3045"/>
          </a:xfrm>
        </p:grpSpPr>
        <p:pic>
          <p:nvPicPr>
            <p:cNvPr id="7197" name="图片 2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317" y="6239"/>
              <a:ext cx="2727" cy="2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8" name="图片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961" y="5665"/>
              <a:ext cx="1806" cy="18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圆角矩形 47"/>
            <p:cNvSpPr/>
            <p:nvPr>
              <p:custDataLst>
                <p:tags r:id="rId14"/>
              </p:custDataLst>
            </p:nvPr>
          </p:nvSpPr>
          <p:spPr>
            <a:xfrm>
              <a:off x="1234" y="5623"/>
              <a:ext cx="4611" cy="3045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20063" y="4075113"/>
            <a:ext cx="2924175" cy="1944687"/>
            <a:chOff x="12787" y="6417"/>
            <a:chExt cx="4605" cy="3063"/>
          </a:xfrm>
        </p:grpSpPr>
        <p:pic>
          <p:nvPicPr>
            <p:cNvPr id="7193" name="图片 1" descr="淘气的一天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863" y="7838"/>
              <a:ext cx="2980" cy="164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194" name="组合 58"/>
            <p:cNvGrpSpPr/>
            <p:nvPr/>
          </p:nvGrpSpPr>
          <p:grpSpPr>
            <a:xfrm>
              <a:off x="12787" y="6417"/>
              <a:ext cx="4605" cy="3062"/>
              <a:chOff x="12990" y="5606"/>
              <a:chExt cx="5069" cy="3079"/>
            </a:xfrm>
          </p:grpSpPr>
          <p:pic>
            <p:nvPicPr>
              <p:cNvPr id="7195" name="图片 33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16031" y="5664"/>
                <a:ext cx="2028" cy="184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9" name="圆角矩形 48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990" y="5606"/>
                <a:ext cx="5055" cy="3080"/>
              </a:xfrm>
              <a:prstGeom prst="roundRect">
                <a:avLst/>
              </a:prstGeom>
              <a:noFill/>
              <a:ln w="31750">
                <a:solidFill>
                  <a:srgbClr val="009FE3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637088" y="4075113"/>
            <a:ext cx="2916237" cy="1944687"/>
            <a:chOff x="6943" y="5606"/>
            <a:chExt cx="5055" cy="3079"/>
          </a:xfrm>
        </p:grpSpPr>
        <p:pic>
          <p:nvPicPr>
            <p:cNvPr id="7190" name="图片 3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7014" y="6823"/>
              <a:ext cx="3335" cy="16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1" name="图片 3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9938" y="5664"/>
              <a:ext cx="2015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圆角矩形 49"/>
            <p:cNvSpPr/>
            <p:nvPr>
              <p:custDataLst>
                <p:tags r:id="rId23"/>
              </p:custDataLst>
            </p:nvPr>
          </p:nvSpPr>
          <p:spPr>
            <a:xfrm>
              <a:off x="6943" y="5606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637088" y="1593850"/>
            <a:ext cx="2916237" cy="1944688"/>
            <a:chOff x="6943" y="2122"/>
            <a:chExt cx="5055" cy="3079"/>
          </a:xfrm>
        </p:grpSpPr>
        <p:pic>
          <p:nvPicPr>
            <p:cNvPr id="7187" name="图片 24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7494" y="2674"/>
              <a:ext cx="1739" cy="2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8" name="图片 25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9943" y="2181"/>
              <a:ext cx="2015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圆角矩形 53"/>
            <p:cNvSpPr/>
            <p:nvPr>
              <p:custDataLst>
                <p:tags r:id="rId28"/>
              </p:custDataLst>
            </p:nvPr>
          </p:nvSpPr>
          <p:spPr>
            <a:xfrm>
              <a:off x="6943" y="2122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圆角矩形 2"/>
          <p:cNvSpPr/>
          <p:nvPr>
            <p:custDataLst>
              <p:tags r:id="rId29"/>
            </p:custDataLst>
          </p:nvPr>
        </p:nvSpPr>
        <p:spPr>
          <a:xfrm>
            <a:off x="3065463" y="2838450"/>
            <a:ext cx="842963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7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>
            <p:custDataLst>
              <p:tags r:id="rId30"/>
            </p:custDataLst>
          </p:nvPr>
        </p:nvSpPr>
        <p:spPr>
          <a:xfrm>
            <a:off x="9793288" y="2838450"/>
            <a:ext cx="1146175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9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时半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>
            <p:custDataLst>
              <p:tags r:id="rId31"/>
            </p:custDataLst>
          </p:nvPr>
        </p:nvSpPr>
        <p:spPr>
          <a:xfrm>
            <a:off x="2952750" y="5386388"/>
            <a:ext cx="1001713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12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>
            <p:custDataLst>
              <p:tags r:id="rId32"/>
            </p:custDataLst>
          </p:nvPr>
        </p:nvSpPr>
        <p:spPr>
          <a:xfrm>
            <a:off x="10096500" y="5370513"/>
            <a:ext cx="803275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9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圆角矩形 39"/>
          <p:cNvSpPr/>
          <p:nvPr>
            <p:custDataLst>
              <p:tags r:id="rId33"/>
            </p:custDataLst>
          </p:nvPr>
        </p:nvSpPr>
        <p:spPr>
          <a:xfrm>
            <a:off x="6602413" y="5370513"/>
            <a:ext cx="804863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>
            <p:custDataLst>
              <p:tags r:id="rId34"/>
            </p:custDataLst>
          </p:nvPr>
        </p:nvSpPr>
        <p:spPr>
          <a:xfrm>
            <a:off x="6346825" y="2835275"/>
            <a:ext cx="1162050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8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时半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 flipH="1">
            <a:off x="8720138" y="777875"/>
            <a:ext cx="2965450" cy="696913"/>
            <a:chOff x="12868" y="5711"/>
            <a:chExt cx="5909" cy="1490"/>
          </a:xfrm>
        </p:grpSpPr>
        <p:sp>
          <p:nvSpPr>
            <p:cNvPr id="11" name="圆角矩形 4"/>
            <p:cNvSpPr>
              <a:spLocks noChangeAspect="1"/>
            </p:cNvSpPr>
            <p:nvPr/>
          </p:nvSpPr>
          <p:spPr>
            <a:xfrm>
              <a:off x="12868" y="5711"/>
              <a:ext cx="4970" cy="1470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你认识这些时间吗？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7651" y="6454"/>
              <a:ext cx="617" cy="61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8325" y="6750"/>
              <a:ext cx="452" cy="451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6" grpId="0" bldLvl="0" animBg="1"/>
      <p:bldP spid="17" grpId="0" bldLvl="0" animBg="1"/>
      <p:bldP spid="40" grpId="0" bldLvl="0" animBg="1"/>
      <p:bldP spid="4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3" descr="淘气的一天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3553" y="4363085"/>
            <a:ext cx="1876425" cy="103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文本框 46"/>
          <p:cNvSpPr txBox="1"/>
          <p:nvPr>
            <p:custDataLst>
              <p:tags r:id="rId2"/>
            </p:custDataLst>
          </p:nvPr>
        </p:nvSpPr>
        <p:spPr>
          <a:xfrm>
            <a:off x="1628140" y="2913698"/>
            <a:ext cx="18415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7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时起床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3"/>
            </p:custDataLst>
          </p:nvPr>
        </p:nvSpPr>
        <p:spPr>
          <a:xfrm>
            <a:off x="5236528" y="2891473"/>
            <a:ext cx="19859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8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时半学习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4"/>
            </p:custDataLst>
          </p:nvPr>
        </p:nvSpPr>
        <p:spPr>
          <a:xfrm>
            <a:off x="8530590" y="2902585"/>
            <a:ext cx="20050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9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时半做操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>
            <p:custDataLst>
              <p:tags r:id="rId5"/>
            </p:custDataLst>
          </p:nvPr>
        </p:nvSpPr>
        <p:spPr>
          <a:xfrm>
            <a:off x="1436053" y="5410835"/>
            <a:ext cx="18780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12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时吃饭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6"/>
            </p:custDataLst>
          </p:nvPr>
        </p:nvSpPr>
        <p:spPr>
          <a:xfrm>
            <a:off x="5244465" y="5415598"/>
            <a:ext cx="17653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时踢球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7"/>
            </p:custDataLst>
          </p:nvPr>
        </p:nvSpPr>
        <p:spPr>
          <a:xfrm>
            <a:off x="8692515" y="5407660"/>
            <a:ext cx="20859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9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时睡觉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201" name="组合 3"/>
          <p:cNvGrpSpPr/>
          <p:nvPr/>
        </p:nvGrpSpPr>
        <p:grpSpPr>
          <a:xfrm>
            <a:off x="1059815" y="957898"/>
            <a:ext cx="2916238" cy="1944687"/>
            <a:chOff x="1233" y="2133"/>
            <a:chExt cx="4611" cy="3045"/>
          </a:xfrm>
        </p:grpSpPr>
        <p:pic>
          <p:nvPicPr>
            <p:cNvPr id="8231" name="图片 4" descr="D:/出版稿/1上 400(3)/淘气的一天1.png淘气的一天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4175" t="-23" r="4175" b="23"/>
            <a:stretch>
              <a:fillRect/>
            </a:stretch>
          </p:blipFill>
          <p:spPr>
            <a:xfrm>
              <a:off x="1383" y="2927"/>
              <a:ext cx="2843" cy="21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2" name="图片 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961" y="2181"/>
              <a:ext cx="1807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圆角矩形 17"/>
            <p:cNvSpPr/>
            <p:nvPr>
              <p:custDataLst>
                <p:tags r:id="rId12"/>
              </p:custDataLst>
            </p:nvPr>
          </p:nvSpPr>
          <p:spPr>
            <a:xfrm>
              <a:off x="1233" y="2133"/>
              <a:ext cx="4611" cy="3045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02" name="组合 8"/>
          <p:cNvGrpSpPr/>
          <p:nvPr/>
        </p:nvGrpSpPr>
        <p:grpSpPr>
          <a:xfrm>
            <a:off x="8024178" y="957898"/>
            <a:ext cx="2916237" cy="1944687"/>
            <a:chOff x="12990" y="2116"/>
            <a:chExt cx="5055" cy="3079"/>
          </a:xfrm>
        </p:grpSpPr>
        <p:pic>
          <p:nvPicPr>
            <p:cNvPr id="8228" name="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3015" y="3099"/>
              <a:ext cx="2942" cy="18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9" name="图片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5941" y="2181"/>
              <a:ext cx="2059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圆角矩形 19"/>
            <p:cNvSpPr/>
            <p:nvPr>
              <p:custDataLst>
                <p:tags r:id="rId17"/>
              </p:custDataLst>
            </p:nvPr>
          </p:nvSpPr>
          <p:spPr>
            <a:xfrm>
              <a:off x="12990" y="2116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03" name="组合 12"/>
          <p:cNvGrpSpPr/>
          <p:nvPr/>
        </p:nvGrpSpPr>
        <p:grpSpPr>
          <a:xfrm>
            <a:off x="1059815" y="3469323"/>
            <a:ext cx="2916238" cy="1944687"/>
            <a:chOff x="1234" y="5623"/>
            <a:chExt cx="4611" cy="3045"/>
          </a:xfrm>
        </p:grpSpPr>
        <p:pic>
          <p:nvPicPr>
            <p:cNvPr id="8225" name="图片 1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317" y="6239"/>
              <a:ext cx="2727" cy="2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6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961" y="5665"/>
              <a:ext cx="1806" cy="18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圆角矩形 47"/>
            <p:cNvSpPr/>
            <p:nvPr>
              <p:custDataLst>
                <p:tags r:id="rId22"/>
              </p:custDataLst>
            </p:nvPr>
          </p:nvSpPr>
          <p:spPr>
            <a:xfrm>
              <a:off x="1234" y="5623"/>
              <a:ext cx="4611" cy="3045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04" name="组合 21"/>
          <p:cNvGrpSpPr/>
          <p:nvPr/>
        </p:nvGrpSpPr>
        <p:grpSpPr>
          <a:xfrm>
            <a:off x="8024178" y="3469323"/>
            <a:ext cx="2924175" cy="1944687"/>
            <a:chOff x="12990" y="5606"/>
            <a:chExt cx="5069" cy="3079"/>
          </a:xfrm>
        </p:grpSpPr>
        <p:pic>
          <p:nvPicPr>
            <p:cNvPr id="8223" name="图片 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16031" y="5664"/>
              <a:ext cx="2028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圆角矩形 48"/>
            <p:cNvSpPr/>
            <p:nvPr>
              <p:custDataLst>
                <p:tags r:id="rId25"/>
              </p:custDataLst>
            </p:nvPr>
          </p:nvSpPr>
          <p:spPr>
            <a:xfrm>
              <a:off x="12990" y="5606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05" name="组合 37"/>
          <p:cNvGrpSpPr/>
          <p:nvPr/>
        </p:nvGrpSpPr>
        <p:grpSpPr>
          <a:xfrm>
            <a:off x="4541203" y="3469323"/>
            <a:ext cx="2916237" cy="1944687"/>
            <a:chOff x="6943" y="5606"/>
            <a:chExt cx="5055" cy="3079"/>
          </a:xfrm>
        </p:grpSpPr>
        <p:pic>
          <p:nvPicPr>
            <p:cNvPr id="8220" name="图片 38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014" y="6823"/>
              <a:ext cx="3335" cy="16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1" name="图片 40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9938" y="5664"/>
              <a:ext cx="2015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圆角矩形 49"/>
            <p:cNvSpPr/>
            <p:nvPr>
              <p:custDataLst>
                <p:tags r:id="rId30"/>
              </p:custDataLst>
            </p:nvPr>
          </p:nvSpPr>
          <p:spPr>
            <a:xfrm>
              <a:off x="6943" y="5606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06" name="组合 42"/>
          <p:cNvGrpSpPr/>
          <p:nvPr/>
        </p:nvGrpSpPr>
        <p:grpSpPr>
          <a:xfrm>
            <a:off x="4541203" y="988060"/>
            <a:ext cx="2916237" cy="1944688"/>
            <a:chOff x="6943" y="2122"/>
            <a:chExt cx="5055" cy="3079"/>
          </a:xfrm>
        </p:grpSpPr>
        <p:pic>
          <p:nvPicPr>
            <p:cNvPr id="8217" name="图片 43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7494" y="2674"/>
              <a:ext cx="1739" cy="2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8" name="图片 45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9943" y="2181"/>
              <a:ext cx="2015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圆角矩形 53"/>
            <p:cNvSpPr/>
            <p:nvPr>
              <p:custDataLst>
                <p:tags r:id="rId35"/>
              </p:custDataLst>
            </p:nvPr>
          </p:nvSpPr>
          <p:spPr>
            <a:xfrm>
              <a:off x="6943" y="2122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圆角矩形 2"/>
          <p:cNvSpPr/>
          <p:nvPr>
            <p:custDataLst>
              <p:tags r:id="rId36"/>
            </p:custDataLst>
          </p:nvPr>
        </p:nvSpPr>
        <p:spPr>
          <a:xfrm>
            <a:off x="2969578" y="2232660"/>
            <a:ext cx="842963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7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圆角矩形 6"/>
          <p:cNvSpPr/>
          <p:nvPr>
            <p:custDataLst>
              <p:tags r:id="rId37"/>
            </p:custDataLst>
          </p:nvPr>
        </p:nvSpPr>
        <p:spPr>
          <a:xfrm>
            <a:off x="9768840" y="2232660"/>
            <a:ext cx="1146175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9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时半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圆角矩形 15"/>
          <p:cNvSpPr/>
          <p:nvPr>
            <p:custDataLst>
              <p:tags r:id="rId38"/>
            </p:custDataLst>
          </p:nvPr>
        </p:nvSpPr>
        <p:spPr>
          <a:xfrm>
            <a:off x="2856865" y="4780598"/>
            <a:ext cx="1001713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12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圆角矩形 16"/>
          <p:cNvSpPr/>
          <p:nvPr>
            <p:custDataLst>
              <p:tags r:id="rId39"/>
            </p:custDataLst>
          </p:nvPr>
        </p:nvSpPr>
        <p:spPr>
          <a:xfrm>
            <a:off x="10000615" y="4764723"/>
            <a:ext cx="803275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9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圆角矩形 39"/>
          <p:cNvSpPr/>
          <p:nvPr>
            <p:custDataLst>
              <p:tags r:id="rId40"/>
            </p:custDataLst>
          </p:nvPr>
        </p:nvSpPr>
        <p:spPr>
          <a:xfrm>
            <a:off x="6506528" y="4764723"/>
            <a:ext cx="804863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圆角矩形 44"/>
          <p:cNvSpPr/>
          <p:nvPr>
            <p:custDataLst>
              <p:tags r:id="rId41"/>
            </p:custDataLst>
          </p:nvPr>
        </p:nvSpPr>
        <p:spPr>
          <a:xfrm>
            <a:off x="6250940" y="2229485"/>
            <a:ext cx="1162050" cy="493713"/>
          </a:xfrm>
          <a:prstGeom prst="roundRect">
            <a:avLst/>
          </a:prstGeom>
          <a:solidFill>
            <a:srgbClr val="BBE3F9"/>
          </a:solidFill>
          <a:ln>
            <a:solidFill>
              <a:srgbClr val="04A2E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科技符号" pitchFamily="2" charset="-122"/>
                <a:ea typeface="方正科技符号" pitchFamily="2" charset="-122"/>
                <a:cs typeface="方正科技符号" pitchFamily="2" charset="-122"/>
              </a:rPr>
              <a:t>8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时半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 flipH="1">
            <a:off x="7666990" y="172085"/>
            <a:ext cx="3733800" cy="1044575"/>
            <a:chOff x="13138" y="5711"/>
            <a:chExt cx="5321" cy="2236"/>
          </a:xfrm>
        </p:grpSpPr>
        <p:sp>
          <p:nvSpPr>
            <p:cNvPr id="3" name="圆角矩形 4"/>
            <p:cNvSpPr>
              <a:spLocks noChangeAspect="1"/>
            </p:cNvSpPr>
            <p:nvPr/>
          </p:nvSpPr>
          <p:spPr>
            <a:xfrm>
              <a:off x="13138" y="5711"/>
              <a:ext cx="5027" cy="1471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这些时间淘气在做（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）。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7859" y="6761"/>
              <a:ext cx="409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18151" y="7485"/>
              <a:ext cx="308" cy="46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2" grpId="0"/>
      <p:bldP spid="65" grpId="0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6" name="组合 55"/>
          <p:cNvGrpSpPr/>
          <p:nvPr/>
        </p:nvGrpSpPr>
        <p:grpSpPr>
          <a:xfrm>
            <a:off x="688975" y="1558290"/>
            <a:ext cx="2590800" cy="1711325"/>
            <a:chOff x="1233" y="2133"/>
            <a:chExt cx="4610" cy="3044"/>
          </a:xfrm>
        </p:grpSpPr>
        <p:pic>
          <p:nvPicPr>
            <p:cNvPr id="10287" name="图片 51" descr="D:/出版稿/1上 400(3)/淘气的一天1.png淘气的一天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3751" t="-23" r="3751" b="23"/>
            <a:stretch>
              <a:fillRect/>
            </a:stretch>
          </p:blipFill>
          <p:spPr>
            <a:xfrm>
              <a:off x="1383" y="2927"/>
              <a:ext cx="2843" cy="21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88" name="图片 5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961" y="2181"/>
              <a:ext cx="1807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圆角矩形 53"/>
            <p:cNvSpPr/>
            <p:nvPr>
              <p:custDataLst>
                <p:tags r:id="rId5"/>
              </p:custDataLst>
            </p:nvPr>
          </p:nvSpPr>
          <p:spPr>
            <a:xfrm>
              <a:off x="4202" y="4107"/>
              <a:ext cx="1325" cy="779"/>
            </a:xfrm>
            <a:prstGeom prst="roundRect">
              <a:avLst/>
            </a:prstGeom>
            <a:solidFill>
              <a:srgbClr val="BBE3F9"/>
            </a:solidFill>
            <a:ln>
              <a:solidFill>
                <a:srgbClr val="04A2E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科技符号" pitchFamily="2" charset="-122"/>
                  <a:ea typeface="方正科技符号" pitchFamily="2" charset="-122"/>
                  <a:cs typeface="方正科技符号" pitchFamily="2" charset="-122"/>
                </a:rPr>
                <a:t>7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圆角矩形 54"/>
            <p:cNvSpPr/>
            <p:nvPr>
              <p:custDataLst>
                <p:tags r:id="rId6"/>
              </p:custDataLst>
            </p:nvPr>
          </p:nvSpPr>
          <p:spPr>
            <a:xfrm>
              <a:off x="1233" y="2133"/>
              <a:ext cx="4610" cy="3044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79775" y="1556703"/>
            <a:ext cx="2592388" cy="1712912"/>
            <a:chOff x="1234" y="5623"/>
            <a:chExt cx="4611" cy="3045"/>
          </a:xfrm>
        </p:grpSpPr>
        <p:pic>
          <p:nvPicPr>
            <p:cNvPr id="10283" name="图片 6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17" y="6239"/>
              <a:ext cx="2727" cy="2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84" name="图片 6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961" y="5665"/>
              <a:ext cx="1806" cy="18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" name="圆角矩形 69"/>
            <p:cNvSpPr/>
            <p:nvPr>
              <p:custDataLst>
                <p:tags r:id="rId11"/>
              </p:custDataLst>
            </p:nvPr>
          </p:nvSpPr>
          <p:spPr>
            <a:xfrm>
              <a:off x="4032" y="7584"/>
              <a:ext cx="1621" cy="779"/>
            </a:xfrm>
            <a:prstGeom prst="roundRect">
              <a:avLst/>
            </a:prstGeom>
            <a:solidFill>
              <a:srgbClr val="BBE3F9"/>
            </a:solidFill>
            <a:ln>
              <a:solidFill>
                <a:srgbClr val="04A2E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科技符号" pitchFamily="2" charset="-122"/>
                  <a:ea typeface="方正科技符号" pitchFamily="2" charset="-122"/>
                  <a:cs typeface="方正科技符号" pitchFamily="2" charset="-122"/>
                </a:rPr>
                <a:t>12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圆角矩形 70"/>
            <p:cNvSpPr/>
            <p:nvPr>
              <p:custDataLst>
                <p:tags r:id="rId12"/>
              </p:custDataLst>
            </p:nvPr>
          </p:nvSpPr>
          <p:spPr>
            <a:xfrm>
              <a:off x="1234" y="5623"/>
              <a:ext cx="4611" cy="3045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16963" y="1548765"/>
            <a:ext cx="2840037" cy="1731963"/>
            <a:chOff x="12990" y="5606"/>
            <a:chExt cx="5054" cy="3078"/>
          </a:xfrm>
        </p:grpSpPr>
        <p:pic>
          <p:nvPicPr>
            <p:cNvPr id="10279" name="图片 72" descr="D:/出版稿/1上 400(3)/淘气的一天6.png淘气的一天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2534" t="-26" r="2534" b="26"/>
            <a:stretch>
              <a:fillRect/>
            </a:stretch>
          </p:blipFill>
          <p:spPr>
            <a:xfrm>
              <a:off x="13045" y="6691"/>
              <a:ext cx="3302" cy="19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80" name="图片 7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6087" y="5664"/>
              <a:ext cx="1891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5" name="圆角矩形 74"/>
            <p:cNvSpPr/>
            <p:nvPr>
              <p:custDataLst>
                <p:tags r:id="rId17"/>
              </p:custDataLst>
            </p:nvPr>
          </p:nvSpPr>
          <p:spPr>
            <a:xfrm>
              <a:off x="16400" y="7584"/>
              <a:ext cx="1266" cy="779"/>
            </a:xfrm>
            <a:prstGeom prst="roundRect">
              <a:avLst/>
            </a:prstGeom>
            <a:solidFill>
              <a:srgbClr val="BBE3F9"/>
            </a:solidFill>
            <a:ln>
              <a:solidFill>
                <a:srgbClr val="04A2E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科技符号" pitchFamily="2" charset="-122"/>
                  <a:ea typeface="方正科技符号" pitchFamily="2" charset="-122"/>
                  <a:cs typeface="方正科技符号" pitchFamily="2" charset="-122"/>
                </a:rPr>
                <a:t>9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圆角矩形 75"/>
            <p:cNvSpPr/>
            <p:nvPr>
              <p:custDataLst>
                <p:tags r:id="rId18"/>
              </p:custDataLst>
            </p:nvPr>
          </p:nvSpPr>
          <p:spPr>
            <a:xfrm>
              <a:off x="12990" y="5606"/>
              <a:ext cx="5054" cy="3078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72163" y="1548765"/>
            <a:ext cx="2841625" cy="1731963"/>
            <a:chOff x="6943" y="5606"/>
            <a:chExt cx="5054" cy="3078"/>
          </a:xfrm>
        </p:grpSpPr>
        <p:pic>
          <p:nvPicPr>
            <p:cNvPr id="10275" name="图片 7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7014" y="6450"/>
              <a:ext cx="3479" cy="20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76" name="图片 7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9938" y="5664"/>
              <a:ext cx="1885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" name="圆角矩形 79"/>
            <p:cNvSpPr/>
            <p:nvPr>
              <p:custDataLst>
                <p:tags r:id="rId23"/>
              </p:custDataLst>
            </p:nvPr>
          </p:nvSpPr>
          <p:spPr>
            <a:xfrm>
              <a:off x="10249" y="7584"/>
              <a:ext cx="1265" cy="779"/>
            </a:xfrm>
            <a:prstGeom prst="roundRect">
              <a:avLst/>
            </a:prstGeom>
            <a:solidFill>
              <a:srgbClr val="BBE3F9"/>
            </a:solidFill>
            <a:ln>
              <a:solidFill>
                <a:srgbClr val="04A2E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科技符号" pitchFamily="2" charset="-122"/>
                  <a:ea typeface="方正科技符号" pitchFamily="2" charset="-122"/>
                  <a:cs typeface="方正科技符号" pitchFamily="2" charset="-122"/>
                </a:rPr>
                <a:t>4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1" name="圆角矩形 80"/>
            <p:cNvSpPr/>
            <p:nvPr>
              <p:custDataLst>
                <p:tags r:id="rId24"/>
              </p:custDataLst>
            </p:nvPr>
          </p:nvSpPr>
          <p:spPr>
            <a:xfrm>
              <a:off x="6943" y="5606"/>
              <a:ext cx="5054" cy="3078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751638" y="3907790"/>
            <a:ext cx="2957512" cy="1801813"/>
            <a:chOff x="12990" y="2116"/>
            <a:chExt cx="5055" cy="3079"/>
          </a:xfrm>
        </p:grpSpPr>
        <p:pic>
          <p:nvPicPr>
            <p:cNvPr id="10271" name="图片 8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3015" y="3099"/>
              <a:ext cx="2942" cy="18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72" name="图片 84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16081" y="2181"/>
              <a:ext cx="1903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6" name="圆角矩形 85"/>
            <p:cNvSpPr/>
            <p:nvPr>
              <p:custDataLst>
                <p:tags r:id="rId29"/>
              </p:custDataLst>
            </p:nvPr>
          </p:nvSpPr>
          <p:spPr>
            <a:xfrm>
              <a:off x="16105" y="4107"/>
              <a:ext cx="1791" cy="779"/>
            </a:xfrm>
            <a:prstGeom prst="roundRect">
              <a:avLst/>
            </a:prstGeom>
            <a:solidFill>
              <a:srgbClr val="BBE3F9"/>
            </a:solidFill>
            <a:ln>
              <a:solidFill>
                <a:srgbClr val="04A2E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科技符号" pitchFamily="2" charset="-122"/>
                  <a:ea typeface="方正科技符号" pitchFamily="2" charset="-122"/>
                  <a:cs typeface="方正科技符号" pitchFamily="2" charset="-122"/>
                </a:rPr>
                <a:t>9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时半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圆角矩形 86"/>
            <p:cNvSpPr/>
            <p:nvPr>
              <p:custDataLst>
                <p:tags r:id="rId30"/>
              </p:custDataLst>
            </p:nvPr>
          </p:nvSpPr>
          <p:spPr>
            <a:xfrm>
              <a:off x="12990" y="2116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076450" y="3907790"/>
            <a:ext cx="2955925" cy="1801813"/>
            <a:chOff x="6943" y="2122"/>
            <a:chExt cx="5055" cy="3079"/>
          </a:xfrm>
        </p:grpSpPr>
        <p:pic>
          <p:nvPicPr>
            <p:cNvPr id="10267" name="图片 8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7494" y="2674"/>
              <a:ext cx="1750" cy="2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8" name="图片 89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9943" y="2181"/>
              <a:ext cx="1876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1" name="圆角矩形 90"/>
            <p:cNvSpPr/>
            <p:nvPr>
              <p:custDataLst>
                <p:tags r:id="rId35"/>
              </p:custDataLst>
            </p:nvPr>
          </p:nvSpPr>
          <p:spPr>
            <a:xfrm>
              <a:off x="10008" y="4108"/>
              <a:ext cx="1735" cy="779"/>
            </a:xfrm>
            <a:prstGeom prst="roundRect">
              <a:avLst/>
            </a:prstGeom>
            <a:solidFill>
              <a:srgbClr val="BBE3F9"/>
            </a:solidFill>
            <a:ln>
              <a:solidFill>
                <a:srgbClr val="04A2E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科技符号" pitchFamily="2" charset="-122"/>
                  <a:ea typeface="方正科技符号" pitchFamily="2" charset="-122"/>
                  <a:cs typeface="方正科技符号" pitchFamily="2" charset="-122"/>
                </a:rPr>
                <a:t>8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时半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圆角矩形 91"/>
            <p:cNvSpPr/>
            <p:nvPr>
              <p:custDataLst>
                <p:tags r:id="rId36"/>
              </p:custDataLst>
            </p:nvPr>
          </p:nvSpPr>
          <p:spPr>
            <a:xfrm>
              <a:off x="6943" y="2122"/>
              <a:ext cx="5055" cy="3079"/>
            </a:xfrm>
            <a:prstGeom prst="roundRect">
              <a:avLst/>
            </a:prstGeom>
            <a:noFill/>
            <a:ln w="31750">
              <a:solidFill>
                <a:srgbClr val="009FE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文本框 92"/>
          <p:cNvSpPr txBox="1"/>
          <p:nvPr>
            <p:custDataLst>
              <p:tags r:id="rId37"/>
            </p:custDataLst>
          </p:nvPr>
        </p:nvSpPr>
        <p:spPr>
          <a:xfrm>
            <a:off x="1479550" y="3336290"/>
            <a:ext cx="10096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7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>
            <p:custDataLst>
              <p:tags r:id="rId38"/>
            </p:custDataLst>
          </p:nvPr>
        </p:nvSpPr>
        <p:spPr>
          <a:xfrm>
            <a:off x="2894013" y="5793740"/>
            <a:ext cx="1320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8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时半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>
            <p:custDataLst>
              <p:tags r:id="rId39"/>
            </p:custDataLst>
          </p:nvPr>
        </p:nvSpPr>
        <p:spPr>
          <a:xfrm>
            <a:off x="7646988" y="5793740"/>
            <a:ext cx="12573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9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时半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>
            <p:custDataLst>
              <p:tags r:id="rId40"/>
            </p:custDataLst>
          </p:nvPr>
        </p:nvSpPr>
        <p:spPr>
          <a:xfrm>
            <a:off x="4079875" y="3336290"/>
            <a:ext cx="10969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12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>
            <p:custDataLst>
              <p:tags r:id="rId41"/>
            </p:custDataLst>
          </p:nvPr>
        </p:nvSpPr>
        <p:spPr>
          <a:xfrm>
            <a:off x="6888163" y="3337878"/>
            <a:ext cx="8953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42"/>
            </p:custDataLst>
          </p:nvPr>
        </p:nvSpPr>
        <p:spPr>
          <a:xfrm>
            <a:off x="9696450" y="3337878"/>
            <a:ext cx="88106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9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9" name="图片 6" descr="17.png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2579688" y="3876040"/>
            <a:ext cx="1909762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8" descr="8.png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7240588" y="3877628"/>
            <a:ext cx="1911350" cy="185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3" descr="2.png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1041400" y="1502728"/>
            <a:ext cx="1844675" cy="189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6" descr="11.png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3681413" y="1509078"/>
            <a:ext cx="1830387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8" descr="14.png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6353175" y="1601153"/>
            <a:ext cx="1882775" cy="169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9" name="组合 104"/>
          <p:cNvGrpSpPr/>
          <p:nvPr/>
        </p:nvGrpSpPr>
        <p:grpSpPr>
          <a:xfrm>
            <a:off x="1038225" y="548640"/>
            <a:ext cx="8031163" cy="661988"/>
            <a:chOff x="1737" y="8746"/>
            <a:chExt cx="12647" cy="1043"/>
          </a:xfrm>
        </p:grpSpPr>
        <p:sp>
          <p:nvSpPr>
            <p:cNvPr id="10265" name="文本框 105"/>
            <p:cNvSpPr txBox="1"/>
            <p:nvPr>
              <p:custDataLst>
                <p:tags r:id="rId53"/>
              </p:custDataLst>
            </p:nvPr>
          </p:nvSpPr>
          <p:spPr>
            <a:xfrm>
              <a:off x="2267" y="8746"/>
              <a:ext cx="12117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钟表可以帮助我们记录时间。认一认，说一说。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10266" name="图片 106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55"/>
            <a:srcRect l="961" r="961"/>
            <a:stretch>
              <a:fillRect/>
            </a:stretch>
          </p:blipFill>
          <p:spPr>
            <a:xfrm>
              <a:off x="1737" y="9108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9" name="图片 108" descr="9时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9285288" y="1601153"/>
            <a:ext cx="1684337" cy="166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圆角矩形 113"/>
          <p:cNvSpPr/>
          <p:nvPr>
            <p:custDataLst>
              <p:tags r:id="rId58"/>
            </p:custDataLst>
          </p:nvPr>
        </p:nvSpPr>
        <p:spPr>
          <a:xfrm>
            <a:off x="1012825" y="1426528"/>
            <a:ext cx="10039350" cy="1966913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5" name="圆角矩形 114"/>
          <p:cNvSpPr/>
          <p:nvPr>
            <p:custDataLst>
              <p:tags r:id="rId59"/>
            </p:custDataLst>
          </p:nvPr>
        </p:nvSpPr>
        <p:spPr>
          <a:xfrm>
            <a:off x="2543175" y="3898265"/>
            <a:ext cx="6662738" cy="1933575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文本框 115"/>
          <p:cNvSpPr txBox="1"/>
          <p:nvPr>
            <p:custDataLst>
              <p:tags r:id="rId60"/>
            </p:custDataLst>
          </p:nvPr>
        </p:nvSpPr>
        <p:spPr>
          <a:xfrm>
            <a:off x="333375" y="1672590"/>
            <a:ext cx="736600" cy="13604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整</a:t>
            </a:r>
            <a:r>
              <a:rPr lang="en-US" altLang="zh-CN" sz="3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3600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>
            <p:custDataLst>
              <p:tags r:id="rId61"/>
            </p:custDataLst>
          </p:nvPr>
        </p:nvSpPr>
        <p:spPr>
          <a:xfrm>
            <a:off x="1739900" y="4220528"/>
            <a:ext cx="736600" cy="136048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半</a:t>
            </a:r>
            <a:r>
              <a:rPr lang="en-US" altLang="zh-CN" sz="3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3600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114" grpId="0" bldLvl="0" animBg="1"/>
      <p:bldP spid="115" grpId="0" bldLvl="0" animBg="1"/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56"/>
          <p:cNvGrpSpPr/>
          <p:nvPr/>
        </p:nvGrpSpPr>
        <p:grpSpPr>
          <a:xfrm>
            <a:off x="1036638" y="567373"/>
            <a:ext cx="8021637" cy="738187"/>
            <a:chOff x="1751" y="8746"/>
            <a:chExt cx="12633" cy="1161"/>
          </a:xfrm>
        </p:grpSpPr>
        <p:sp>
          <p:nvSpPr>
            <p:cNvPr id="11279" name="文本框 57"/>
            <p:cNvSpPr txBox="1"/>
            <p:nvPr>
              <p:custDataLst>
                <p:tags r:id="rId1"/>
              </p:custDataLst>
            </p:nvPr>
          </p:nvSpPr>
          <p:spPr>
            <a:xfrm>
              <a:off x="2267" y="8746"/>
              <a:ext cx="12117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这些时间你在做什么？拨一拨，说一说。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11280" name="图片 5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961" r="961"/>
            <a:stretch>
              <a:fillRect/>
            </a:stretch>
          </p:blipFill>
          <p:spPr>
            <a:xfrm>
              <a:off x="1751" y="9104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67" name="文本框 37"/>
          <p:cNvSpPr txBox="1"/>
          <p:nvPr>
            <p:custDataLst>
              <p:tags r:id="rId4"/>
            </p:custDataLst>
          </p:nvPr>
        </p:nvSpPr>
        <p:spPr>
          <a:xfrm>
            <a:off x="1479550" y="3353435"/>
            <a:ext cx="10096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7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8" name="文本框 38"/>
          <p:cNvSpPr txBox="1"/>
          <p:nvPr>
            <p:custDataLst>
              <p:tags r:id="rId5"/>
            </p:custDataLst>
          </p:nvPr>
        </p:nvSpPr>
        <p:spPr>
          <a:xfrm>
            <a:off x="2894013" y="5810885"/>
            <a:ext cx="1320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8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时半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9" name="文本框 41"/>
          <p:cNvSpPr txBox="1"/>
          <p:nvPr>
            <p:custDataLst>
              <p:tags r:id="rId6"/>
            </p:custDataLst>
          </p:nvPr>
        </p:nvSpPr>
        <p:spPr>
          <a:xfrm>
            <a:off x="7646988" y="5810885"/>
            <a:ext cx="12573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9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时半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70" name="文本框 42"/>
          <p:cNvSpPr txBox="1"/>
          <p:nvPr>
            <p:custDataLst>
              <p:tags r:id="rId7"/>
            </p:custDataLst>
          </p:nvPr>
        </p:nvSpPr>
        <p:spPr>
          <a:xfrm>
            <a:off x="4079875" y="3353435"/>
            <a:ext cx="10969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12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71" name="文本框 43"/>
          <p:cNvSpPr txBox="1"/>
          <p:nvPr>
            <p:custDataLst>
              <p:tags r:id="rId8"/>
            </p:custDataLst>
          </p:nvPr>
        </p:nvSpPr>
        <p:spPr>
          <a:xfrm>
            <a:off x="6888163" y="3355023"/>
            <a:ext cx="8953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72" name="文本框 46"/>
          <p:cNvSpPr txBox="1"/>
          <p:nvPr>
            <p:custDataLst>
              <p:tags r:id="rId9"/>
            </p:custDataLst>
          </p:nvPr>
        </p:nvSpPr>
        <p:spPr>
          <a:xfrm>
            <a:off x="9696450" y="3355023"/>
            <a:ext cx="88106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方正科技符号" pitchFamily="2" charset="-122"/>
                <a:ea typeface="方正科技符号" pitchFamily="2" charset="-122"/>
              </a:rPr>
              <a:t>9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73" name="图片 6" descr="17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79688" y="3893185"/>
            <a:ext cx="1909762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图片 8" descr="8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240588" y="3894773"/>
            <a:ext cx="1911350" cy="185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图片 3" descr="2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1400" y="1519873"/>
            <a:ext cx="1844675" cy="189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图片 6" descr="11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81413" y="1526223"/>
            <a:ext cx="1830387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图片 8" descr="14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353175" y="1618298"/>
            <a:ext cx="1882775" cy="169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图片 54" descr="9时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285288" y="1618298"/>
            <a:ext cx="1684337" cy="1665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1"/>
          <p:cNvGrpSpPr/>
          <p:nvPr/>
        </p:nvGrpSpPr>
        <p:grpSpPr>
          <a:xfrm>
            <a:off x="1000125" y="1106488"/>
            <a:ext cx="8048625" cy="738187"/>
            <a:chOff x="1709" y="8746"/>
            <a:chExt cx="12675" cy="1161"/>
          </a:xfrm>
        </p:grpSpPr>
        <p:sp>
          <p:nvSpPr>
            <p:cNvPr id="12291" name="文本框 46"/>
            <p:cNvSpPr txBox="1"/>
            <p:nvPr>
              <p:custDataLst>
                <p:tags r:id="rId1"/>
              </p:custDataLst>
            </p:nvPr>
          </p:nvSpPr>
          <p:spPr>
            <a:xfrm>
              <a:off x="2267" y="8746"/>
              <a:ext cx="12117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你介绍时遇到了什么困难？怎么解决呢？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12292" name="图片 6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298" b="298"/>
            <a:stretch>
              <a:fillRect/>
            </a:stretch>
          </p:blipFill>
          <p:spPr>
            <a:xfrm>
              <a:off x="1709" y="9112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3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4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5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6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7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8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09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PLACING_PICTURE_USER_VIEWPORT" val="{&quot;height&quot;:5966.250393700788,&quot;width&quot;:5822.250393700788}"/>
  <p:tag name="KSO_WM_BEAUTIFY_FLAG" val=""/>
  <p:tag name="KSO_WM_DIAGRAM_VIRTUALLY_FRAME" val="{&quot;height&quot;:435.45,&quot;left&quot;:54.25,&quot;top&quot;:106.65,&quot;width&quot;:855.8}"/>
</p:tagLst>
</file>

<file path=ppt/tags/tag111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12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113.xml><?xml version="1.0" encoding="utf-8"?>
<p:tagLst xmlns:p="http://schemas.openxmlformats.org/presentationml/2006/main">
  <p:tag name="KSO_WM_DIAGRAM_VIRTUALLY_FRAME" val="{&quot;height&quot;:435.45,&quot;left&quot;:54.25,&quot;top&quot;:106.65,&quot;width&quot;:855.8}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commondata" val="eyJoZGlkIjoiYjJjOTQxYzhjODMyMDAzZmE0MDJkMWFkNmJlNDkwYTU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428.15,&quot;left&quot;:61.675,&quot;top&quot;:113.95,&quot;width&quot;:840.575}"/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428.15,&quot;left&quot;:61.675,&quot;top&quot;:113.95,&quot;width&quot;:840.575}"/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428.15,&quot;left&quot;:61.675,&quot;top&quot;:113.95,&quot;width&quot;:840.575}"/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428.15,&quot;left&quot;:61.675,&quot;top&quot;:113.95,&quot;width&quot;:840.575}"/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428.15,&quot;left&quot;:61.675,&quot;top&quot;:113.95,&quot;width&quot;:840.575}"/>
  <p:tag name="KSO_WM_BEAUTIFY_FLAG" val=""/>
</p:tagLst>
</file>

<file path=ppt/tags/tag27.xml><?xml version="1.0" encoding="utf-8"?>
<p:tagLst xmlns:p="http://schemas.openxmlformats.org/presentationml/2006/main">
  <p:tag name="KSO_WM_DIAGRAM_VIRTUALLY_FRAME" val="{&quot;height&quot;:428.15,&quot;left&quot;:61.675,&quot;top&quot;:113.95,&quot;width&quot;:840.575}"/>
  <p:tag name="KSO_WM_BEAUTIFY_FLAG" val="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6.xml><?xml version="1.0" encoding="utf-8"?>
<p:tagLst xmlns:p="http://schemas.openxmlformats.org/presentationml/2006/main">
  <p:tag name="KSO_WM_DIAGRAM_VIRTUALLY_FRAME" val="{&quot;height&quot;:480.85,&quot;left&quot;:61.675,&quot;top&quot;:61.25,&quot;width&quot;:843.57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480.85,&quot;left&quot;:61.675,&quot;top&quot;:61.25,&quot;width&quot;:843.575}"/>
</p:tagLst>
</file>

<file path=ppt/tags/tag51.xml><?xml version="1.0" encoding="utf-8"?>
<p:tagLst xmlns:p="http://schemas.openxmlformats.org/presentationml/2006/main">
  <p:tag name="KSO_WM_DIAGRAM_VIRTUALLY_FRAME" val="{&quot;height&quot;:480.85,&quot;left&quot;:61.675,&quot;top&quot;:61.25,&quot;width&quot;:843.575}"/>
  <p:tag name="KSO_WM_BEAUTIFY_FLAG" val=""/>
</p:tagLst>
</file>

<file path=ppt/tags/tag52.xml><?xml version="1.0" encoding="utf-8"?>
<p:tagLst xmlns:p="http://schemas.openxmlformats.org/presentationml/2006/main">
  <p:tag name="KSO_WM_DIAGRAM_VIRTUALLY_FRAME" val="{&quot;height&quot;:480.85,&quot;left&quot;:61.675,&quot;top&quot;:61.25,&quot;width&quot;:843.575}"/>
  <p:tag name="KSO_WM_BEAUTIFY_FLAG" val=""/>
</p:tagLst>
</file>

<file path=ppt/tags/tag53.xml><?xml version="1.0" encoding="utf-8"?>
<p:tagLst xmlns:p="http://schemas.openxmlformats.org/presentationml/2006/main">
  <p:tag name="KSO_WM_DIAGRAM_VIRTUALLY_FRAME" val="{&quot;height&quot;:480.85,&quot;left&quot;:61.675,&quot;top&quot;:61.25,&quot;width&quot;:843.575}"/>
  <p:tag name="KSO_WM_BEAUTIFY_FLAG" val=""/>
</p:tagLst>
</file>

<file path=ppt/tags/tag54.xml><?xml version="1.0" encoding="utf-8"?>
<p:tagLst xmlns:p="http://schemas.openxmlformats.org/presentationml/2006/main">
  <p:tag name="KSO_WM_DIAGRAM_VIRTUALLY_FRAME" val="{&quot;height&quot;:480.85,&quot;left&quot;:61.675,&quot;top&quot;:61.25,&quot;width&quot;:843.575}"/>
  <p:tag name="KSO_WM_BEAUTIFY_FLAG" val=""/>
</p:tagLst>
</file>

<file path=ppt/tags/tag55.xml><?xml version="1.0" encoding="utf-8"?>
<p:tagLst xmlns:p="http://schemas.openxmlformats.org/presentationml/2006/main">
  <p:tag name="KSO_WM_DIAGRAM_VIRTUALLY_FRAME" val="{&quot;height&quot;:480.85,&quot;left&quot;:61.675,&quot;top&quot;:61.25,&quot;width&quot;:843.575}"/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480.85,&quot;left&quot;:61.675,&quot;top&quot;:61.25,&quot;width&quot;:843.575}"/>
  <p:tag name="KSO_WM_BEAUTIFY_FLAG" val=""/>
</p:tagLst>
</file>

<file path=ppt/tags/tag57.xml><?xml version="1.0" encoding="utf-8"?>
<p:tagLst xmlns:p="http://schemas.openxmlformats.org/presentationml/2006/main">
  <p:tag name="KSO_WM_DIAGRAM_VIRTUALLY_FRAME" val="{&quot;height&quot;:480.85,&quot;left&quot;:61.675,&quot;top&quot;:61.25,&quot;width&quot;:843.57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PLACING_PICTURE_USER_VIEWPORT" val="{&quot;height&quot;:5966.250393700788,&quot;width&quot;:5822.250393700788}"/>
  <p:tag name="KSO_WM_BEAUTIFY_FLAG" val=""/>
  <p:tag name="KSO_WM_DIAGRAM_VIRTUALLY_FRAME" val="{&quot;height&quot;:435.45,&quot;left&quot;:54.25,&quot;top&quot;:106.65,&quot;width&quot;:855.8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92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435.45,&quot;left&quot;:54.25,&quot;top&quot;:106.65,&quot;width&quot;:855.8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435.45,&quot;left&quot;:54.25,&quot;top&quot;:106.65,&quot;width&quot;:855.8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WPS 演示</Application>
  <PresentationFormat/>
  <Paragraphs>94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等线</vt:lpstr>
      <vt:lpstr>等线 Light</vt:lpstr>
      <vt:lpstr>Calibri</vt:lpstr>
      <vt:lpstr>微软雅黑</vt:lpstr>
      <vt:lpstr>+mn-ea</vt:lpstr>
      <vt:lpstr>Segoe Print</vt:lpstr>
      <vt:lpstr>Times New Roman</vt:lpstr>
      <vt:lpstr>方正科技符号</vt:lpstr>
      <vt:lpstr>Arial Unicode MS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Yuxi Wang</dc:creator>
  <cp:lastModifiedBy>郑雪</cp:lastModifiedBy>
  <cp:revision>211</cp:revision>
  <dcterms:created xsi:type="dcterms:W3CDTF">2019-06-19T02:08:00Z</dcterms:created>
  <dcterms:modified xsi:type="dcterms:W3CDTF">2025-08-15T04:05:54Z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864299E1E1AF47219D4F82197ACBAE45_13</vt:lpwstr>
  </property>
</Properties>
</file>