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72" r:id="rId3"/>
    <p:sldId id="280" r:id="rId5"/>
    <p:sldId id="277" r:id="rId6"/>
    <p:sldId id="279" r:id="rId7"/>
    <p:sldId id="278" r:id="rId8"/>
    <p:sldId id="274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0" d="100"/>
          <a:sy n="80" d="100"/>
        </p:scale>
        <p:origin x="2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6E9056-B02C-4DAB-87B9-09FE2C88529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校园开放日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5" name="图片 4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6" name="图片 5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7" name="图片 6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8" name="图片 7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9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介绍我的教室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19"/>
          <p:cNvSpPr txBox="1"/>
          <p:nvPr/>
        </p:nvSpPr>
        <p:spPr>
          <a:xfrm>
            <a:off x="1319213" y="930275"/>
            <a:ext cx="72977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校园开放日到了，向家长介绍我们的教室吧！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5" name="图片 3" descr="F:/一年级上册教材图片PS格式和JPG格式/一上教材图片JPG格式/“小学数学1上综合实践 介绍我的教室”JPEG/P49-2-2改.jpgP49-2-2改"/>
          <p:cNvPicPr>
            <a:picLocks noChangeAspect="1"/>
          </p:cNvPicPr>
          <p:nvPr/>
        </p:nvPicPr>
        <p:blipFill>
          <a:blip r:embed="rId1"/>
          <a:srcRect t="116" b="116"/>
          <a:stretch>
            <a:fillRect/>
          </a:stretch>
        </p:blipFill>
        <p:spPr>
          <a:xfrm>
            <a:off x="2122488" y="2460625"/>
            <a:ext cx="5235575" cy="356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7896225" y="3605213"/>
            <a:ext cx="2471738" cy="1544637"/>
            <a:chOff x="12702" y="3702"/>
            <a:chExt cx="3935" cy="2617"/>
          </a:xfrm>
        </p:grpSpPr>
        <p:sp>
          <p:nvSpPr>
            <p:cNvPr id="6" name="圆角矩形标注 5"/>
            <p:cNvSpPr/>
            <p:nvPr/>
          </p:nvSpPr>
          <p:spPr>
            <a:xfrm>
              <a:off x="12702" y="3702"/>
              <a:ext cx="3935" cy="2617"/>
            </a:xfrm>
            <a:prstGeom prst="wedgeRoundRectCallout">
              <a:avLst>
                <a:gd name="adj1" fmla="val -62716"/>
                <a:gd name="adj2" fmla="val 32446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文本框 11"/>
            <p:cNvSpPr txBox="1"/>
            <p:nvPr/>
          </p:nvSpPr>
          <p:spPr>
            <a:xfrm>
              <a:off x="12858" y="3753"/>
              <a:ext cx="3605" cy="168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我只说了自己在第一排，别人还是不知道我的座位。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197" name="文本框 5"/>
          <p:cNvSpPr txBox="1"/>
          <p:nvPr/>
        </p:nvSpPr>
        <p:spPr>
          <a:xfrm>
            <a:off x="1319213" y="1695450"/>
            <a:ext cx="89042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通过你的介绍，大家能找到教室里的物品和你的座位吗？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779588"/>
            <a:ext cx="377825" cy="354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3" descr="F:/一年级上册教材图片PS格式和JPG格式/一上教材图片JPG格式/“小学数学1上综合实践 介绍我的教室”JPEG/P49-2-2改.jpgP49-2-2改"/>
          <p:cNvPicPr>
            <a:picLocks noChangeAspect="1"/>
          </p:cNvPicPr>
          <p:nvPr/>
        </p:nvPicPr>
        <p:blipFill>
          <a:blip r:embed="rId1"/>
          <a:srcRect t="116" b="116"/>
          <a:stretch>
            <a:fillRect/>
          </a:stretch>
        </p:blipFill>
        <p:spPr>
          <a:xfrm>
            <a:off x="3478213" y="776288"/>
            <a:ext cx="5235575" cy="356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436688" y="4524375"/>
            <a:ext cx="8653462" cy="522288"/>
            <a:chOff x="2263" y="7125"/>
            <a:chExt cx="13627" cy="822"/>
          </a:xfrm>
        </p:grpSpPr>
        <p:sp>
          <p:nvSpPr>
            <p:cNvPr id="10247" name="文本框 10"/>
            <p:cNvSpPr txBox="1"/>
            <p:nvPr/>
          </p:nvSpPr>
          <p:spPr>
            <a:xfrm>
              <a:off x="2860" y="7125"/>
              <a:ext cx="130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听了同伴的介绍，你有哪些收获？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48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3" y="7257"/>
              <a:ext cx="596" cy="55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1439863" y="5405438"/>
            <a:ext cx="8650287" cy="522287"/>
            <a:chOff x="2267" y="8513"/>
            <a:chExt cx="13623" cy="822"/>
          </a:xfrm>
        </p:grpSpPr>
        <p:sp>
          <p:nvSpPr>
            <p:cNvPr id="10245" name="文本框 14"/>
            <p:cNvSpPr txBox="1"/>
            <p:nvPr/>
          </p:nvSpPr>
          <p:spPr>
            <a:xfrm>
              <a:off x="2860" y="8512"/>
              <a:ext cx="130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你想如何改进自己的介绍？还想研究什么问题？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4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" y="8626"/>
              <a:ext cx="596" cy="55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标注 6"/>
          <p:cNvSpPr/>
          <p:nvPr/>
        </p:nvSpPr>
        <p:spPr>
          <a:xfrm>
            <a:off x="6718300" y="4079875"/>
            <a:ext cx="2955925" cy="1662113"/>
          </a:xfrm>
          <a:prstGeom prst="wedgeRoundRectCallout">
            <a:avLst>
              <a:gd name="adj1" fmla="val 50411"/>
              <a:gd name="adj2" fmla="val 9486"/>
              <a:gd name="adj3" fmla="val 16667"/>
            </a:avLst>
          </a:prstGeom>
          <a:solidFill>
            <a:srgbClr val="FFFEEC"/>
          </a:solidFill>
          <a:ln w="19050">
            <a:solidFill>
              <a:srgbClr val="CFE1A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1"/>
          <a:srcRect t="963" b="963"/>
          <a:stretch>
            <a:fillRect/>
          </a:stretch>
        </p:blipFill>
        <p:spPr>
          <a:xfrm>
            <a:off x="746125" y="898525"/>
            <a:ext cx="6207125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 descr="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5" y="3638550"/>
            <a:ext cx="4221163" cy="237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884114" y="4156833"/>
            <a:ext cx="2535189" cy="147732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用上下、左右、前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后能介绍清楚我们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的校园吗？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4" name="矩形 5"/>
          <p:cNvSpPr/>
          <p:nvPr/>
        </p:nvSpPr>
        <p:spPr>
          <a:xfrm>
            <a:off x="2987675" y="3597275"/>
            <a:ext cx="17240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校园实景图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1"/>
          <p:cNvSpPr txBox="1"/>
          <p:nvPr/>
        </p:nvSpPr>
        <p:spPr>
          <a:xfrm>
            <a:off x="1898650" y="1360488"/>
            <a:ext cx="68040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在活动中，你的表现怎么样？评一评。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9" name="图片 2" descr="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946150"/>
            <a:ext cx="1181100" cy="1131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7"/>
          <p:cNvGrpSpPr/>
          <p:nvPr/>
        </p:nvGrpSpPr>
        <p:grpSpPr>
          <a:xfrm>
            <a:off x="1106488" y="2767013"/>
            <a:ext cx="9979025" cy="2220912"/>
            <a:chOff x="1106453" y="2767175"/>
            <a:chExt cx="9979094" cy="2221033"/>
          </a:xfrm>
        </p:grpSpPr>
        <p:pic>
          <p:nvPicPr>
            <p:cNvPr id="14341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3" y="2767175"/>
              <a:ext cx="9979094" cy="222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2" name="矩形 4"/>
            <p:cNvSpPr/>
            <p:nvPr/>
          </p:nvSpPr>
          <p:spPr>
            <a:xfrm>
              <a:off x="1394129" y="2933649"/>
              <a:ext cx="7366170" cy="523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能用上下、左右、前后介绍教室和自己的位置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43" name="矩形 5"/>
            <p:cNvSpPr/>
            <p:nvPr/>
          </p:nvSpPr>
          <p:spPr>
            <a:xfrm>
              <a:off x="1394129" y="3659704"/>
              <a:ext cx="3416344" cy="523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能感受位置是相对的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44" name="矩形 6"/>
            <p:cNvSpPr/>
            <p:nvPr/>
          </p:nvSpPr>
          <p:spPr>
            <a:xfrm>
              <a:off x="1394129" y="4348812"/>
              <a:ext cx="3775419" cy="523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能大胆表达，认真倾听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RATE_QUIZZES" val="0"/>
  <p:tag name="ISPRING_SCORM_PASSING_SCORE" val="100.000000"/>
  <p:tag name="ISPRING_ULTRA_SCORM_COURSE_ID" val="E14684DC-739E-4ED7-9AC9-82D277C112A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综合实践《校园开放日》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/>
  <Paragraphs>31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等线 Light</vt:lpstr>
      <vt:lpstr>微软雅黑</vt:lpstr>
      <vt:lpstr>楷体</vt:lpstr>
      <vt:lpstr>Arial Unicode MS</vt:lpstr>
      <vt:lpstr>方正大标宋简体</vt:lpstr>
      <vt:lpstr>思源宋体 Heavy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北师数学一上综合实践《校园开放日》课件</dc:title>
  <dc:creator>群 林</dc:creator>
  <cp:lastModifiedBy>郑雪</cp:lastModifiedBy>
  <cp:revision>79</cp:revision>
  <dcterms:created xsi:type="dcterms:W3CDTF">2023-11-18T16:34:00Z</dcterms:created>
  <dcterms:modified xsi:type="dcterms:W3CDTF">2025-08-15T04:00:59Z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D962F0C1F0B84CE6BE625DA81DB74433_13</vt:lpwstr>
  </property>
  <property fmtid="{D5CDD505-2E9C-101B-9397-08002B2CF9AE}" pid="3" name="KSOProductBuildVer">
    <vt:lpwstr>2052-12.1.0.21915</vt:lpwstr>
  </property>
</Properties>
</file>