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272" r:id="rId3"/>
    <p:sldId id="280" r:id="rId5"/>
    <p:sldId id="281" r:id="rId6"/>
    <p:sldId id="282" r:id="rId7"/>
    <p:sldId id="274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4D4"/>
    <a:srgbClr val="E7F3F9"/>
    <a:srgbClr val="F4F9FD"/>
    <a:srgbClr val="F1F8FC"/>
    <a:srgbClr val="34AF9D"/>
    <a:srgbClr val="004EA2"/>
    <a:srgbClr val="DEEEF8"/>
    <a:srgbClr val="59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0" d="100"/>
          <a:sy n="80" d="100"/>
        </p:scale>
        <p:origin x="25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" altLang="en-US" sz="1200" dirty="0"/>
            </a:fld>
            <a:endParaRPr lang="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9AD600-E73D-4444-A014-5390B9B2181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42060" y="2368550"/>
            <a:ext cx="570293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观察教室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5" name="图片 4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6" name="图片 5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7" name="图片 6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8" name="图片 7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9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综合实践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介绍我的教室</a:t>
            </a: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0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19"/>
          <p:cNvSpPr txBox="1"/>
          <p:nvPr/>
        </p:nvSpPr>
        <p:spPr>
          <a:xfrm>
            <a:off x="1171575" y="982663"/>
            <a:ext cx="87518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校园开放日要到了，家长们将要参观我们的教室。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F:/一年级上册教材图片PS格式和JPG格式/一上教材图片JPG格式/“小学数学1上综合实践 介绍我的教室”JPEG/P47-1-1.jpgP47-1-1"/>
          <p:cNvPicPr>
            <a:picLocks noChangeAspect="1"/>
          </p:cNvPicPr>
          <p:nvPr/>
        </p:nvPicPr>
        <p:blipFill>
          <a:blip r:embed="rId1"/>
          <a:srcRect t="273" b="273"/>
          <a:stretch>
            <a:fillRect/>
          </a:stretch>
        </p:blipFill>
        <p:spPr>
          <a:xfrm>
            <a:off x="1187450" y="1768475"/>
            <a:ext cx="7124700" cy="4140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8264525" y="2757488"/>
            <a:ext cx="2476500" cy="1538287"/>
            <a:chOff x="8265105" y="2758223"/>
            <a:chExt cx="2476467" cy="1536866"/>
          </a:xfrm>
        </p:grpSpPr>
        <p:pic>
          <p:nvPicPr>
            <p:cNvPr id="8197" name="图片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65105" y="2758223"/>
              <a:ext cx="2476467" cy="15368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8" name="文本框 9"/>
            <p:cNvSpPr txBox="1"/>
            <p:nvPr/>
          </p:nvSpPr>
          <p:spPr>
            <a:xfrm>
              <a:off x="8977358" y="3060939"/>
              <a:ext cx="1467068" cy="9612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教室的前面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有黑板。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3388" y="1787525"/>
            <a:ext cx="8083550" cy="38306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793750" y="2665413"/>
            <a:ext cx="3090863" cy="1614487"/>
            <a:chOff x="1039787" y="2350419"/>
            <a:chExt cx="3090293" cy="1614591"/>
          </a:xfrm>
        </p:grpSpPr>
        <p:pic>
          <p:nvPicPr>
            <p:cNvPr id="10244" name="图片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9787" y="2350419"/>
              <a:ext cx="3090293" cy="16145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5" name="文本框 5"/>
            <p:cNvSpPr txBox="1"/>
            <p:nvPr/>
          </p:nvSpPr>
          <p:spPr>
            <a:xfrm>
              <a:off x="1402962" y="2643555"/>
              <a:ext cx="2260385" cy="9612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教室的后面有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“成长的足迹”。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9338" y="1128713"/>
            <a:ext cx="10113962" cy="1719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250950" y="2917825"/>
            <a:ext cx="8634413" cy="522288"/>
            <a:chOff x="1260806" y="2813067"/>
            <a:chExt cx="8634905" cy="522288"/>
          </a:xfrm>
        </p:grpSpPr>
        <p:pic>
          <p:nvPicPr>
            <p:cNvPr id="12299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0806" y="2897434"/>
              <a:ext cx="378808" cy="3535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0" name="文本框 10"/>
            <p:cNvSpPr txBox="1"/>
            <p:nvPr/>
          </p:nvSpPr>
          <p:spPr>
            <a:xfrm>
              <a:off x="1621661" y="2813067"/>
              <a:ext cx="8274050" cy="522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教室里有什么？你打算向他人介绍哪些物品？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10"/>
          <p:cNvSpPr txBox="1"/>
          <p:nvPr/>
        </p:nvSpPr>
        <p:spPr>
          <a:xfrm>
            <a:off x="1458913" y="1839913"/>
            <a:ext cx="82740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介绍自己的教室。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50950" y="4195763"/>
            <a:ext cx="10163175" cy="522287"/>
            <a:chOff x="1260806" y="2813067"/>
            <a:chExt cx="10163937" cy="523220"/>
          </a:xfrm>
        </p:grpSpPr>
        <p:pic>
          <p:nvPicPr>
            <p:cNvPr id="12297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0806" y="2897434"/>
              <a:ext cx="378808" cy="3535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8" name="文本框 10"/>
            <p:cNvSpPr txBox="1"/>
            <p:nvPr/>
          </p:nvSpPr>
          <p:spPr>
            <a:xfrm>
              <a:off x="1621660" y="2813067"/>
              <a:ext cx="980308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尝试向同伴介绍教室，说一说你在介绍时遇到了什么困难？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50950" y="3556000"/>
            <a:ext cx="8634413" cy="522288"/>
            <a:chOff x="1260806" y="2813067"/>
            <a:chExt cx="8634905" cy="522288"/>
          </a:xfrm>
        </p:grpSpPr>
        <p:pic>
          <p:nvPicPr>
            <p:cNvPr id="12295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0806" y="2897434"/>
              <a:ext cx="378808" cy="3535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6" name="文本框 10"/>
            <p:cNvSpPr txBox="1"/>
            <p:nvPr/>
          </p:nvSpPr>
          <p:spPr>
            <a:xfrm>
              <a:off x="1621661" y="2813067"/>
              <a:ext cx="8274050" cy="522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你坐在教室的什么位置？你的周围有哪些同学？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你学到了什么？</a:t>
            </a:r>
            <a:endParaRPr lang="zh-CN" altLang="en-US" sz="3200" b="1">
              <a:solidFill>
                <a:srgbClr val="62A83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YjJjOTQxYzhjODMyMDAzZmE0MDJkMWFkNmJlNDkwYTUifQ=="/>
  <p:tag name="ISPRING_SCORM_RATE_SLIDES" val="1"/>
  <p:tag name="ISPRING_SCORM_RATE_QUIZZES" val="0"/>
  <p:tag name="ISPRING_SCORM_PASSING_SCORE" val="100.000000"/>
  <p:tag name="ISPRING_ULTRA_SCORM_COURSE_ID" val="FFD0533E-A00B-40FC-BC2F-E16CD0A031A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3;&#10;"/>
  <p:tag name="ISPRINGONLINEFOLDERID" val="0"/>
  <p:tag name="ISPRINGONLINEFOLDERPATH" val="Content List"/>
  <p:tag name="ISPRINGCLOUDFOLDERID" val="0"/>
  <p:tag name="ISPRINGCLOUDFOLDERPATH" val="Repository"/>
  <p:tag name="ISPRING_OUTPUT_FOLDER" val="E:\最新工作文件\2024年7月\一上教学课件\一上课件转h5\一上课件第一批上传22个"/>
  <p:tag name="ISPRING_PRESENTATION_TITLE" val="北师数学一上综合实践《观察教室》课件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EF4D4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WPS 演示</Application>
  <PresentationFormat/>
  <Paragraphs>23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等线</vt:lpstr>
      <vt:lpstr>等线 Light</vt:lpstr>
      <vt:lpstr>微软雅黑</vt:lpstr>
      <vt:lpstr>Arial Unicode MS</vt:lpstr>
      <vt:lpstr>方正大标宋简体</vt:lpstr>
      <vt:lpstr>思源宋体 Heavy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北师数学一上综合实践《观察教室》课件</dc:title>
  <dc:creator>群 林</dc:creator>
  <cp:lastModifiedBy>郑雪</cp:lastModifiedBy>
  <cp:revision>84</cp:revision>
  <dcterms:created xsi:type="dcterms:W3CDTF">2023-11-18T16:34:00Z</dcterms:created>
  <dcterms:modified xsi:type="dcterms:W3CDTF">2025-08-15T03:59:07Z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EB06A1D0DE604BAC88602460014F763D_13</vt:lpwstr>
  </property>
  <property fmtid="{D5CDD505-2E9C-101B-9397-08002B2CF9AE}" pid="3" name="KSOProductBuildVer">
    <vt:lpwstr>2052-12.1.0.21915</vt:lpwstr>
  </property>
</Properties>
</file>