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9"/>
  </p:handoutMasterIdLst>
  <p:sldIdLst>
    <p:sldId id="301" r:id="rId3"/>
    <p:sldId id="304" r:id="rId5"/>
    <p:sldId id="306" r:id="rId6"/>
    <p:sldId id="305" r:id="rId7"/>
    <p:sldId id="303" r:id="rId8"/>
  </p:sldIdLst>
  <p:sldSz cx="12192000" cy="6858000"/>
  <p:notesSz cx="6858000" cy="9144000"/>
  <p:custDataLst>
    <p:tags r:id="rId1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0" userDrawn="1">
          <p15:clr>
            <a:srgbClr val="A4A3A4"/>
          </p15:clr>
        </p15:guide>
        <p15:guide id="2" pos="3869" userDrawn="1">
          <p15:clr>
            <a:srgbClr val="A4A3A4"/>
          </p15:clr>
        </p15:guide>
        <p15:guide id="4" pos="375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EEC"/>
    <a:srgbClr val="FFFFFF"/>
    <a:srgbClr val="7FBB4D"/>
    <a:srgbClr val="B1D901"/>
    <a:srgbClr val="FDF2D4"/>
    <a:srgbClr val="F8D33A"/>
    <a:srgbClr val="15B55C"/>
    <a:srgbClr val="D9F3E4"/>
    <a:srgbClr val="EDFAF2"/>
    <a:srgbClr val="ECFA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581" y="72"/>
      </p:cViewPr>
      <p:guideLst>
        <p:guide orient="horz" pos="2200"/>
        <p:guide pos="3869"/>
        <p:guide pos="375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gs" Target="tags/tag15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有logo图片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5.png"/><Relationship Id="rId7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tags" Target="../tags/tag3.xml"/><Relationship Id="rId4" Type="http://schemas.openxmlformats.org/officeDocument/2006/relationships/image" Target="../media/image3.png"/><Relationship Id="rId3" Type="http://schemas.openxmlformats.org/officeDocument/2006/relationships/tags" Target="../tags/tag2.xml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5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6" Type="http://schemas.openxmlformats.org/officeDocument/2006/relationships/notesSlide" Target="../notesSlides/notesSlide4.xml"/><Relationship Id="rId25" Type="http://schemas.openxmlformats.org/officeDocument/2006/relationships/slideLayout" Target="../slideLayouts/slideLayout2.xml"/><Relationship Id="rId24" Type="http://schemas.openxmlformats.org/officeDocument/2006/relationships/image" Target="../media/image29.png"/><Relationship Id="rId23" Type="http://schemas.openxmlformats.org/officeDocument/2006/relationships/image" Target="../media/image28.png"/><Relationship Id="rId22" Type="http://schemas.openxmlformats.org/officeDocument/2006/relationships/image" Target="../media/image27.png"/><Relationship Id="rId21" Type="http://schemas.openxmlformats.org/officeDocument/2006/relationships/image" Target="../media/image26.png"/><Relationship Id="rId20" Type="http://schemas.openxmlformats.org/officeDocument/2006/relationships/image" Target="../media/image25.png"/><Relationship Id="rId2" Type="http://schemas.openxmlformats.org/officeDocument/2006/relationships/image" Target="../media/image15.png"/><Relationship Id="rId19" Type="http://schemas.openxmlformats.org/officeDocument/2006/relationships/image" Target="../media/image24.png"/><Relationship Id="rId18" Type="http://schemas.openxmlformats.org/officeDocument/2006/relationships/image" Target="../media/image23.png"/><Relationship Id="rId17" Type="http://schemas.openxmlformats.org/officeDocument/2006/relationships/tags" Target="../tags/tag13.xml"/><Relationship Id="rId16" Type="http://schemas.openxmlformats.org/officeDocument/2006/relationships/tags" Target="../tags/tag12.xml"/><Relationship Id="rId15" Type="http://schemas.openxmlformats.org/officeDocument/2006/relationships/tags" Target="../tags/tag11.xml"/><Relationship Id="rId14" Type="http://schemas.openxmlformats.org/officeDocument/2006/relationships/tags" Target="../tags/tag10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image" Target="../media/image22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2"/>
          <p:cNvSpPr txBox="1"/>
          <p:nvPr/>
        </p:nvSpPr>
        <p:spPr>
          <a:xfrm>
            <a:off x="1231265" y="770255"/>
            <a:ext cx="9363710" cy="610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p>
            <a:pPr algn="l">
              <a:lnSpc>
                <a:spcPts val="4760"/>
              </a:lnSpc>
            </a:pPr>
            <a:r>
              <a:rPr lang="zh-CN" altLang="en-US" sz="3200" b="1" dirty="0">
                <a:solidFill>
                  <a:srgbClr val="62A83A"/>
                </a:solidFill>
                <a:effectLst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一年级上册  </a:t>
            </a:r>
            <a:r>
              <a:rPr lang="zh-CN" sz="3200" b="1" dirty="0">
                <a:solidFill>
                  <a:srgbClr val="62A83A"/>
                </a:solidFill>
                <a:effectLst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我上学啦</a:t>
            </a:r>
            <a:endParaRPr lang="zh-CN" sz="3200" b="1" dirty="0">
              <a:solidFill>
                <a:srgbClr val="62A83A"/>
              </a:solidFill>
              <a:effectLst/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900420" y="4607560"/>
            <a:ext cx="3462020" cy="1581785"/>
            <a:chOff x="11344" y="7316"/>
            <a:chExt cx="5452" cy="2491"/>
          </a:xfrm>
        </p:grpSpPr>
        <p:pic>
          <p:nvPicPr>
            <p:cNvPr id="12" name="图片 11" descr="一上笑笑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15272" y="7349"/>
              <a:ext cx="1524" cy="2458"/>
            </a:xfrm>
            <a:prstGeom prst="rect">
              <a:avLst/>
            </a:prstGeom>
          </p:spPr>
        </p:pic>
        <p:pic>
          <p:nvPicPr>
            <p:cNvPr id="8" name="图片 7" descr="一上奇思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3967" y="7349"/>
              <a:ext cx="1421" cy="2431"/>
            </a:xfrm>
            <a:prstGeom prst="rect">
              <a:avLst/>
            </a:prstGeom>
          </p:spPr>
        </p:pic>
        <p:pic>
          <p:nvPicPr>
            <p:cNvPr id="10" name="图片 9" descr="一上妙想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 flipH="1">
              <a:off x="12771" y="7384"/>
              <a:ext cx="1441" cy="2423"/>
            </a:xfrm>
            <a:prstGeom prst="rect">
              <a:avLst/>
            </a:prstGeom>
          </p:spPr>
        </p:pic>
        <p:pic>
          <p:nvPicPr>
            <p:cNvPr id="11" name="图片 10" descr="一上淘气3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1344" y="7316"/>
              <a:ext cx="1427" cy="2491"/>
            </a:xfrm>
            <a:prstGeom prst="rect">
              <a:avLst/>
            </a:prstGeom>
          </p:spPr>
        </p:pic>
      </p:grpSp>
      <p:sp>
        <p:nvSpPr>
          <p:cNvPr id="16" name="Freeform 3"/>
          <p:cNvSpPr/>
          <p:nvPr/>
        </p:nvSpPr>
        <p:spPr>
          <a:xfrm flipH="1">
            <a:off x="8213090" y="1069340"/>
            <a:ext cx="3310890" cy="5224145"/>
          </a:xfrm>
          <a:custGeom>
            <a:avLst/>
            <a:gdLst/>
            <a:ahLst/>
            <a:cxnLst/>
            <a:rect l="l" t="t" r="r" b="b"/>
            <a:pathLst>
              <a:path w="3331507" h="5896473">
                <a:moveTo>
                  <a:pt x="3331507" y="0"/>
                </a:moveTo>
                <a:lnTo>
                  <a:pt x="0" y="0"/>
                </a:lnTo>
                <a:lnTo>
                  <a:pt x="0" y="5896472"/>
                </a:lnTo>
                <a:lnTo>
                  <a:pt x="3331507" y="5896472"/>
                </a:lnTo>
                <a:lnTo>
                  <a:pt x="333150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6" name="文本框 5"/>
          <p:cNvSpPr txBox="1"/>
          <p:nvPr>
            <p:custDataLst>
              <p:tags r:id="rId10"/>
            </p:custDataLst>
          </p:nvPr>
        </p:nvSpPr>
        <p:spPr>
          <a:xfrm>
            <a:off x="1231265" y="2367915"/>
            <a:ext cx="7794625" cy="110680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r>
              <a:rPr lang="zh-CN" altLang="en-US" sz="6600" spc="189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思源宋体 Heavy" panose="02020900000000000000" charset="-122"/>
              </a:rPr>
              <a:t>可爱的校园</a:t>
            </a:r>
            <a:endParaRPr lang="zh-CN" altLang="en-US" sz="6600" spc="189">
              <a:solidFill>
                <a:srgbClr val="000000"/>
              </a:solidFill>
              <a:latin typeface="方正大标宋简体" panose="02000000000000000000" charset="-122"/>
              <a:ea typeface="方正大标宋简体" panose="02000000000000000000" charset="-122"/>
              <a:cs typeface="思源宋体 Heavy" panose="02020900000000000000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248275" y="583565"/>
            <a:ext cx="1813560" cy="2900680"/>
          </a:xfrm>
          <a:prstGeom prst="rect">
            <a:avLst/>
          </a:prstGeom>
        </p:spPr>
      </p:pic>
      <p:pic>
        <p:nvPicPr>
          <p:cNvPr id="13" name="图片 12" descr="一上奇思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615" y="3431540"/>
            <a:ext cx="1601470" cy="2740660"/>
          </a:xfrm>
          <a:prstGeom prst="rect">
            <a:avLst/>
          </a:prstGeom>
        </p:spPr>
      </p:pic>
      <p:pic>
        <p:nvPicPr>
          <p:cNvPr id="15" name="图片 14" descr="一上妙想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351655" y="3399790"/>
            <a:ext cx="1620000" cy="272498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585720" y="653415"/>
            <a:ext cx="1376680" cy="2796540"/>
          </a:xfrm>
          <a:prstGeom prst="rect">
            <a:avLst/>
          </a:prstGeom>
        </p:spPr>
      </p:pic>
      <p:pic>
        <p:nvPicPr>
          <p:cNvPr id="2" name="图片 1" descr="捕获_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9790" y="4439285"/>
            <a:ext cx="1158875" cy="14820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505065" y="5357495"/>
            <a:ext cx="210756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机灵狗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97501" y="5357495"/>
            <a:ext cx="1158876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妙想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134235" y="5357495"/>
            <a:ext cx="974725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奇思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90673" y="2362936"/>
            <a:ext cx="974291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淘气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403340" y="2433955"/>
            <a:ext cx="1079500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笑笑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8578749" y="1833741"/>
            <a:ext cx="3077879" cy="3855693"/>
            <a:chOff x="8579384" y="2187436"/>
            <a:chExt cx="3077879" cy="3855693"/>
          </a:xfrm>
        </p:grpSpPr>
        <p:sp>
          <p:nvSpPr>
            <p:cNvPr id="5" name="文本框 4"/>
            <p:cNvSpPr txBox="1"/>
            <p:nvPr/>
          </p:nvSpPr>
          <p:spPr>
            <a:xfrm>
              <a:off x="8579384" y="4514850"/>
              <a:ext cx="2107565" cy="7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 dirty="0">
                  <a:latin typeface="微软雅黑" panose="020B0503020204020204" charset="-122"/>
                  <a:ea typeface="微软雅黑" panose="020B0503020204020204" charset="-122"/>
                </a:rPr>
                <a:t>智慧老人</a:t>
              </a:r>
              <a:endParaRPr lang="zh-CN" altLang="en-US" sz="28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7263" y="2187436"/>
              <a:ext cx="2160000" cy="385569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1561465" y="417195"/>
            <a:ext cx="7888605" cy="5579110"/>
            <a:chOff x="5778" y="0"/>
            <a:chExt cx="12423" cy="8786"/>
          </a:xfrm>
        </p:grpSpPr>
        <p:pic>
          <p:nvPicPr>
            <p:cNvPr id="12" name="图片 11" descr="一上预备单元可提取_0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778" y="0"/>
              <a:ext cx="6219" cy="8787"/>
            </a:xfrm>
            <a:prstGeom prst="rect">
              <a:avLst/>
            </a:prstGeom>
          </p:spPr>
        </p:pic>
        <p:pic>
          <p:nvPicPr>
            <p:cNvPr id="17" name="图片 16" descr="一上预备单元可提取_0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83" y="0"/>
              <a:ext cx="6219" cy="8787"/>
            </a:xfrm>
            <a:prstGeom prst="rect">
              <a:avLst/>
            </a:prstGeom>
          </p:spPr>
        </p:pic>
      </p:grpSp>
      <p:sp>
        <p:nvSpPr>
          <p:cNvPr id="9" name="圆角矩形标注 8"/>
          <p:cNvSpPr/>
          <p:nvPr/>
        </p:nvSpPr>
        <p:spPr>
          <a:xfrm>
            <a:off x="8676442" y="793013"/>
            <a:ext cx="2068830" cy="1526540"/>
          </a:xfrm>
          <a:prstGeom prst="wedgeRoundRectCallout">
            <a:avLst>
              <a:gd name="adj1" fmla="val -33200"/>
              <a:gd name="adj2" fmla="val 69224"/>
              <a:gd name="adj3" fmla="val 16667"/>
            </a:avLst>
          </a:prstGeom>
          <a:solidFill>
            <a:srgbClr val="FFFEEC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just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在幼儿园我是大（</a:t>
            </a:r>
            <a:r>
              <a:rPr lang="en-US" altLang="zh-CN" sz="200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2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）班的，现在我是</a:t>
            </a:r>
            <a:r>
              <a:rPr lang="en-US" altLang="zh-CN" sz="2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……</a:t>
            </a:r>
            <a:endParaRPr lang="en-US" altLang="zh-CN" sz="2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0" name="圆角矩形标注 9"/>
          <p:cNvSpPr/>
          <p:nvPr/>
        </p:nvSpPr>
        <p:spPr>
          <a:xfrm>
            <a:off x="653380" y="2275205"/>
            <a:ext cx="1708785" cy="1083945"/>
          </a:xfrm>
          <a:prstGeom prst="wedgeRoundRectCallout">
            <a:avLst>
              <a:gd name="adj1" fmla="val 32700"/>
              <a:gd name="adj2" fmla="val 74663"/>
              <a:gd name="adj3" fmla="val 16667"/>
            </a:avLst>
          </a:prstGeom>
          <a:solidFill>
            <a:srgbClr val="FFFEEC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just" fontAlgn="auto">
              <a:lnSpc>
                <a:spcPct val="150000"/>
              </a:lnSpc>
            </a:pPr>
            <a:r>
              <a:rPr lang="zh-CN" sz="2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数一数，有几只小兔？</a:t>
            </a:r>
            <a:endParaRPr lang="zh-CN" sz="2000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1" name="圆角矩形标注 10"/>
          <p:cNvSpPr/>
          <p:nvPr/>
        </p:nvSpPr>
        <p:spPr>
          <a:xfrm>
            <a:off x="4963981" y="1235656"/>
            <a:ext cx="1708785" cy="1083945"/>
          </a:xfrm>
          <a:prstGeom prst="wedgeRoundRectCallout">
            <a:avLst>
              <a:gd name="adj1" fmla="val 32823"/>
              <a:gd name="adj2" fmla="val 73140"/>
              <a:gd name="adj3" fmla="val 16667"/>
            </a:avLst>
          </a:prstGeom>
          <a:solidFill>
            <a:srgbClr val="FFFEEC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just" fontAlgn="auto">
              <a:lnSpc>
                <a:spcPct val="150000"/>
              </a:lnSpc>
            </a:pPr>
            <a:r>
              <a:rPr lang="zh-CN" sz="2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小学也有跳房子游戏啊！</a:t>
            </a:r>
            <a:endParaRPr lang="zh-CN" sz="2000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8759522" y="3316707"/>
            <a:ext cx="2859405" cy="1083945"/>
            <a:chOff x="5356" y="2220"/>
            <a:chExt cx="4503" cy="1707"/>
          </a:xfrm>
        </p:grpSpPr>
        <p:sp>
          <p:nvSpPr>
            <p:cNvPr id="14" name="圆角矩形标注 13"/>
            <p:cNvSpPr/>
            <p:nvPr/>
          </p:nvSpPr>
          <p:spPr>
            <a:xfrm>
              <a:off x="5356" y="2220"/>
              <a:ext cx="4503" cy="1707"/>
            </a:xfrm>
            <a:prstGeom prst="wedgeRoundRectCallout">
              <a:avLst>
                <a:gd name="adj1" fmla="val -56740"/>
                <a:gd name="adj2" fmla="val -8591"/>
                <a:gd name="adj3" fmla="val 16667"/>
              </a:avLst>
            </a:prstGeom>
            <a:solidFill>
              <a:srgbClr val="FFFEEC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0" algn="just" fontAlgn="auto">
                <a:lnSpc>
                  <a:spcPct val="150000"/>
                </a:lnSpc>
              </a:pP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     </a:t>
              </a:r>
              <a:r>
                <a:rPr lang="zh-CN" sz="2000" dirty="0">
                  <a:solidFill>
                    <a:schemeClr val="tx1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是圆圆的，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   </a:t>
              </a:r>
              <a:r>
                <a:rPr lang="zh-CN" sz="2000" dirty="0">
                  <a:solidFill>
                    <a:schemeClr val="tx1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是长长的、方方的</a:t>
              </a:r>
              <a:r>
                <a:rPr lang="en-US" altLang="zh-CN" sz="20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charset="0"/>
                </a:rPr>
                <a:t>……</a:t>
              </a:r>
              <a:endParaRPr lang="en-US" altLang="zh-CN" sz="2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3"/>
            <a:srcRect l="88690" t="-7071"/>
            <a:stretch>
              <a:fillRect/>
            </a:stretch>
          </p:blipFill>
          <p:spPr>
            <a:xfrm>
              <a:off x="7997" y="2340"/>
              <a:ext cx="437" cy="848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3"/>
            <a:srcRect t="-11742" r="82764" b="18813"/>
            <a:stretch>
              <a:fillRect/>
            </a:stretch>
          </p:blipFill>
          <p:spPr>
            <a:xfrm>
              <a:off x="5433" y="2360"/>
              <a:ext cx="631" cy="69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9" grpId="2" bldLvl="0" animBg="1"/>
      <p:bldP spid="10" grpId="0" bldLvl="0" animBg="1"/>
      <p:bldP spid="10" grpId="1" animBg="1"/>
      <p:bldP spid="11" grpId="1" animBg="1"/>
      <p:bldP spid="11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 descr="太阳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6100" y="736600"/>
            <a:ext cx="1182370" cy="1155065"/>
          </a:xfrm>
          <a:prstGeom prst="rect">
            <a:avLst/>
          </a:prstGeom>
        </p:spPr>
      </p:pic>
      <p:pic>
        <p:nvPicPr>
          <p:cNvPr id="27" name="图片 26" descr="大象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565" y="838200"/>
            <a:ext cx="1252220" cy="755015"/>
          </a:xfrm>
          <a:prstGeom prst="rect">
            <a:avLst/>
          </a:prstGeom>
        </p:spPr>
      </p:pic>
      <p:pic>
        <p:nvPicPr>
          <p:cNvPr id="28" name="图片 27" descr="兔子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320" y="838200"/>
            <a:ext cx="715010" cy="1054735"/>
          </a:xfrm>
          <a:prstGeom prst="rect">
            <a:avLst/>
          </a:prstGeom>
        </p:spPr>
      </p:pic>
      <p:pic>
        <p:nvPicPr>
          <p:cNvPr id="29" name="图片 28" descr="兔子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050" y="838200"/>
            <a:ext cx="715092" cy="105480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2060" y="836008"/>
            <a:ext cx="880110" cy="71431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63715" y="1615153"/>
            <a:ext cx="880110" cy="714314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58815" y="1615153"/>
            <a:ext cx="880110" cy="714314"/>
          </a:xfrm>
          <a:prstGeom prst="rect">
            <a:avLst/>
          </a:prstGeom>
        </p:spPr>
      </p:pic>
      <p:pic>
        <p:nvPicPr>
          <p:cNvPr id="35" name="图片 34" descr="松鼠_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6880" y="875030"/>
            <a:ext cx="846293" cy="1054800"/>
          </a:xfrm>
          <a:prstGeom prst="rect">
            <a:avLst/>
          </a:prstGeom>
        </p:spPr>
      </p:pic>
      <p:pic>
        <p:nvPicPr>
          <p:cNvPr id="36" name="图片 35" descr="松鼠_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7423" y="875030"/>
            <a:ext cx="845820" cy="1054800"/>
          </a:xfrm>
          <a:prstGeom prst="rect">
            <a:avLst/>
          </a:prstGeom>
        </p:spPr>
      </p:pic>
      <p:pic>
        <p:nvPicPr>
          <p:cNvPr id="37" name="图片 36" descr="松鼠_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2388" y="875030"/>
            <a:ext cx="845820" cy="1054800"/>
          </a:xfrm>
          <a:prstGeom prst="rect">
            <a:avLst/>
          </a:prstGeom>
        </p:spPr>
      </p:pic>
      <p:pic>
        <p:nvPicPr>
          <p:cNvPr id="38" name="图片 37" descr="松鼠_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2458" y="875030"/>
            <a:ext cx="845820" cy="1054800"/>
          </a:xfrm>
          <a:prstGeom prst="rect">
            <a:avLst/>
          </a:prstGeom>
        </p:spPr>
      </p:pic>
      <p:pic>
        <p:nvPicPr>
          <p:cNvPr id="42" name="图片 41" descr="云_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0765" y="2394585"/>
            <a:ext cx="841375" cy="433070"/>
          </a:xfrm>
          <a:prstGeom prst="rect">
            <a:avLst/>
          </a:prstGeom>
        </p:spPr>
      </p:pic>
      <p:pic>
        <p:nvPicPr>
          <p:cNvPr id="43" name="图片 42" descr="云_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4055" y="3063875"/>
            <a:ext cx="841375" cy="433070"/>
          </a:xfrm>
          <a:prstGeom prst="rect">
            <a:avLst/>
          </a:prstGeom>
        </p:spPr>
      </p:pic>
      <p:pic>
        <p:nvPicPr>
          <p:cNvPr id="45" name="图片 44" descr="云_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4055" y="2394585"/>
            <a:ext cx="841375" cy="433070"/>
          </a:xfrm>
          <a:prstGeom prst="rect">
            <a:avLst/>
          </a:prstGeom>
        </p:spPr>
      </p:pic>
      <p:pic>
        <p:nvPicPr>
          <p:cNvPr id="46" name="图片 45" descr="云_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9555" y="3639185"/>
            <a:ext cx="841375" cy="433070"/>
          </a:xfrm>
          <a:prstGeom prst="rect">
            <a:avLst/>
          </a:prstGeom>
        </p:spPr>
      </p:pic>
      <p:pic>
        <p:nvPicPr>
          <p:cNvPr id="47" name="图片 46" descr="云_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0765" y="3063875"/>
            <a:ext cx="841375" cy="433070"/>
          </a:xfrm>
          <a:prstGeom prst="rect">
            <a:avLst/>
          </a:prstGeom>
        </p:spPr>
      </p:pic>
      <p:pic>
        <p:nvPicPr>
          <p:cNvPr id="48" name="图片 47" descr="熊_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7875" y="2474595"/>
            <a:ext cx="618490" cy="725170"/>
          </a:xfrm>
          <a:prstGeom prst="rect">
            <a:avLst/>
          </a:prstGeom>
        </p:spPr>
      </p:pic>
      <p:pic>
        <p:nvPicPr>
          <p:cNvPr id="49" name="图片 48" descr="熊_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9835" y="3317875"/>
            <a:ext cx="618490" cy="725170"/>
          </a:xfrm>
          <a:prstGeom prst="rect">
            <a:avLst/>
          </a:prstGeom>
        </p:spPr>
      </p:pic>
      <p:pic>
        <p:nvPicPr>
          <p:cNvPr id="50" name="图片 49" descr="熊_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3855" y="3317875"/>
            <a:ext cx="618490" cy="725170"/>
          </a:xfrm>
          <a:prstGeom prst="rect">
            <a:avLst/>
          </a:prstGeom>
        </p:spPr>
      </p:pic>
      <p:pic>
        <p:nvPicPr>
          <p:cNvPr id="51" name="图片 50" descr="熊_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7875" y="3317875"/>
            <a:ext cx="618490" cy="725170"/>
          </a:xfrm>
          <a:prstGeom prst="rect">
            <a:avLst/>
          </a:prstGeom>
        </p:spPr>
      </p:pic>
      <p:pic>
        <p:nvPicPr>
          <p:cNvPr id="52" name="图片 51" descr="熊_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3855" y="2474595"/>
            <a:ext cx="618490" cy="725170"/>
          </a:xfrm>
          <a:prstGeom prst="rect">
            <a:avLst/>
          </a:prstGeom>
        </p:spPr>
      </p:pic>
      <p:pic>
        <p:nvPicPr>
          <p:cNvPr id="53" name="图片 52" descr="熊_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9835" y="2474595"/>
            <a:ext cx="618490" cy="725170"/>
          </a:xfrm>
          <a:prstGeom prst="rect">
            <a:avLst/>
          </a:prstGeom>
        </p:spPr>
      </p:pic>
      <p:pic>
        <p:nvPicPr>
          <p:cNvPr id="54" name="图片 53" descr="花_副本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8845" y="2431415"/>
            <a:ext cx="691515" cy="582295"/>
          </a:xfrm>
          <a:prstGeom prst="rect">
            <a:avLst/>
          </a:prstGeom>
        </p:spPr>
      </p:pic>
      <p:pic>
        <p:nvPicPr>
          <p:cNvPr id="55" name="图片 54" descr="花_副本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9900" y="2431415"/>
            <a:ext cx="691515" cy="582295"/>
          </a:xfrm>
          <a:prstGeom prst="rect">
            <a:avLst/>
          </a:prstGeom>
        </p:spPr>
      </p:pic>
      <p:pic>
        <p:nvPicPr>
          <p:cNvPr id="56" name="图片 55" descr="花_副本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3350" y="3107690"/>
            <a:ext cx="691515" cy="582295"/>
          </a:xfrm>
          <a:prstGeom prst="rect">
            <a:avLst/>
          </a:prstGeom>
        </p:spPr>
      </p:pic>
      <p:pic>
        <p:nvPicPr>
          <p:cNvPr id="57" name="图片 56" descr="花_副本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3290" y="3107690"/>
            <a:ext cx="691515" cy="582295"/>
          </a:xfrm>
          <a:prstGeom prst="rect">
            <a:avLst/>
          </a:prstGeom>
        </p:spPr>
      </p:pic>
      <p:pic>
        <p:nvPicPr>
          <p:cNvPr id="58" name="图片 57" descr="花_副本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0955" y="2431415"/>
            <a:ext cx="691515" cy="582295"/>
          </a:xfrm>
          <a:prstGeom prst="rect">
            <a:avLst/>
          </a:prstGeom>
        </p:spPr>
      </p:pic>
      <p:pic>
        <p:nvPicPr>
          <p:cNvPr id="59" name="图片 58" descr="花_副本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3230" y="3107690"/>
            <a:ext cx="691515" cy="582295"/>
          </a:xfrm>
          <a:prstGeom prst="rect">
            <a:avLst/>
          </a:prstGeom>
        </p:spPr>
      </p:pic>
      <p:pic>
        <p:nvPicPr>
          <p:cNvPr id="60" name="图片 59" descr="花_副本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02010" y="2431415"/>
            <a:ext cx="691515" cy="582295"/>
          </a:xfrm>
          <a:prstGeom prst="rect">
            <a:avLst/>
          </a:prstGeom>
        </p:spPr>
      </p:pic>
      <p:pic>
        <p:nvPicPr>
          <p:cNvPr id="61" name="图片 60" descr="11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27075" y="4581208"/>
            <a:ext cx="8874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2" name="图片 61" descr="11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541463" y="4581208"/>
            <a:ext cx="889000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3" name="图片 62" descr="11.pn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357438" y="4581208"/>
            <a:ext cx="889000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" name="图片 63" descr="11.png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173413" y="4581208"/>
            <a:ext cx="889000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5" name="图片 64" descr="11.pn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27075" y="5489575"/>
            <a:ext cx="8874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6" name="图片 65" descr="11.png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540828" y="5489575"/>
            <a:ext cx="889000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" name="图片 66" descr="11.png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171508" y="5489575"/>
            <a:ext cx="889000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8" name="图片 67" descr="11.png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356168" y="5489575"/>
            <a:ext cx="889000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" name="图片 68" descr="小鸟_副本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00270" y="4231640"/>
            <a:ext cx="720725" cy="527685"/>
          </a:xfrm>
          <a:prstGeom prst="rect">
            <a:avLst/>
          </a:prstGeom>
        </p:spPr>
      </p:pic>
      <p:pic>
        <p:nvPicPr>
          <p:cNvPr id="75" name="图片 74" descr="小鸟_副本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04815" y="4231640"/>
            <a:ext cx="720725" cy="527685"/>
          </a:xfrm>
          <a:prstGeom prst="rect">
            <a:avLst/>
          </a:prstGeom>
        </p:spPr>
      </p:pic>
      <p:pic>
        <p:nvPicPr>
          <p:cNvPr id="77" name="图片 76" descr="小鸟_副本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09360" y="4231640"/>
            <a:ext cx="720725" cy="527685"/>
          </a:xfrm>
          <a:prstGeom prst="rect">
            <a:avLst/>
          </a:prstGeom>
        </p:spPr>
      </p:pic>
      <p:pic>
        <p:nvPicPr>
          <p:cNvPr id="78" name="图片 77" descr="可_副本_副本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6100" y="2296160"/>
            <a:ext cx="759557" cy="792000"/>
          </a:xfrm>
          <a:prstGeom prst="rect">
            <a:avLst/>
          </a:prstGeom>
        </p:spPr>
      </p:pic>
      <p:pic>
        <p:nvPicPr>
          <p:cNvPr id="79" name="图片 78" descr="爱_副本_副本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49802" y="2296160"/>
            <a:ext cx="744855" cy="792000"/>
          </a:xfrm>
          <a:prstGeom prst="rect">
            <a:avLst/>
          </a:prstGeom>
        </p:spPr>
      </p:pic>
      <p:pic>
        <p:nvPicPr>
          <p:cNvPr id="80" name="图片 79" descr="的_副本_副本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338802" y="2296160"/>
            <a:ext cx="758825" cy="792000"/>
          </a:xfrm>
          <a:prstGeom prst="rect">
            <a:avLst/>
          </a:prstGeom>
        </p:spPr>
      </p:pic>
      <p:pic>
        <p:nvPicPr>
          <p:cNvPr id="81" name="图片 80" descr="校_副本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0115" y="3134360"/>
            <a:ext cx="748496" cy="792000"/>
          </a:xfrm>
          <a:prstGeom prst="rect">
            <a:avLst/>
          </a:prstGeom>
        </p:spPr>
      </p:pic>
      <p:pic>
        <p:nvPicPr>
          <p:cNvPr id="82" name="图片 81" descr="园_副本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46275" y="3134360"/>
            <a:ext cx="754973" cy="792000"/>
          </a:xfrm>
          <a:prstGeom prst="rect">
            <a:avLst/>
          </a:prstGeom>
        </p:spPr>
      </p:pic>
      <p:pic>
        <p:nvPicPr>
          <p:cNvPr id="83" name="图片 82" descr="小鸟_副本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00270" y="4961890"/>
            <a:ext cx="720725" cy="527685"/>
          </a:xfrm>
          <a:prstGeom prst="rect">
            <a:avLst/>
          </a:prstGeom>
        </p:spPr>
      </p:pic>
      <p:pic>
        <p:nvPicPr>
          <p:cNvPr id="84" name="图片 83" descr="小鸟_副本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04815" y="4961890"/>
            <a:ext cx="720725" cy="527685"/>
          </a:xfrm>
          <a:prstGeom prst="rect">
            <a:avLst/>
          </a:prstGeom>
        </p:spPr>
      </p:pic>
      <p:pic>
        <p:nvPicPr>
          <p:cNvPr id="85" name="图片 84" descr="小鸟_副本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09360" y="4961890"/>
            <a:ext cx="720725" cy="527685"/>
          </a:xfrm>
          <a:prstGeom prst="rect">
            <a:avLst/>
          </a:prstGeom>
        </p:spPr>
      </p:pic>
      <p:pic>
        <p:nvPicPr>
          <p:cNvPr id="86" name="图片 85" descr="小鸟_副本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00270" y="5657215"/>
            <a:ext cx="720725" cy="527685"/>
          </a:xfrm>
          <a:prstGeom prst="rect">
            <a:avLst/>
          </a:prstGeom>
        </p:spPr>
      </p:pic>
      <p:pic>
        <p:nvPicPr>
          <p:cNvPr id="87" name="图片 86" descr="小鸟_副本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04815" y="5657215"/>
            <a:ext cx="720725" cy="527685"/>
          </a:xfrm>
          <a:prstGeom prst="rect">
            <a:avLst/>
          </a:prstGeom>
        </p:spPr>
      </p:pic>
      <p:pic>
        <p:nvPicPr>
          <p:cNvPr id="88" name="图片 87" descr="小鸟_副本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09360" y="5657215"/>
            <a:ext cx="720725" cy="527685"/>
          </a:xfrm>
          <a:prstGeom prst="rect">
            <a:avLst/>
          </a:prstGeom>
        </p:spPr>
      </p:pic>
      <p:pic>
        <p:nvPicPr>
          <p:cNvPr id="89" name="图片 88" descr="蝴蝶_副本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670165" y="4581525"/>
            <a:ext cx="572770" cy="478155"/>
          </a:xfrm>
          <a:prstGeom prst="rect">
            <a:avLst/>
          </a:prstGeom>
        </p:spPr>
      </p:pic>
      <p:pic>
        <p:nvPicPr>
          <p:cNvPr id="90" name="图片 89" descr="蝴蝶_副本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304530" y="4581525"/>
            <a:ext cx="572770" cy="478155"/>
          </a:xfrm>
          <a:prstGeom prst="rect">
            <a:avLst/>
          </a:prstGeom>
        </p:spPr>
      </p:pic>
      <p:pic>
        <p:nvPicPr>
          <p:cNvPr id="91" name="图片 90" descr="蝴蝶_副本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38895" y="4581525"/>
            <a:ext cx="572770" cy="478155"/>
          </a:xfrm>
          <a:prstGeom prst="rect">
            <a:avLst/>
          </a:prstGeom>
        </p:spPr>
      </p:pic>
      <p:pic>
        <p:nvPicPr>
          <p:cNvPr id="92" name="图片 91" descr="蝴蝶_副本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573260" y="4581525"/>
            <a:ext cx="572770" cy="478155"/>
          </a:xfrm>
          <a:prstGeom prst="rect">
            <a:avLst/>
          </a:prstGeom>
        </p:spPr>
      </p:pic>
      <p:pic>
        <p:nvPicPr>
          <p:cNvPr id="93" name="图片 92" descr="蝴蝶_副本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207625" y="4581525"/>
            <a:ext cx="572770" cy="478155"/>
          </a:xfrm>
          <a:prstGeom prst="rect">
            <a:avLst/>
          </a:prstGeom>
        </p:spPr>
      </p:pic>
      <p:pic>
        <p:nvPicPr>
          <p:cNvPr id="95" name="图片 94" descr="蝴蝶_副本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670165" y="5372100"/>
            <a:ext cx="572770" cy="478155"/>
          </a:xfrm>
          <a:prstGeom prst="rect">
            <a:avLst/>
          </a:prstGeom>
        </p:spPr>
      </p:pic>
      <p:pic>
        <p:nvPicPr>
          <p:cNvPr id="96" name="图片 95" descr="蝴蝶_副本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304530" y="5372100"/>
            <a:ext cx="572770" cy="478155"/>
          </a:xfrm>
          <a:prstGeom prst="rect">
            <a:avLst/>
          </a:prstGeom>
        </p:spPr>
      </p:pic>
      <p:pic>
        <p:nvPicPr>
          <p:cNvPr id="97" name="图片 96" descr="蝴蝶_副本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38895" y="5372100"/>
            <a:ext cx="572770" cy="478155"/>
          </a:xfrm>
          <a:prstGeom prst="rect">
            <a:avLst/>
          </a:prstGeom>
        </p:spPr>
      </p:pic>
      <p:pic>
        <p:nvPicPr>
          <p:cNvPr id="98" name="图片 97" descr="蝴蝶_副本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573260" y="5372100"/>
            <a:ext cx="572770" cy="478155"/>
          </a:xfrm>
          <a:prstGeom prst="rect">
            <a:avLst/>
          </a:prstGeom>
        </p:spPr>
      </p:pic>
      <p:pic>
        <p:nvPicPr>
          <p:cNvPr id="99" name="图片 98" descr="蝴蝶_副本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207625" y="5372100"/>
            <a:ext cx="572770" cy="4781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4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WordArt 15"/>
          <p:cNvSpPr>
            <a:spLocks noTextEdit="1"/>
          </p:cNvSpPr>
          <p:nvPr>
            <p:custDataLst>
              <p:tags r:id="rId1"/>
            </p:custDataLst>
          </p:nvPr>
        </p:nvSpPr>
        <p:spPr>
          <a:xfrm>
            <a:off x="2501265" y="2590800"/>
            <a:ext cx="7572375" cy="167703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3600" b="1">
                <a:solidFill>
                  <a:srgbClr val="62A83A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你学到了什么？</a:t>
            </a:r>
            <a:endParaRPr lang="zh-CN" altLang="en-US" sz="3600" b="1">
              <a:solidFill>
                <a:srgbClr val="62A83A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PP_MARK_KEY" val="cc7686d4-157e-44d2-9f5f-c6aa59f06f5f"/>
  <p:tag name="COMMONDATA" val="eyJoZGlkIjoiYjJjOTQxYzhjODMyMDAzZmE0MDJkMWFkNmJlNDkwYTUifQ=="/>
  <p:tag name="ISPRING_SCORM_RATE_SLIDES" val="1"/>
  <p:tag name="ISPRING_SCORM_RATE_QUIZZES" val="0"/>
  <p:tag name="ISPRING_SCORM_PASSING_SCORE" val="100.000000"/>
  <p:tag name="ISPRING_ULTRA_SCORM_COURSE_ID" val="5354C891-AC4F-4E34-95B8-26ABAB1845D9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E:\最新工作文件\2024年7月\一上教学课件\一上课件转h5\一上课件第一批上传22个"/>
  <p:tag name="ISPRING_PRESENTATION_TITLE" val="北师数学一上我上学啦《可爱的校园》课件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</Words>
  <Application>WPS 演示</Application>
  <PresentationFormat>宽屏</PresentationFormat>
  <Paragraphs>26</Paragraphs>
  <Slides>5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7" baseType="lpstr">
      <vt:lpstr>Arial</vt:lpstr>
      <vt:lpstr>宋体</vt:lpstr>
      <vt:lpstr>Wingdings</vt:lpstr>
      <vt:lpstr>等线 Light</vt:lpstr>
      <vt:lpstr>微软雅黑</vt:lpstr>
      <vt:lpstr>Times New Roman</vt:lpstr>
      <vt:lpstr>方正科技符号</vt:lpstr>
      <vt:lpstr>Arial Unicode MS</vt:lpstr>
      <vt:lpstr>Calibri</vt:lpstr>
      <vt:lpstr>方正大标宋简体</vt:lpstr>
      <vt:lpstr>思源宋体 Heavy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北师数学一上我上学啦《可爱的校园》课件</dc:title>
  <dc:creator>jsxf</dc:creator>
  <cp:lastModifiedBy>郑雪</cp:lastModifiedBy>
  <cp:revision>236</cp:revision>
  <dcterms:created xsi:type="dcterms:W3CDTF">2019-06-19T02:08:00Z</dcterms:created>
  <dcterms:modified xsi:type="dcterms:W3CDTF">2025-08-15T03:46:25Z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57FC037E7E6448B98CED9ADA114E0880_13</vt:lpwstr>
  </property>
</Properties>
</file>