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94" r:id="rId3"/>
    <p:sldId id="28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B4D"/>
    <a:srgbClr val="B1D901"/>
    <a:srgbClr val="FFFFFF"/>
    <a:srgbClr val="FDF2D4"/>
    <a:srgbClr val="F8D33A"/>
    <a:srgbClr val="15B55C"/>
    <a:srgbClr val="D9F3E4"/>
    <a:srgbClr val="EDFAF2"/>
    <a:srgbClr val="ECFAF0"/>
    <a:srgbClr val="D8F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2060" y="759460"/>
            <a:ext cx="10281920" cy="5534025"/>
            <a:chOff x="1956" y="1196"/>
            <a:chExt cx="16192" cy="8715"/>
          </a:xfrm>
        </p:grpSpPr>
        <p:sp>
          <p:nvSpPr>
            <p:cNvPr id="3" name="文本框 2"/>
            <p:cNvSpPr txBox="1"/>
            <p:nvPr>
              <p:custDataLst>
                <p:tags r:id="rId1"/>
              </p:custDataLst>
            </p:nvPr>
          </p:nvSpPr>
          <p:spPr>
            <a:xfrm>
              <a:off x="1956" y="3729"/>
              <a:ext cx="7304" cy="174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l"/>
              <a:r>
                <a:rPr lang="zh-CN" altLang="en-US" sz="6600" spc="189">
                  <a:solidFill>
                    <a:srgbClr val="000000"/>
                  </a:solidFill>
                  <a:latin typeface="方正大标宋简体" panose="02000000000000000000" charset="-122"/>
                  <a:ea typeface="方正大标宋简体" panose="02000000000000000000" charset="-122"/>
                  <a:cs typeface="思源宋体 Heavy" panose="02020900000000000000" charset="-122"/>
                  <a:sym typeface="+mn-ea"/>
                </a:rPr>
                <a:t>认识新同学</a:t>
              </a:r>
              <a:endPara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737" y="7283"/>
              <a:ext cx="5452" cy="2491"/>
              <a:chOff x="11344" y="7316"/>
              <a:chExt cx="5452" cy="2491"/>
            </a:xfrm>
          </p:grpSpPr>
          <p:pic>
            <p:nvPicPr>
              <p:cNvPr id="12" name="图片 11" descr="一上笑笑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15272" y="7349"/>
                <a:ext cx="1524" cy="2458"/>
              </a:xfrm>
              <a:prstGeom prst="rect">
                <a:avLst/>
              </a:prstGeom>
            </p:spPr>
          </p:pic>
          <p:pic>
            <p:nvPicPr>
              <p:cNvPr id="8" name="图片 7" descr="一上奇思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3967" y="7349"/>
                <a:ext cx="1421" cy="2431"/>
              </a:xfrm>
              <a:prstGeom prst="rect">
                <a:avLst/>
              </a:prstGeom>
            </p:spPr>
          </p:pic>
          <p:pic>
            <p:nvPicPr>
              <p:cNvPr id="10" name="图片 9" descr="一上妙想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2771" y="7384"/>
                <a:ext cx="1441" cy="2423"/>
              </a:xfrm>
              <a:prstGeom prst="rect">
                <a:avLst/>
              </a:prstGeom>
            </p:spPr>
          </p:pic>
          <p:pic>
            <p:nvPicPr>
              <p:cNvPr id="11" name="图片 10" descr="一上淘气3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1344" y="7316"/>
                <a:ext cx="1427" cy="2491"/>
              </a:xfrm>
              <a:prstGeom prst="rect">
                <a:avLst/>
              </a:prstGeom>
            </p:spPr>
          </p:pic>
        </p:grpSp>
        <p:sp>
          <p:nvSpPr>
            <p:cNvPr id="22" name="TextBox 22"/>
            <p:cNvSpPr txBox="1"/>
            <p:nvPr/>
          </p:nvSpPr>
          <p:spPr>
            <a:xfrm>
              <a:off x="2088" y="1196"/>
              <a:ext cx="15362" cy="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p>
              <a:pPr algn="l">
                <a:lnSpc>
                  <a:spcPts val="4760"/>
                </a:lnSpc>
              </a:pPr>
              <a:r>
                <a:rPr lang="zh-CN" altLang="en-US" sz="3200" b="1" dirty="0">
                  <a:solidFill>
                    <a:srgbClr val="62A83A"/>
                  </a:solidFill>
                  <a:effectLst/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+mn-ea"/>
                </a:rPr>
                <a:t>一年级上册  </a:t>
              </a:r>
              <a:r>
                <a:rPr lang="zh-CN" altLang="en-US" sz="3200" b="1" dirty="0">
                  <a:solidFill>
                    <a:srgbClr val="62A83A"/>
                  </a:solidFill>
                  <a:effectLst/>
                  <a:latin typeface="方正大标宋简体" panose="02000000000000000000" charset="-122"/>
                  <a:ea typeface="方正大标宋简体" panose="02000000000000000000" charset="-122"/>
                  <a:cs typeface="方正大标宋简体" panose="02000000000000000000" charset="-122"/>
                  <a:sym typeface="+mn-ea"/>
                </a:rPr>
                <a:t>我上学啦 </a:t>
              </a:r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</a:t>
              </a:r>
              <a:endPara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endParaRPr>
            </a:p>
          </p:txBody>
        </p:sp>
        <p:sp>
          <p:nvSpPr>
            <p:cNvPr id="16" name="Freeform 3"/>
            <p:cNvSpPr/>
            <p:nvPr/>
          </p:nvSpPr>
          <p:spPr>
            <a:xfrm flipH="1">
              <a:off x="12934" y="1684"/>
              <a:ext cx="5214" cy="8227"/>
            </a:xfrm>
            <a:custGeom>
              <a:avLst/>
              <a:gdLst/>
              <a:ahLst/>
              <a:cxnLst/>
              <a:rect l="l" t="t" r="r" b="b"/>
              <a:pathLst>
                <a:path w="3331507" h="5896473">
                  <a:moveTo>
                    <a:pt x="3331507" y="0"/>
                  </a:moveTo>
                  <a:lnTo>
                    <a:pt x="0" y="0"/>
                  </a:lnTo>
                  <a:lnTo>
                    <a:pt x="0" y="5896472"/>
                  </a:lnTo>
                  <a:lnTo>
                    <a:pt x="3331507" y="5896472"/>
                  </a:lnTo>
                  <a:lnTo>
                    <a:pt x="3331507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张淼/Desktop/图片3.png图片3"/>
          <p:cNvPicPr>
            <a:picLocks noChangeAspect="1"/>
          </p:cNvPicPr>
          <p:nvPr/>
        </p:nvPicPr>
        <p:blipFill>
          <a:blip r:embed="rId1"/>
          <a:srcRect l="327" r="327"/>
          <a:stretch>
            <a:fillRect/>
          </a:stretch>
        </p:blipFill>
        <p:spPr>
          <a:xfrm>
            <a:off x="1804035" y="209550"/>
            <a:ext cx="8583295" cy="6022975"/>
          </a:xfrm>
          <a:prstGeom prst="rect">
            <a:avLst/>
          </a:prstGeom>
        </p:spPr>
      </p:pic>
      <p:pic>
        <p:nvPicPr>
          <p:cNvPr id="6" name="图片 5" descr="气泡2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1899285"/>
            <a:ext cx="1670050" cy="1032510"/>
          </a:xfrm>
          <a:prstGeom prst="rect">
            <a:avLst/>
          </a:prstGeom>
        </p:spPr>
      </p:pic>
      <p:pic>
        <p:nvPicPr>
          <p:cNvPr id="7" name="图片 6" descr="气泡3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05" y="4601210"/>
            <a:ext cx="2054860" cy="1064260"/>
          </a:xfrm>
          <a:prstGeom prst="rect">
            <a:avLst/>
          </a:prstGeom>
        </p:spPr>
      </p:pic>
      <p:pic>
        <p:nvPicPr>
          <p:cNvPr id="8" name="图片 7" descr="气泡4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30" y="3237230"/>
            <a:ext cx="2298700" cy="930910"/>
          </a:xfrm>
          <a:prstGeom prst="rect">
            <a:avLst/>
          </a:prstGeom>
        </p:spPr>
      </p:pic>
      <p:pic>
        <p:nvPicPr>
          <p:cNvPr id="9" name="图片 8" descr="气泡5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620" y="1346200"/>
            <a:ext cx="2153285" cy="1585595"/>
          </a:xfrm>
          <a:prstGeom prst="rect">
            <a:avLst/>
          </a:prstGeom>
        </p:spPr>
      </p:pic>
      <p:pic>
        <p:nvPicPr>
          <p:cNvPr id="10" name="图片 9" descr="气泡6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055" y="1718310"/>
            <a:ext cx="2658745" cy="1032510"/>
          </a:xfrm>
          <a:prstGeom prst="rect">
            <a:avLst/>
          </a:prstGeom>
        </p:spPr>
      </p:pic>
      <p:pic>
        <p:nvPicPr>
          <p:cNvPr id="11" name="图片 10" descr="气泡7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505" y="4384040"/>
            <a:ext cx="1953260" cy="1281430"/>
          </a:xfrm>
          <a:prstGeom prst="rect">
            <a:avLst/>
          </a:prstGeom>
        </p:spPr>
      </p:pic>
      <p:pic>
        <p:nvPicPr>
          <p:cNvPr id="12" name="图片 11" descr="气泡1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155" y="613410"/>
            <a:ext cx="2651760" cy="95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演示</Application>
  <PresentationFormat>宽屏</PresentationFormat>
  <Paragraphs>4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188</cp:revision>
  <dcterms:created xsi:type="dcterms:W3CDTF">2019-06-19T02:08:00Z</dcterms:created>
  <dcterms:modified xsi:type="dcterms:W3CDTF">2025-07-07T08:02:09Z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D4AB18ECCD464EBCA8B4B00DA056E6AA_13</vt:lpwstr>
  </property>
</Properties>
</file>