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72" r:id="rId3"/>
    <p:sldId id="289" r:id="rId4"/>
    <p:sldId id="290" r:id="rId5"/>
    <p:sldId id="304" r:id="rId7"/>
    <p:sldId id="306" r:id="rId8"/>
    <p:sldId id="291" r:id="rId9"/>
    <p:sldId id="293" r:id="rId10"/>
    <p:sldId id="307" r:id="rId11"/>
    <p:sldId id="296" r:id="rId12"/>
    <p:sldId id="297" r:id="rId13"/>
    <p:sldId id="298" r:id="rId14"/>
    <p:sldId id="300" r:id="rId15"/>
    <p:sldId id="301" r:id="rId16"/>
    <p:sldId id="308" r:id="rId17"/>
    <p:sldId id="309" r:id="rId18"/>
    <p:sldId id="274" r:id="rId19"/>
  </p:sldIdLst>
  <p:sldSz cx="12192000" cy="6858000"/>
  <p:notesSz cx="6858000" cy="9144000"/>
  <p:embeddedFontLst>
    <p:embeddedFont>
      <p:font typeface="等线" panose="02010600030101010101" pitchFamily="2" charset="-122"/>
      <p:regular r:id="rId24"/>
    </p:embeddedFont>
    <p:embeddedFont>
      <p:font typeface="微软雅黑" panose="020B0503020204020204" pitchFamily="34" charset="-122"/>
      <p:regular r:id="rId25"/>
    </p:embeddedFont>
    <p:embeddedFont>
      <p:font typeface="方正科技符号" panose="02000502000000000000" charset="-122"/>
      <p:regular r:id="rId26"/>
    </p:embeddedFont>
    <p:embeddedFont>
      <p:font typeface="Calibri" panose="020F0502020204030204" charset="0"/>
      <p:regular r:id="rId27"/>
      <p:bold r:id="rId28"/>
      <p:italic r:id="rId29"/>
      <p:boldItalic r:id="rId30"/>
    </p:embeddedFont>
    <p:embeddedFont>
      <p:font typeface="方正大标宋简体" panose="02000000000000000000" charset="-122"/>
      <p:regular r:id="rId31"/>
    </p:embeddedFont>
  </p:embeddedFontLst>
  <p:custDataLst>
    <p:tags r:id="rId3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7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695"/>
    <a:srgbClr val="FFFEEC"/>
    <a:srgbClr val="FAE8D9"/>
    <a:srgbClr val="DBEDF1"/>
    <a:srgbClr val="4472C4"/>
    <a:srgbClr val="E7F3F9"/>
    <a:srgbClr val="F4F9FD"/>
    <a:srgbClr val="F1F8FC"/>
    <a:srgbClr val="34AF9D"/>
    <a:srgbClr val="00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27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40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21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tags" Target="../tags/tag126.xml"/><Relationship Id="rId2" Type="http://schemas.openxmlformats.org/officeDocument/2006/relationships/image" Target="../media/image33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21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41.png"/><Relationship Id="rId3" Type="http://schemas.openxmlformats.org/officeDocument/2006/relationships/tags" Target="../tags/tag134.xml"/><Relationship Id="rId2" Type="http://schemas.openxmlformats.org/officeDocument/2006/relationships/image" Target="../media/image40.png"/><Relationship Id="rId1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tags" Target="../tags/tag136.xml"/><Relationship Id="rId2" Type="http://schemas.openxmlformats.org/officeDocument/2006/relationships/image" Target="../media/image42.png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21.png"/><Relationship Id="rId14" Type="http://schemas.openxmlformats.org/officeDocument/2006/relationships/image" Target="../media/image15.png"/><Relationship Id="rId13" Type="http://schemas.openxmlformats.org/officeDocument/2006/relationships/image" Target="../media/image51.png"/><Relationship Id="rId12" Type="http://schemas.openxmlformats.org/officeDocument/2006/relationships/image" Target="../media/image16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tags" Target="../tags/tag13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tags" Target="../tags/tag138.xml"/><Relationship Id="rId3" Type="http://schemas.openxmlformats.org/officeDocument/2006/relationships/image" Target="../media/image53.png"/><Relationship Id="rId2" Type="http://schemas.openxmlformats.org/officeDocument/2006/relationships/tags" Target="../tags/tag137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6.xml"/><Relationship Id="rId19" Type="http://schemas.openxmlformats.org/officeDocument/2006/relationships/image" Target="../media/image14.png"/><Relationship Id="rId18" Type="http://schemas.openxmlformats.org/officeDocument/2006/relationships/tags" Target="../tags/tag16.xml"/><Relationship Id="rId17" Type="http://schemas.openxmlformats.org/officeDocument/2006/relationships/image" Target="../media/image13.png"/><Relationship Id="rId16" Type="http://schemas.openxmlformats.org/officeDocument/2006/relationships/image" Target="../media/image12.png"/><Relationship Id="rId15" Type="http://schemas.openxmlformats.org/officeDocument/2006/relationships/image" Target="../media/image11.png"/><Relationship Id="rId14" Type="http://schemas.openxmlformats.org/officeDocument/2006/relationships/image" Target="../media/image10.png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7" Type="http://schemas.openxmlformats.org/officeDocument/2006/relationships/notesSlide" Target="../notesSlides/notesSlide1.xml"/><Relationship Id="rId36" Type="http://schemas.openxmlformats.org/officeDocument/2006/relationships/slideLayout" Target="../slideLayouts/slideLayout3.xml"/><Relationship Id="rId35" Type="http://schemas.openxmlformats.org/officeDocument/2006/relationships/image" Target="../media/image8.png"/><Relationship Id="rId34" Type="http://schemas.openxmlformats.org/officeDocument/2006/relationships/image" Target="../media/image16.png"/><Relationship Id="rId33" Type="http://schemas.openxmlformats.org/officeDocument/2006/relationships/tags" Target="../tags/tag48.xml"/><Relationship Id="rId32" Type="http://schemas.openxmlformats.org/officeDocument/2006/relationships/image" Target="../media/image15.png"/><Relationship Id="rId31" Type="http://schemas.openxmlformats.org/officeDocument/2006/relationships/tags" Target="../tags/tag47.xml"/><Relationship Id="rId30" Type="http://schemas.openxmlformats.org/officeDocument/2006/relationships/tags" Target="../tags/tag46.xml"/><Relationship Id="rId3" Type="http://schemas.openxmlformats.org/officeDocument/2006/relationships/tags" Target="../tags/tag20.xml"/><Relationship Id="rId29" Type="http://schemas.openxmlformats.org/officeDocument/2006/relationships/tags" Target="../tags/tag45.xml"/><Relationship Id="rId28" Type="http://schemas.openxmlformats.org/officeDocument/2006/relationships/tags" Target="../tags/tag44.xml"/><Relationship Id="rId27" Type="http://schemas.openxmlformats.org/officeDocument/2006/relationships/tags" Target="../tags/tag43.xml"/><Relationship Id="rId26" Type="http://schemas.openxmlformats.org/officeDocument/2006/relationships/tags" Target="../tags/tag42.xml"/><Relationship Id="rId25" Type="http://schemas.openxmlformats.org/officeDocument/2006/relationships/tags" Target="../tags/tag41.xml"/><Relationship Id="rId24" Type="http://schemas.openxmlformats.org/officeDocument/2006/relationships/tags" Target="../tags/tag40.xml"/><Relationship Id="rId23" Type="http://schemas.openxmlformats.org/officeDocument/2006/relationships/tags" Target="../tags/tag39.xml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tags" Target="../tags/tag19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image" Target="../media/image9.png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0" Type="http://schemas.openxmlformats.org/officeDocument/2006/relationships/notesSlide" Target="../notesSlides/notesSlide2.xml"/><Relationship Id="rId6" Type="http://schemas.openxmlformats.org/officeDocument/2006/relationships/tags" Target="../tags/tag54.xml"/><Relationship Id="rId59" Type="http://schemas.openxmlformats.org/officeDocument/2006/relationships/slideLayout" Target="../slideLayouts/slideLayout3.xml"/><Relationship Id="rId58" Type="http://schemas.openxmlformats.org/officeDocument/2006/relationships/tags" Target="../tags/tag101.xml"/><Relationship Id="rId57" Type="http://schemas.openxmlformats.org/officeDocument/2006/relationships/tags" Target="../tags/tag100.xml"/><Relationship Id="rId56" Type="http://schemas.openxmlformats.org/officeDocument/2006/relationships/tags" Target="../tags/tag99.xml"/><Relationship Id="rId55" Type="http://schemas.openxmlformats.org/officeDocument/2006/relationships/tags" Target="../tags/tag98.xml"/><Relationship Id="rId54" Type="http://schemas.openxmlformats.org/officeDocument/2006/relationships/tags" Target="../tags/tag97.xml"/><Relationship Id="rId53" Type="http://schemas.openxmlformats.org/officeDocument/2006/relationships/image" Target="../media/image14.png"/><Relationship Id="rId52" Type="http://schemas.openxmlformats.org/officeDocument/2006/relationships/tags" Target="../tags/tag96.xml"/><Relationship Id="rId51" Type="http://schemas.openxmlformats.org/officeDocument/2006/relationships/image" Target="../media/image8.png"/><Relationship Id="rId50" Type="http://schemas.openxmlformats.org/officeDocument/2006/relationships/image" Target="../media/image7.png"/><Relationship Id="rId5" Type="http://schemas.openxmlformats.org/officeDocument/2006/relationships/tags" Target="../tags/tag53.xml"/><Relationship Id="rId49" Type="http://schemas.openxmlformats.org/officeDocument/2006/relationships/tags" Target="../tags/tag95.xml"/><Relationship Id="rId48" Type="http://schemas.openxmlformats.org/officeDocument/2006/relationships/tags" Target="../tags/tag94.xml"/><Relationship Id="rId47" Type="http://schemas.openxmlformats.org/officeDocument/2006/relationships/tags" Target="../tags/tag93.xml"/><Relationship Id="rId46" Type="http://schemas.openxmlformats.org/officeDocument/2006/relationships/tags" Target="../tags/tag92.xml"/><Relationship Id="rId45" Type="http://schemas.openxmlformats.org/officeDocument/2006/relationships/tags" Target="../tags/tag91.xml"/><Relationship Id="rId44" Type="http://schemas.openxmlformats.org/officeDocument/2006/relationships/tags" Target="../tags/tag90.xml"/><Relationship Id="rId43" Type="http://schemas.openxmlformats.org/officeDocument/2006/relationships/tags" Target="../tags/tag89.xml"/><Relationship Id="rId42" Type="http://schemas.openxmlformats.org/officeDocument/2006/relationships/tags" Target="../tags/tag88.xml"/><Relationship Id="rId41" Type="http://schemas.openxmlformats.org/officeDocument/2006/relationships/tags" Target="../tags/tag87.xml"/><Relationship Id="rId40" Type="http://schemas.openxmlformats.org/officeDocument/2006/relationships/tags" Target="../tags/tag86.xml"/><Relationship Id="rId4" Type="http://schemas.openxmlformats.org/officeDocument/2006/relationships/tags" Target="../tags/tag52.xml"/><Relationship Id="rId39" Type="http://schemas.openxmlformats.org/officeDocument/2006/relationships/tags" Target="../tags/tag85.xml"/><Relationship Id="rId38" Type="http://schemas.openxmlformats.org/officeDocument/2006/relationships/tags" Target="../tags/tag84.xml"/><Relationship Id="rId37" Type="http://schemas.openxmlformats.org/officeDocument/2006/relationships/tags" Target="../tags/tag83.xml"/><Relationship Id="rId36" Type="http://schemas.openxmlformats.org/officeDocument/2006/relationships/tags" Target="../tags/tag82.xml"/><Relationship Id="rId35" Type="http://schemas.openxmlformats.org/officeDocument/2006/relationships/image" Target="../media/image10.png"/><Relationship Id="rId34" Type="http://schemas.openxmlformats.org/officeDocument/2006/relationships/tags" Target="../tags/tag81.xml"/><Relationship Id="rId33" Type="http://schemas.openxmlformats.org/officeDocument/2006/relationships/tags" Target="../tags/tag80.xml"/><Relationship Id="rId32" Type="http://schemas.openxmlformats.org/officeDocument/2006/relationships/tags" Target="../tags/tag79.xml"/><Relationship Id="rId31" Type="http://schemas.openxmlformats.org/officeDocument/2006/relationships/tags" Target="../tags/tag78.xml"/><Relationship Id="rId30" Type="http://schemas.openxmlformats.org/officeDocument/2006/relationships/tags" Target="../tags/tag77.xml"/><Relationship Id="rId3" Type="http://schemas.openxmlformats.org/officeDocument/2006/relationships/tags" Target="../tags/tag51.xml"/><Relationship Id="rId29" Type="http://schemas.openxmlformats.org/officeDocument/2006/relationships/tags" Target="../tags/tag76.xml"/><Relationship Id="rId28" Type="http://schemas.openxmlformats.org/officeDocument/2006/relationships/tags" Target="../tags/tag75.xml"/><Relationship Id="rId27" Type="http://schemas.openxmlformats.org/officeDocument/2006/relationships/tags" Target="../tags/tag74.xml"/><Relationship Id="rId26" Type="http://schemas.openxmlformats.org/officeDocument/2006/relationships/tags" Target="../tags/tag73.xml"/><Relationship Id="rId25" Type="http://schemas.openxmlformats.org/officeDocument/2006/relationships/tags" Target="../tags/tag72.xml"/><Relationship Id="rId24" Type="http://schemas.openxmlformats.org/officeDocument/2006/relationships/tags" Target="../tags/tag71.xml"/><Relationship Id="rId23" Type="http://schemas.openxmlformats.org/officeDocument/2006/relationships/tags" Target="../tags/tag70.xml"/><Relationship Id="rId22" Type="http://schemas.openxmlformats.org/officeDocument/2006/relationships/tags" Target="../tags/tag69.xml"/><Relationship Id="rId21" Type="http://schemas.openxmlformats.org/officeDocument/2006/relationships/tags" Target="../tags/tag68.xml"/><Relationship Id="rId20" Type="http://schemas.openxmlformats.org/officeDocument/2006/relationships/tags" Target="../tags/tag67.xml"/><Relationship Id="rId2" Type="http://schemas.openxmlformats.org/officeDocument/2006/relationships/tags" Target="../tags/tag50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image" Target="../media/image9.png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107.xml"/><Relationship Id="rId2" Type="http://schemas.openxmlformats.org/officeDocument/2006/relationships/image" Target="../media/image21.png"/><Relationship Id="rId1" Type="http://schemas.openxmlformats.org/officeDocument/2006/relationships/tags" Target="../tags/tag10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Relationship Id="rId3" Type="http://schemas.openxmlformats.org/officeDocument/2006/relationships/tags" Target="../tags/tag108.xml"/><Relationship Id="rId23" Type="http://schemas.openxmlformats.org/officeDocument/2006/relationships/slideLayout" Target="../slideLayouts/slideLayout3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image" Target="../media/image14.png"/><Relationship Id="rId2" Type="http://schemas.openxmlformats.org/officeDocument/2006/relationships/image" Target="../media/image26.png"/><Relationship Id="rId19" Type="http://schemas.openxmlformats.org/officeDocument/2006/relationships/tags" Target="../tags/tag119.xml"/><Relationship Id="rId18" Type="http://schemas.openxmlformats.org/officeDocument/2006/relationships/image" Target="../media/image10.png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image" Target="../media/image9.png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tags" Target="../tags/tag122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935"/>
            <a:ext cx="798639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数与代数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总复习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5"/>
          <p:cNvSpPr txBox="1"/>
          <p:nvPr>
            <p:custDataLst>
              <p:tags r:id="rId1"/>
            </p:custDataLst>
          </p:nvPr>
        </p:nvSpPr>
        <p:spPr>
          <a:xfrm>
            <a:off x="1217930" y="1456690"/>
            <a:ext cx="6330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动物救助站下半年救助了多少只动物？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图片 6" descr="练一练4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3885" y="1551623"/>
            <a:ext cx="454025" cy="376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90" y="2470150"/>
            <a:ext cx="2424430" cy="227330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675" y="2955290"/>
            <a:ext cx="1647825" cy="46990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465695" y="3609340"/>
            <a:ext cx="2916000" cy="610235"/>
          </a:xfrm>
          <a:prstGeom prst="roundRect">
            <a:avLst>
              <a:gd name="adj" fmla="val 3225"/>
            </a:avLst>
          </a:prstGeom>
          <a:solidFill>
            <a:srgbClr val="DBEDF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7534275" y="3437890"/>
            <a:ext cx="2844000" cy="95313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比上半年</a:t>
            </a:r>
            <a:r>
              <a:rPr lang="zh-CN" altLang="en-US" sz="28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465695" y="2837815"/>
            <a:ext cx="2912745" cy="610235"/>
          </a:xfrm>
          <a:prstGeom prst="roundRect">
            <a:avLst>
              <a:gd name="adj" fmla="val 520"/>
            </a:avLst>
          </a:prstGeom>
          <a:solidFill>
            <a:srgbClr val="FAE8D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4" name="文本框 13"/>
          <p:cNvSpPr txBox="1"/>
          <p:nvPr/>
        </p:nvSpPr>
        <p:spPr>
          <a:xfrm>
            <a:off x="7685088" y="2882265"/>
            <a:ext cx="247396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下半年</a:t>
            </a:r>
            <a:r>
              <a:rPr lang="zh-CN" sz="28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救</a:t>
            </a:r>
            <a:r>
              <a:rPr lang="zh-CN" sz="28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助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751705" y="3609340"/>
            <a:ext cx="2592000" cy="610235"/>
          </a:xfrm>
          <a:prstGeom prst="roundRect">
            <a:avLst>
              <a:gd name="adj" fmla="val 3225"/>
            </a:avLst>
          </a:prstGeom>
          <a:solidFill>
            <a:srgbClr val="DBEDF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8" name="文本框 17"/>
          <p:cNvSpPr txBox="1"/>
          <p:nvPr/>
        </p:nvSpPr>
        <p:spPr>
          <a:xfrm>
            <a:off x="4786278" y="3653473"/>
            <a:ext cx="252285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751705" y="2837815"/>
            <a:ext cx="2592000" cy="610235"/>
          </a:xfrm>
          <a:prstGeom prst="roundRect">
            <a:avLst>
              <a:gd name="adj" fmla="val 520"/>
            </a:avLst>
          </a:prstGeom>
          <a:solidFill>
            <a:srgbClr val="FAE8D9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20" name="文本框 19"/>
          <p:cNvSpPr txBox="1"/>
          <p:nvPr/>
        </p:nvSpPr>
        <p:spPr>
          <a:xfrm>
            <a:off x="4786278" y="2881948"/>
            <a:ext cx="252285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上半年</a:t>
            </a:r>
            <a:r>
              <a:rPr lang="zh-CN" sz="28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救</a:t>
            </a:r>
            <a:r>
              <a:rPr lang="zh-CN" sz="28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助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997575" y="509905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13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45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（只）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1" name="图片 3" descr="题号5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9445" y="1588453"/>
            <a:ext cx="411163" cy="34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5"/>
          <p:cNvSpPr txBox="1"/>
          <p:nvPr>
            <p:custDataLst>
              <p:tags r:id="rId3"/>
            </p:custDataLst>
          </p:nvPr>
        </p:nvSpPr>
        <p:spPr>
          <a:xfrm>
            <a:off x="1226820" y="1465580"/>
            <a:ext cx="6330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画一画，填一填。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2962910"/>
            <a:ext cx="527685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730" y="2962910"/>
            <a:ext cx="5010150" cy="711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4270" y="4189318"/>
            <a:ext cx="1784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 spc="3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48930" y="4189318"/>
            <a:ext cx="1784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18</a:t>
            </a:r>
            <a:r>
              <a:rPr lang="zh-CN" altLang="en-US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 spc="3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849465" y="4198303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806825" y="422011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9649555" y="4198303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606915" y="422011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2" name="弧形 21"/>
          <p:cNvSpPr/>
          <p:nvPr>
            <p:custDataLst>
              <p:tags r:id="rId6"/>
            </p:custDataLst>
          </p:nvPr>
        </p:nvSpPr>
        <p:spPr>
          <a:xfrm>
            <a:off x="1714500" y="2752090"/>
            <a:ext cx="2304000" cy="432000"/>
          </a:xfrm>
          <a:prstGeom prst="arc">
            <a:avLst>
              <a:gd name="adj1" fmla="val 10918804"/>
              <a:gd name="adj2" fmla="val 21543395"/>
            </a:avLst>
          </a:prstGeom>
          <a:ln w="19050">
            <a:solidFill>
              <a:srgbClr val="E8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2464435" y="2368550"/>
            <a:ext cx="948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0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5" name="弧形 24"/>
          <p:cNvSpPr/>
          <p:nvPr>
            <p:custDataLst>
              <p:tags r:id="rId8"/>
            </p:custDataLst>
          </p:nvPr>
        </p:nvSpPr>
        <p:spPr>
          <a:xfrm flipH="1">
            <a:off x="8036560" y="2767330"/>
            <a:ext cx="2304000" cy="432000"/>
          </a:xfrm>
          <a:prstGeom prst="arc">
            <a:avLst>
              <a:gd name="adj1" fmla="val 10918804"/>
              <a:gd name="adj2" fmla="val 21543395"/>
            </a:avLst>
          </a:prstGeom>
          <a:ln w="19050">
            <a:solidFill>
              <a:srgbClr val="0068B7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8731250" y="2379980"/>
            <a:ext cx="948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altLang="zh-CN" sz="20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  <p:bldP spid="22" grpId="0" animBg="1"/>
      <p:bldP spid="23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445" y="2837815"/>
            <a:ext cx="5816600" cy="2076450"/>
          </a:xfrm>
          <a:prstGeom prst="rect">
            <a:avLst/>
          </a:prstGeom>
        </p:spPr>
      </p:pic>
      <p:sp>
        <p:nvSpPr>
          <p:cNvPr id="19458" name="文本框 5"/>
          <p:cNvSpPr txBox="1"/>
          <p:nvPr>
            <p:custDataLst>
              <p:tags r:id="rId2"/>
            </p:custDataLst>
          </p:nvPr>
        </p:nvSpPr>
        <p:spPr>
          <a:xfrm>
            <a:off x="1231265" y="1465580"/>
            <a:ext cx="7752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一共有多少只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9" name="图片 1" descr="题号6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3885" y="1553845"/>
            <a:ext cx="455613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415" y="1327150"/>
            <a:ext cx="746125" cy="73977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6"/>
          <a:srcRect r="51922" b="6972"/>
          <a:stretch>
            <a:fillRect/>
          </a:stretch>
        </p:blipFill>
        <p:spPr>
          <a:xfrm>
            <a:off x="1334135" y="3051175"/>
            <a:ext cx="2237740" cy="1697355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6"/>
          <a:srcRect l="55553"/>
          <a:stretch>
            <a:fillRect/>
          </a:stretch>
        </p:blipFill>
        <p:spPr>
          <a:xfrm>
            <a:off x="4254500" y="2940050"/>
            <a:ext cx="2122794" cy="187200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6793960" y="3614738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751320" y="362385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514590" y="3651250"/>
            <a:ext cx="432000" cy="4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8163655" y="3614738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9227915" y="3614738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694420" y="3623945"/>
            <a:ext cx="50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12630" y="3583940"/>
            <a:ext cx="1260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（只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26325" y="362702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0380" y="362702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85275" y="362702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" descr="题号7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4840" y="1564640"/>
            <a:ext cx="425450" cy="363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5"/>
          <p:cNvSpPr txBox="1"/>
          <p:nvPr>
            <p:custDataLst>
              <p:tags r:id="rId3"/>
            </p:custDataLst>
          </p:nvPr>
        </p:nvSpPr>
        <p:spPr>
          <a:xfrm>
            <a:off x="1226820" y="1465580"/>
            <a:ext cx="63309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一共收了多少棵白菜？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397760"/>
            <a:ext cx="5716905" cy="2527300"/>
          </a:xfrm>
          <a:prstGeom prst="rect">
            <a:avLst/>
          </a:prstGeom>
        </p:spPr>
      </p:pic>
      <p:sp>
        <p:nvSpPr>
          <p:cNvPr id="26" name="圆角矩形标注 25"/>
          <p:cNvSpPr/>
          <p:nvPr/>
        </p:nvSpPr>
        <p:spPr bwMode="auto">
          <a:xfrm>
            <a:off x="1110466" y="2228215"/>
            <a:ext cx="1995357" cy="1249045"/>
          </a:xfrm>
          <a:prstGeom prst="wedgeRoundRectCallout">
            <a:avLst>
              <a:gd name="adj1" fmla="val 63841"/>
              <a:gd name="adj2" fmla="val -3634"/>
              <a:gd name="adj3" fmla="val 16667"/>
            </a:avLst>
          </a:prstGeom>
          <a:solidFill>
            <a:srgbClr val="FFFEEC"/>
          </a:solidFill>
          <a:ln w="19050">
            <a:solidFill>
              <a:srgbClr val="C2D7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1191865" y="2180590"/>
            <a:ext cx="198325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我收</a:t>
            </a:r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了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r>
              <a:rPr lang="zh-CN" altLang="en-US" sz="2400">
                <a:latin typeface="微软雅黑" panose="020B0503020204020204" pitchFamily="34" charset="-122"/>
              </a:rPr>
              <a:t>棵白菜。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3" name="圆角矩形标注 2"/>
          <p:cNvSpPr/>
          <p:nvPr/>
        </p:nvSpPr>
        <p:spPr bwMode="auto">
          <a:xfrm>
            <a:off x="8607425" y="2228215"/>
            <a:ext cx="1945640" cy="1249045"/>
          </a:xfrm>
          <a:prstGeom prst="wedgeRoundRectCallout">
            <a:avLst>
              <a:gd name="adj1" fmla="val -69564"/>
              <a:gd name="adj2" fmla="val -1093"/>
              <a:gd name="adj3" fmla="val 16667"/>
            </a:avLst>
          </a:prstGeom>
          <a:solidFill>
            <a:srgbClr val="FFFEEC"/>
          </a:solidFill>
          <a:ln w="19050">
            <a:solidFill>
              <a:srgbClr val="C2D7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noProof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688705" y="2180590"/>
            <a:ext cx="177292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</a:rPr>
              <a:t>我收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的和</a:t>
            </a:r>
            <a:r>
              <a:rPr lang="zh-CN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你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的一样</a:t>
            </a:r>
            <a:r>
              <a:rPr lang="zh-CN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</a:rPr>
              <a:t>多</a:t>
            </a:r>
            <a:r>
              <a:rPr lang="zh-CN" altLang="en-US" sz="2400">
                <a:latin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681855" y="5229225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48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（棵）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圆角矩形 27"/>
          <p:cNvSpPr/>
          <p:nvPr/>
        </p:nvSpPr>
        <p:spPr>
          <a:xfrm>
            <a:off x="556260" y="4074795"/>
            <a:ext cx="2477770" cy="673100"/>
          </a:xfrm>
          <a:prstGeom prst="roundRect">
            <a:avLst>
              <a:gd name="adj" fmla="val 23301"/>
            </a:avLst>
          </a:prstGeom>
          <a:solidFill>
            <a:srgbClr val="FFFEEC"/>
          </a:solidFill>
          <a:ln w="19050">
            <a:solidFill>
              <a:srgbClr val="C0D69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506" name="图片 8" descr="题号8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2463" y="1258570"/>
            <a:ext cx="414337" cy="346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5"/>
          <p:cNvSpPr txBox="1"/>
          <p:nvPr>
            <p:custDataLst>
              <p:tags r:id="rId3"/>
            </p:custDataLst>
          </p:nvPr>
        </p:nvSpPr>
        <p:spPr>
          <a:xfrm>
            <a:off x="1249045" y="1147445"/>
            <a:ext cx="2701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套圈游戏。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301990" y="69977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46480" y="1656080"/>
            <a:ext cx="6464300" cy="2356485"/>
            <a:chOff x="5670" y="2326"/>
            <a:chExt cx="10180" cy="371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8" y="2771"/>
              <a:ext cx="5193" cy="3267"/>
            </a:xfrm>
            <a:prstGeom prst="rect">
              <a:avLst/>
            </a:prstGeom>
          </p:spPr>
        </p:pic>
        <p:pic>
          <p:nvPicPr>
            <p:cNvPr id="6" name="图片 5" descr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670" y="2573"/>
              <a:ext cx="1373" cy="2669"/>
            </a:xfrm>
            <a:prstGeom prst="rect">
              <a:avLst/>
            </a:prstGeom>
          </p:spPr>
        </p:pic>
        <p:pic>
          <p:nvPicPr>
            <p:cNvPr id="7" name="图片 6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4" y="2771"/>
              <a:ext cx="1510" cy="2414"/>
            </a:xfrm>
            <a:prstGeom prst="rect">
              <a:avLst/>
            </a:prstGeom>
          </p:spPr>
        </p:pic>
        <p:pic>
          <p:nvPicPr>
            <p:cNvPr id="8" name="图片 7" descr="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3" y="2446"/>
              <a:ext cx="1961" cy="2835"/>
            </a:xfrm>
            <a:prstGeom prst="rect">
              <a:avLst/>
            </a:prstGeom>
          </p:spPr>
        </p:pic>
        <p:pic>
          <p:nvPicPr>
            <p:cNvPr id="9" name="图片 8" descr="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32" y="2376"/>
              <a:ext cx="842" cy="1134"/>
            </a:xfrm>
            <a:prstGeom prst="rect">
              <a:avLst/>
            </a:prstGeom>
          </p:spPr>
        </p:pic>
        <p:pic>
          <p:nvPicPr>
            <p:cNvPr id="10" name="图片 9" descr="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799" y="2326"/>
              <a:ext cx="624" cy="1211"/>
            </a:xfrm>
            <a:prstGeom prst="rect">
              <a:avLst/>
            </a:prstGeom>
          </p:spPr>
        </p:pic>
        <p:pic>
          <p:nvPicPr>
            <p:cNvPr id="11" name="图片 10" descr="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999" y="4149"/>
              <a:ext cx="737" cy="937"/>
            </a:xfrm>
            <a:prstGeom prst="rect">
              <a:avLst/>
            </a:prstGeom>
          </p:spPr>
        </p:pic>
        <p:pic>
          <p:nvPicPr>
            <p:cNvPr id="12" name="图片 11" descr="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67" y="4032"/>
              <a:ext cx="742" cy="1068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1918" y="3524"/>
              <a:ext cx="933" cy="431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948" y="3425"/>
              <a:ext cx="873" cy="6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000" b="1">
                  <a:latin typeface="方正科技符号" panose="02000502000000000000" charset="-122"/>
                  <a:ea typeface="方正科技符号" panose="02000502000000000000" charset="-122"/>
                </a:rPr>
                <a:t>24</a:t>
              </a:r>
              <a:endParaRPr lang="en-US" altLang="zh-CN" sz="20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622" y="3517"/>
              <a:ext cx="933" cy="431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3625" y="5094"/>
              <a:ext cx="933" cy="431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1941" y="5115"/>
              <a:ext cx="933" cy="431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652" y="3418"/>
              <a:ext cx="873" cy="6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000" b="1">
                  <a:latin typeface="方正科技符号" panose="02000502000000000000" charset="-122"/>
                  <a:ea typeface="方正科技符号" panose="02000502000000000000" charset="-122"/>
                </a:rPr>
                <a:t>12</a:t>
              </a:r>
              <a:endParaRPr lang="en-US" altLang="zh-CN" sz="20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971" y="5016"/>
              <a:ext cx="873" cy="6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000" b="1">
                  <a:latin typeface="方正科技符号" panose="02000502000000000000" charset="-122"/>
                  <a:ea typeface="方正科技符号" panose="02000502000000000000" charset="-122"/>
                </a:rPr>
                <a:t>30</a:t>
              </a:r>
              <a:endParaRPr lang="en-US" altLang="zh-CN" sz="20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3655" y="4995"/>
              <a:ext cx="873" cy="6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/>
              <a:r>
                <a:rPr lang="en-US" altLang="zh-CN" sz="2000" b="1">
                  <a:latin typeface="方正科技符号" panose="02000502000000000000" charset="-122"/>
                  <a:ea typeface="方正科技符号" panose="02000502000000000000" charset="-122"/>
                </a:rPr>
                <a:t>32</a:t>
              </a:r>
              <a:endParaRPr lang="en-US" altLang="zh-CN" sz="2000" b="1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pic>
        <p:nvPicPr>
          <p:cNvPr id="24" name="图片 23" descr="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2878455" y="4032250"/>
            <a:ext cx="834390" cy="83058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81990" y="4180840"/>
            <a:ext cx="2281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我得</a:t>
            </a:r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4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655820" y="4088765"/>
            <a:ext cx="2477770" cy="673100"/>
          </a:xfrm>
          <a:prstGeom prst="roundRect">
            <a:avLst>
              <a:gd name="adj" fmla="val 23301"/>
            </a:avLst>
          </a:prstGeom>
          <a:solidFill>
            <a:srgbClr val="FFFEEC"/>
          </a:solidFill>
          <a:ln w="19050">
            <a:solidFill>
              <a:srgbClr val="C0D69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999355" y="4194810"/>
            <a:ext cx="2281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我得</a:t>
            </a:r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6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6855" y="3959225"/>
            <a:ext cx="1014730" cy="903605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795655" y="5090795"/>
            <a:ext cx="2477770" cy="673100"/>
          </a:xfrm>
          <a:prstGeom prst="roundRect">
            <a:avLst>
              <a:gd name="adj" fmla="val 23301"/>
            </a:avLst>
          </a:prstGeom>
          <a:solidFill>
            <a:srgbClr val="FFFEEC"/>
          </a:solidFill>
          <a:ln w="19050">
            <a:solidFill>
              <a:srgbClr val="C0D695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61060" y="5196840"/>
            <a:ext cx="267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我得</a:t>
            </a:r>
            <a:r>
              <a:rPr lang="zh-CN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了第二</a:t>
            </a:r>
            <a:r>
              <a:rPr lang="zh-CN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072765" y="5019040"/>
            <a:ext cx="877570" cy="81724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778885" y="4862830"/>
            <a:ext cx="4771390" cy="1059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奇思和笑笑各套中哪两个？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妙想可能套中哪两个？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94270" y="698500"/>
            <a:ext cx="9747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lnSpc>
                <a:spcPct val="100000"/>
              </a:lnSpc>
            </a:pPr>
            <a:r>
              <a:rPr 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01990" y="162433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89925" y="254508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498715" y="2543810"/>
            <a:ext cx="97472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l">
              <a:lnSpc>
                <a:spcPct val="100000"/>
              </a:lnSpc>
            </a:pPr>
            <a:r>
              <a:rPr 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r>
              <a:rPr 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89925" y="298958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58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289925" y="344170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289925" y="390398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289925" y="4366260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289925" y="4826635"/>
            <a:ext cx="2827655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12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36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781665" y="2529205"/>
            <a:ext cx="127381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笑笑</a:t>
            </a:r>
            <a:endParaRPr lang="zh-CN" altLang="en-US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0781665" y="4364355"/>
            <a:ext cx="127381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奇思</a:t>
            </a:r>
            <a:endParaRPr lang="zh-CN" altLang="en-US" sz="2400" b="1">
              <a:solidFill>
                <a:srgbClr val="FF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1" name="右大括号 50"/>
          <p:cNvSpPr/>
          <p:nvPr/>
        </p:nvSpPr>
        <p:spPr>
          <a:xfrm>
            <a:off x="10812145" y="3146425"/>
            <a:ext cx="136525" cy="982980"/>
          </a:xfrm>
          <a:prstGeom prst="rightBrace">
            <a:avLst>
              <a:gd name="adj1" fmla="val 37168"/>
              <a:gd name="adj2" fmla="val 50000"/>
            </a:avLst>
          </a:prstGeom>
          <a:ln w="28575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0781665" y="3407410"/>
            <a:ext cx="127381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妙想</a:t>
            </a:r>
            <a:endParaRPr lang="zh-CN" altLang="en-US" sz="2400" b="1">
              <a:solidFill>
                <a:srgbClr val="FF000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301990" y="1108710"/>
            <a:ext cx="2827020" cy="511175"/>
            <a:chOff x="13039" y="2247"/>
            <a:chExt cx="4452" cy="805"/>
          </a:xfrm>
        </p:grpSpPr>
        <p:sp>
          <p:nvSpPr>
            <p:cNvPr id="36" name="文本框 35"/>
            <p:cNvSpPr txBox="1"/>
            <p:nvPr/>
          </p:nvSpPr>
          <p:spPr>
            <a:xfrm>
              <a:off x="13039" y="2328"/>
              <a:ext cx="4453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>
                <a:lnSpc>
                  <a:spcPct val="100000"/>
                </a:lnSpc>
              </a:pPr>
              <a:r>
                <a:rPr 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奇思套中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和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。</a:t>
              </a:r>
              <a:endPara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pic>
          <p:nvPicPr>
            <p:cNvPr id="53" name="图片 52" descr="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315" y="2247"/>
              <a:ext cx="376" cy="731"/>
            </a:xfrm>
            <a:prstGeom prst="rect">
              <a:avLst/>
            </a:prstGeom>
          </p:spPr>
        </p:pic>
        <p:pic>
          <p:nvPicPr>
            <p:cNvPr id="55" name="图片 54" descr="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264" y="2328"/>
              <a:ext cx="511" cy="650"/>
            </a:xfrm>
            <a:prstGeom prst="rect">
              <a:avLst/>
            </a:prstGeom>
          </p:spPr>
        </p:pic>
      </p:grpSp>
      <p:grpSp>
        <p:nvGrpSpPr>
          <p:cNvPr id="59" name="组合 58"/>
          <p:cNvGrpSpPr/>
          <p:nvPr/>
        </p:nvGrpSpPr>
        <p:grpSpPr>
          <a:xfrm>
            <a:off x="8301990" y="2074545"/>
            <a:ext cx="2827020" cy="469900"/>
            <a:chOff x="13039" y="3768"/>
            <a:chExt cx="4452" cy="740"/>
          </a:xfrm>
        </p:grpSpPr>
        <p:sp>
          <p:nvSpPr>
            <p:cNvPr id="39" name="文本框 38"/>
            <p:cNvSpPr txBox="1"/>
            <p:nvPr/>
          </p:nvSpPr>
          <p:spPr>
            <a:xfrm>
              <a:off x="13039" y="3784"/>
              <a:ext cx="4453" cy="72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ctr">
                <a:lnSpc>
                  <a:spcPct val="100000"/>
                </a:lnSpc>
              </a:pPr>
              <a:r>
                <a:rPr 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笑笑套中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和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。</a:t>
              </a:r>
              <a:endPara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pic>
          <p:nvPicPr>
            <p:cNvPr id="57" name="图片 56" descr="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48" y="3784"/>
              <a:ext cx="511" cy="650"/>
            </a:xfrm>
            <a:prstGeom prst="rect">
              <a:avLst/>
            </a:prstGeom>
          </p:spPr>
        </p:pic>
        <p:pic>
          <p:nvPicPr>
            <p:cNvPr id="58" name="图片 57" descr="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264" y="3768"/>
              <a:ext cx="456" cy="656"/>
            </a:xfrm>
            <a:prstGeom prst="rect">
              <a:avLst/>
            </a:prstGeom>
          </p:spPr>
        </p:pic>
      </p:grpSp>
      <p:grpSp>
        <p:nvGrpSpPr>
          <p:cNvPr id="66" name="组合 65"/>
          <p:cNvGrpSpPr/>
          <p:nvPr/>
        </p:nvGrpSpPr>
        <p:grpSpPr>
          <a:xfrm>
            <a:off x="8397875" y="5126990"/>
            <a:ext cx="3312160" cy="1050290"/>
            <a:chOff x="13190" y="8575"/>
            <a:chExt cx="5216" cy="1654"/>
          </a:xfrm>
        </p:grpSpPr>
        <p:sp>
          <p:nvSpPr>
            <p:cNvPr id="44" name="文本框 43"/>
            <p:cNvSpPr txBox="1"/>
            <p:nvPr/>
          </p:nvSpPr>
          <p:spPr>
            <a:xfrm>
              <a:off x="13190" y="8575"/>
              <a:ext cx="5216" cy="165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妙想可能套中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和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、</a:t>
              </a:r>
              <a:endPara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endParaRPr>
            </a:p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和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、和</a:t>
              </a:r>
              <a:r>
                <a:rPr lang="en-US" altLang="zh-CN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  </a:t>
              </a:r>
              <a:r>
                <a:rPr lang="zh-CN" altLang="en-US" sz="2400" b="1">
                  <a:solidFill>
                    <a:srgbClr val="7030A0"/>
                  </a:solidFill>
                  <a:latin typeface="方正科技符号" panose="02000502000000000000" charset="-122"/>
                  <a:ea typeface="方正科技符号" panose="02000502000000000000" charset="-122"/>
                </a:rPr>
                <a:t>。</a:t>
              </a:r>
              <a:endPara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  <p:pic>
          <p:nvPicPr>
            <p:cNvPr id="60" name="图片 59" descr="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80" y="8734"/>
              <a:ext cx="474" cy="638"/>
            </a:xfrm>
            <a:prstGeom prst="rect">
              <a:avLst/>
            </a:prstGeom>
          </p:spPr>
        </p:pic>
        <p:pic>
          <p:nvPicPr>
            <p:cNvPr id="61" name="图片 60" descr="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207" y="8716"/>
              <a:ext cx="456" cy="656"/>
            </a:xfrm>
            <a:prstGeom prst="rect">
              <a:avLst/>
            </a:prstGeom>
          </p:spPr>
        </p:pic>
        <p:pic>
          <p:nvPicPr>
            <p:cNvPr id="62" name="图片 61" descr="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355" y="9457"/>
              <a:ext cx="474" cy="638"/>
            </a:xfrm>
            <a:prstGeom prst="rect">
              <a:avLst/>
            </a:prstGeom>
          </p:spPr>
        </p:pic>
        <p:pic>
          <p:nvPicPr>
            <p:cNvPr id="63" name="图片 62" descr="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282" y="9445"/>
              <a:ext cx="511" cy="650"/>
            </a:xfrm>
            <a:prstGeom prst="rect">
              <a:avLst/>
            </a:prstGeom>
          </p:spPr>
        </p:pic>
        <p:pic>
          <p:nvPicPr>
            <p:cNvPr id="64" name="图片 63" descr="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999" y="9364"/>
              <a:ext cx="376" cy="731"/>
            </a:xfrm>
            <a:prstGeom prst="rect">
              <a:avLst/>
            </a:prstGeom>
          </p:spPr>
        </p:pic>
        <p:pic>
          <p:nvPicPr>
            <p:cNvPr id="65" name="图片 64" descr="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759" y="9457"/>
              <a:ext cx="456" cy="656"/>
            </a:xfrm>
            <a:prstGeom prst="rect">
              <a:avLst/>
            </a:prstGeom>
          </p:spPr>
        </p:pic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7375" y="440690"/>
            <a:ext cx="2590800" cy="654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37" grpId="0"/>
      <p:bldP spid="37" grpId="1"/>
      <p:bldP spid="38" grpId="0"/>
      <p:bldP spid="38" grpId="1"/>
      <p:bldP spid="40" grpId="0"/>
      <p:bldP spid="40" grpId="1"/>
      <p:bldP spid="42" grpId="0"/>
      <p:bldP spid="42" grpId="1"/>
      <p:bldP spid="43" grpId="0"/>
      <p:bldP spid="43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2" grpId="0"/>
      <p:bldP spid="52" grpId="1"/>
      <p:bldP spid="5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36355" y="2460625"/>
            <a:ext cx="2640965" cy="8147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1135" y="2460625"/>
            <a:ext cx="2640965" cy="814705"/>
          </a:xfrm>
          <a:prstGeom prst="rect">
            <a:avLst/>
          </a:prstGeom>
        </p:spPr>
      </p:pic>
      <p:pic>
        <p:nvPicPr>
          <p:cNvPr id="22532" name="图片 106" descr="题号9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3733" y="1590993"/>
            <a:ext cx="381000" cy="31591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/>
          <p:nvPr/>
        </p:nvGraphicFramePr>
        <p:xfrm>
          <a:off x="1195705" y="1628775"/>
          <a:ext cx="8533765" cy="1512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00800"/>
                <a:gridCol w="1000800"/>
                <a:gridCol w="1000800"/>
                <a:gridCol w="1000800"/>
                <a:gridCol w="1000800"/>
              </a:tblGrid>
              <a:tr h="5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C0D69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强强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乐乐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小红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欢欢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 cmpd="sng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  <a:solidFill>
                      <a:srgbClr val="C0D69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  <a:r>
                        <a:rPr lang="en-US" altLang="zh-CN" sz="2400" b="1" spc="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2</a:t>
                      </a: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  <a:r>
                        <a:rPr lang="en-US" altLang="zh-CN" sz="2400" b="1" spc="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5</a:t>
                      </a: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  <a:r>
                        <a:rPr lang="en-US" altLang="zh-CN" sz="2400" b="1" spc="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4</a:t>
                      </a: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  <a:r>
                        <a:rPr lang="en-US" altLang="zh-CN" sz="2400" b="1" spc="5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uFillTx/>
                          <a:latin typeface="方正科技符号" panose="02000502000000000000" charset="-122"/>
                          <a:ea typeface="方正科技符号" panose="02000502000000000000" charset="-122"/>
                        </a:rPr>
                        <a:t>9</a:t>
                      </a: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次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 cmpd="sng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</a:tr>
              <a:tr h="504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名次</a:t>
                      </a: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solidFill>
                      <a:srgbClr val="C0D695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>
                    <a:lnL w="12700">
                      <a:solidFill>
                        <a:srgbClr val="C0D695"/>
                      </a:solidFill>
                      <a:prstDash val="solid"/>
                    </a:lnL>
                    <a:lnR w="12700" cmpd="sng">
                      <a:solidFill>
                        <a:srgbClr val="C0D695"/>
                      </a:solidFill>
                      <a:prstDash val="solid"/>
                    </a:lnR>
                    <a:lnT w="12700" cmpd="sng">
                      <a:solidFill>
                        <a:srgbClr val="C0D695"/>
                      </a:solidFill>
                      <a:prstDash val="solid"/>
                    </a:lnT>
                    <a:lnB w="12700" cmpd="sng">
                      <a:solidFill>
                        <a:srgbClr val="C0D695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386" name="文本框 5"/>
          <p:cNvSpPr txBox="1"/>
          <p:nvPr>
            <p:custDataLst>
              <p:tags r:id="rId4"/>
            </p:custDataLst>
          </p:nvPr>
        </p:nvSpPr>
        <p:spPr>
          <a:xfrm>
            <a:off x="855345" y="3190240"/>
            <a:ext cx="6807835" cy="246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zh-CN" altLang="en-US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把他们的名次排出来，填在表中。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（2）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第二名比第三名多跳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（3）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再提出一个数学问题，并试着解答。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165" y="1518920"/>
            <a:ext cx="1146238" cy="16200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5570" y="1534795"/>
            <a:ext cx="1082145" cy="1584000"/>
          </a:xfrm>
          <a:prstGeom prst="rect">
            <a:avLst/>
          </a:prstGeom>
        </p:spPr>
      </p:pic>
      <p:pic>
        <p:nvPicPr>
          <p:cNvPr id="22" name="图片 21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7810" y="1757045"/>
            <a:ext cx="1073150" cy="1363980"/>
          </a:xfrm>
          <a:prstGeom prst="rect">
            <a:avLst/>
          </a:prstGeom>
        </p:spPr>
      </p:pic>
      <p:pic>
        <p:nvPicPr>
          <p:cNvPr id="26" name="图片 25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855" y="1699895"/>
            <a:ext cx="909307" cy="1368000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5403215" y="265811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402965" y="265811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403090" y="265811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402840" y="265811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084060" y="4067810"/>
            <a:ext cx="289179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95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94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（</a:t>
            </a:r>
            <a:r>
              <a:rPr lang="zh-CN" altLang="en-US" sz="240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227955" y="408051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" name="组合 28"/>
          <p:cNvGrpSpPr/>
          <p:nvPr/>
        </p:nvGrpSpPr>
        <p:grpSpPr>
          <a:xfrm>
            <a:off x="1184275" y="3189605"/>
            <a:ext cx="7514590" cy="1948180"/>
            <a:chOff x="1865" y="5023"/>
            <a:chExt cx="11834" cy="3068"/>
          </a:xfrm>
        </p:grpSpPr>
        <p:sp>
          <p:nvSpPr>
            <p:cNvPr id="23" name="圆角矩形 22"/>
            <p:cNvSpPr/>
            <p:nvPr/>
          </p:nvSpPr>
          <p:spPr>
            <a:xfrm>
              <a:off x="1865" y="5023"/>
              <a:ext cx="11834" cy="3069"/>
            </a:xfrm>
            <a:prstGeom prst="roundRect">
              <a:avLst/>
            </a:prstGeom>
            <a:solidFill>
              <a:srgbClr val="DEEEF8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6093" y="5257"/>
              <a:ext cx="0" cy="2608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0002" y="5257"/>
              <a:ext cx="0" cy="2608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12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独立思考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70" name="文本框 4"/>
          <p:cNvSpPr txBox="1"/>
          <p:nvPr/>
        </p:nvSpPr>
        <p:spPr>
          <a:xfrm>
            <a:off x="601980" y="1247140"/>
            <a:ext cx="103206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你认识了哪些数？能按顺序数一数吗？你能用几种不同的方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</a:t>
            </a:r>
            <a:r>
              <a:rPr lang="zh-CN" altLang="en-US"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示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en-US" altLang="zh-CN"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这个数？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7199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0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相互启发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27173" y="3493141"/>
            <a:ext cx="1920240" cy="1269994"/>
            <a:chOff x="6911928" y="3717219"/>
            <a:chExt cx="1919612" cy="1268923"/>
          </a:xfrm>
        </p:grpSpPr>
        <p:sp>
          <p:nvSpPr>
            <p:cNvPr id="7" name="圆角矩形标注 4"/>
            <p:cNvSpPr/>
            <p:nvPr>
              <p:custDataLst>
                <p:tags r:id="rId2"/>
              </p:custDataLst>
            </p:nvPr>
          </p:nvSpPr>
          <p:spPr bwMode="auto">
            <a:xfrm>
              <a:off x="6911928" y="3814921"/>
              <a:ext cx="1919612" cy="1171221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7189" name="文本框 24"/>
            <p:cNvSpPr txBox="1"/>
            <p:nvPr/>
          </p:nvSpPr>
          <p:spPr>
            <a:xfrm>
              <a:off x="7134115" y="3717219"/>
              <a:ext cx="1537467" cy="11978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我会这样</a:t>
              </a:r>
              <a:endParaRPr 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zh-CN" sz="24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示</a:t>
              </a:r>
              <a:r>
                <a:rPr lang="en-US" altLang="zh-CN" sz="2400" b="1" dirty="0">
                  <a:latin typeface="方正科技符号" panose="02000502000000000000" charset="-122"/>
                  <a:ea typeface="方正科技符号" panose="02000502000000000000" charset="-122"/>
                </a:rPr>
                <a:t>32</a:t>
              </a:r>
              <a:r>
                <a:rPr lang="zh-CN" altLang="en-US" sz="2400" dirty="0">
                  <a:latin typeface="方正科技符号" panose="02000502000000000000" charset="-122"/>
                  <a:ea typeface="方正科技符号" panose="02000502000000000000" charset="-122"/>
                </a:rPr>
                <a:t>。</a:t>
              </a:r>
              <a:endParaRPr lang="zh-CN" altLang="en-US" sz="2400" dirty="0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" y="748665"/>
            <a:ext cx="2578100" cy="5334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421505" y="3312160"/>
            <a:ext cx="1441450" cy="1551940"/>
            <a:chOff x="7436" y="5216"/>
            <a:chExt cx="2270" cy="2444"/>
          </a:xfrm>
        </p:grpSpPr>
        <p:sp>
          <p:nvSpPr>
            <p:cNvPr id="108" name="圆柱形 107"/>
            <p:cNvSpPr/>
            <p:nvPr>
              <p:custDataLst>
                <p:tags r:id="rId4"/>
              </p:custDataLst>
            </p:nvPr>
          </p:nvSpPr>
          <p:spPr>
            <a:xfrm>
              <a:off x="9105" y="5216"/>
              <a:ext cx="68" cy="187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圆柱形 108"/>
            <p:cNvSpPr/>
            <p:nvPr>
              <p:custDataLst>
                <p:tags r:id="rId5"/>
              </p:custDataLst>
            </p:nvPr>
          </p:nvSpPr>
          <p:spPr>
            <a:xfrm>
              <a:off x="7975" y="5224"/>
              <a:ext cx="68" cy="187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>
              <p:custDataLst>
                <p:tags r:id="rId6"/>
              </p:custDataLst>
            </p:nvPr>
          </p:nvSpPr>
          <p:spPr>
            <a:xfrm>
              <a:off x="7436" y="7093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7"/>
              </p:custDataLst>
            </p:nvPr>
          </p:nvSpPr>
          <p:spPr>
            <a:xfrm>
              <a:off x="8572" y="7093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3" name="图片 1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75275" y="4348480"/>
            <a:ext cx="252095" cy="164465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375275" y="4213225"/>
            <a:ext cx="252095" cy="164465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55185" y="4035425"/>
            <a:ext cx="252095" cy="164465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55185" y="4339590"/>
            <a:ext cx="252095" cy="16446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55185" y="4188460"/>
            <a:ext cx="252095" cy="1644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2900" y="3890645"/>
            <a:ext cx="459329" cy="810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2005" y="3890645"/>
            <a:ext cx="459329" cy="81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1110" y="3890645"/>
            <a:ext cx="459329" cy="810000"/>
          </a:xfrm>
          <a:prstGeom prst="rect">
            <a:avLst/>
          </a:prstGeom>
        </p:spPr>
      </p:pic>
      <p:sp>
        <p:nvSpPr>
          <p:cNvPr id="28" name="圆柱形 27"/>
          <p:cNvSpPr/>
          <p:nvPr/>
        </p:nvSpPr>
        <p:spPr>
          <a:xfrm>
            <a:off x="3163570" y="3980815"/>
            <a:ext cx="82800" cy="63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柱形 17"/>
          <p:cNvSpPr/>
          <p:nvPr/>
        </p:nvSpPr>
        <p:spPr>
          <a:xfrm>
            <a:off x="3320030" y="3980815"/>
            <a:ext cx="82550" cy="63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2260" y="3487420"/>
            <a:ext cx="952500" cy="13779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17485" y="4235450"/>
            <a:ext cx="463550" cy="577850"/>
          </a:xfrm>
          <a:prstGeom prst="rect">
            <a:avLst/>
          </a:prstGeom>
        </p:spPr>
      </p:pic>
      <p:pic>
        <p:nvPicPr>
          <p:cNvPr id="22" name="图片 21" descr="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46715" y="4149725"/>
            <a:ext cx="1157605" cy="112585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612900" y="4195445"/>
            <a:ext cx="468000" cy="18945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072640" y="4195445"/>
            <a:ext cx="468000" cy="18945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530475" y="4197350"/>
            <a:ext cx="468000" cy="18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28" grpId="2" bldLvl="0" animBg="1"/>
      <p:bldP spid="18" grpId="1" animBg="1"/>
      <p:bldP spid="18" grpId="2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4"/>
          <p:cNvSpPr txBox="1"/>
          <p:nvPr/>
        </p:nvSpPr>
        <p:spPr>
          <a:xfrm>
            <a:off x="420370" y="1155700"/>
            <a:ext cx="96627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用竖式计算，借助小棒或计数器说一说你是怎么计算的。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3155" y="197548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710940" y="197548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68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08725" y="197548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06510" y="197548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0604525" y="524037"/>
            <a:ext cx="925512" cy="946150"/>
            <a:chOff x="10663" y="2360"/>
            <a:chExt cx="1458" cy="1491"/>
          </a:xfrm>
        </p:grpSpPr>
        <p:pic>
          <p:nvPicPr>
            <p:cNvPr id="31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独立思考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604525" y="524037"/>
            <a:ext cx="925512" cy="946150"/>
            <a:chOff x="10663" y="2360"/>
            <a:chExt cx="1458" cy="1491"/>
          </a:xfrm>
        </p:grpSpPr>
        <p:pic>
          <p:nvPicPr>
            <p:cNvPr id="7199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00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相互启发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5" name="文本框 134"/>
          <p:cNvSpPr txBox="1"/>
          <p:nvPr>
            <p:custDataLst>
              <p:tags r:id="rId2"/>
            </p:custDataLst>
          </p:nvPr>
        </p:nvSpPr>
        <p:spPr>
          <a:xfrm>
            <a:off x="1426210" y="257746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45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6" name="文本框 135"/>
          <p:cNvSpPr txBox="1"/>
          <p:nvPr>
            <p:custDataLst>
              <p:tags r:id="rId3"/>
            </p:custDataLst>
          </p:nvPr>
        </p:nvSpPr>
        <p:spPr>
          <a:xfrm>
            <a:off x="1426210" y="303466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23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8" name="文本框 137"/>
          <p:cNvSpPr txBox="1"/>
          <p:nvPr>
            <p:custDataLst>
              <p:tags r:id="rId4"/>
            </p:custDataLst>
          </p:nvPr>
        </p:nvSpPr>
        <p:spPr>
          <a:xfrm>
            <a:off x="1066165" y="304800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39" name="直接连接符 138"/>
          <p:cNvCxnSpPr/>
          <p:nvPr>
            <p:custDataLst>
              <p:tags r:id="rId5"/>
            </p:custDataLst>
          </p:nvPr>
        </p:nvCxnSpPr>
        <p:spPr>
          <a:xfrm>
            <a:off x="1040765" y="3556635"/>
            <a:ext cx="147574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0" name="文本框 139"/>
          <p:cNvSpPr txBox="1"/>
          <p:nvPr>
            <p:custDataLst>
              <p:tags r:id="rId6"/>
            </p:custDataLst>
          </p:nvPr>
        </p:nvSpPr>
        <p:spPr>
          <a:xfrm>
            <a:off x="1540510" y="3557270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03500" y="1975485"/>
            <a:ext cx="65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51" name="组合 50"/>
          <p:cNvGrpSpPr/>
          <p:nvPr>
            <p:custDataLst>
              <p:tags r:id="rId7"/>
            </p:custDataLst>
          </p:nvPr>
        </p:nvGrpSpPr>
        <p:grpSpPr>
          <a:xfrm>
            <a:off x="991235" y="4150995"/>
            <a:ext cx="1680845" cy="2065655"/>
            <a:chOff x="14092" y="4631"/>
            <a:chExt cx="2647" cy="3253"/>
          </a:xfrm>
        </p:grpSpPr>
        <p:sp>
          <p:nvSpPr>
            <p:cNvPr id="52" name="圆柱形 51"/>
            <p:cNvSpPr/>
            <p:nvPr>
              <p:custDataLst>
                <p:tags r:id="rId8"/>
              </p:custDataLst>
            </p:nvPr>
          </p:nvSpPr>
          <p:spPr>
            <a:xfrm>
              <a:off x="16038" y="4631"/>
              <a:ext cx="79" cy="2608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圆柱形 52"/>
            <p:cNvSpPr/>
            <p:nvPr>
              <p:custDataLst>
                <p:tags r:id="rId9"/>
              </p:custDataLst>
            </p:nvPr>
          </p:nvSpPr>
          <p:spPr>
            <a:xfrm>
              <a:off x="14721" y="4640"/>
              <a:ext cx="79" cy="2608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>
              <p:custDataLst>
                <p:tags r:id="rId10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11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6" name="图片 6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59205" y="5639435"/>
            <a:ext cx="294005" cy="18097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59205" y="5486400"/>
            <a:ext cx="294005" cy="180975"/>
          </a:xfrm>
          <a:prstGeom prst="rect">
            <a:avLst/>
          </a:prstGeom>
        </p:spPr>
      </p:pic>
      <p:sp>
        <p:nvSpPr>
          <p:cNvPr id="117" name="椭圆 116"/>
          <p:cNvSpPr/>
          <p:nvPr>
            <p:custDataLst>
              <p:tags r:id="rId15"/>
            </p:custDataLst>
          </p:nvPr>
        </p:nvSpPr>
        <p:spPr>
          <a:xfrm>
            <a:off x="1282065" y="504063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椭圆 117"/>
          <p:cNvSpPr/>
          <p:nvPr>
            <p:custDataLst>
              <p:tags r:id="rId16"/>
            </p:custDataLst>
          </p:nvPr>
        </p:nvSpPr>
        <p:spPr>
          <a:xfrm>
            <a:off x="1282065" y="488251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9" name="椭圆 118"/>
          <p:cNvSpPr/>
          <p:nvPr>
            <p:custDataLst>
              <p:tags r:id="rId17"/>
            </p:custDataLst>
          </p:nvPr>
        </p:nvSpPr>
        <p:spPr>
          <a:xfrm>
            <a:off x="2127298" y="474535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椭圆 119"/>
          <p:cNvSpPr/>
          <p:nvPr>
            <p:custDataLst>
              <p:tags r:id="rId18"/>
            </p:custDataLst>
          </p:nvPr>
        </p:nvSpPr>
        <p:spPr>
          <a:xfrm>
            <a:off x="2127298" y="458724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1" name="圆角矩形 120"/>
          <p:cNvSpPr/>
          <p:nvPr>
            <p:custDataLst>
              <p:tags r:id="rId19"/>
            </p:custDataLst>
          </p:nvPr>
        </p:nvSpPr>
        <p:spPr>
          <a:xfrm>
            <a:off x="1243965" y="4872990"/>
            <a:ext cx="332105" cy="32194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2" name="直接箭头连接符 121"/>
          <p:cNvCxnSpPr/>
          <p:nvPr>
            <p:custDataLst>
              <p:tags r:id="rId20"/>
            </p:custDataLst>
          </p:nvPr>
        </p:nvCxnSpPr>
        <p:spPr>
          <a:xfrm flipH="1">
            <a:off x="1692910" y="4906645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3" name="圆角矩形 122"/>
          <p:cNvSpPr/>
          <p:nvPr>
            <p:custDataLst>
              <p:tags r:id="rId21"/>
            </p:custDataLst>
          </p:nvPr>
        </p:nvSpPr>
        <p:spPr>
          <a:xfrm>
            <a:off x="2085975" y="4572635"/>
            <a:ext cx="332105" cy="46672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4" name="直接箭头连接符 123"/>
          <p:cNvCxnSpPr/>
          <p:nvPr>
            <p:custDataLst>
              <p:tags r:id="rId22"/>
            </p:custDataLst>
          </p:nvPr>
        </p:nvCxnSpPr>
        <p:spPr>
          <a:xfrm flipH="1">
            <a:off x="2526030" y="4656455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3" name="椭圆 212"/>
          <p:cNvSpPr/>
          <p:nvPr>
            <p:custDataLst>
              <p:tags r:id="rId23"/>
            </p:custDataLst>
          </p:nvPr>
        </p:nvSpPr>
        <p:spPr>
          <a:xfrm>
            <a:off x="2127298" y="489712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59205" y="5332730"/>
            <a:ext cx="294005" cy="1809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59205" y="5179695"/>
            <a:ext cx="294005" cy="1809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01850" y="5640705"/>
            <a:ext cx="294005" cy="18097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01850" y="5487670"/>
            <a:ext cx="294005" cy="18097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01850" y="5334000"/>
            <a:ext cx="294005" cy="18097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01850" y="5180965"/>
            <a:ext cx="294005" cy="1809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101850" y="5026660"/>
            <a:ext cx="294005" cy="180975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6899910" y="3897630"/>
            <a:ext cx="3267710" cy="1627505"/>
            <a:chOff x="11205" y="6214"/>
            <a:chExt cx="5146" cy="2563"/>
          </a:xfrm>
        </p:grpSpPr>
        <p:grpSp>
          <p:nvGrpSpPr>
            <p:cNvPr id="48" name="组合 47"/>
            <p:cNvGrpSpPr/>
            <p:nvPr/>
          </p:nvGrpSpPr>
          <p:grpSpPr>
            <a:xfrm>
              <a:off x="11205" y="6214"/>
              <a:ext cx="3702" cy="2030"/>
              <a:chOff x="6911928" y="3731814"/>
              <a:chExt cx="1919612" cy="1288090"/>
            </a:xfrm>
          </p:grpSpPr>
          <p:sp>
            <p:nvSpPr>
              <p:cNvPr id="49" name="圆角矩形标注 4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6911928" y="3814921"/>
                <a:ext cx="1919612" cy="1204983"/>
              </a:xfrm>
              <a:prstGeom prst="wedgeRoundRectCallout">
                <a:avLst>
                  <a:gd name="adj1" fmla="val 28167"/>
                  <a:gd name="adj2" fmla="val 45060"/>
                  <a:gd name="adj3" fmla="val 16667"/>
                </a:avLst>
              </a:prstGeom>
              <a:solidFill>
                <a:srgbClr val="FFFEEC"/>
              </a:solidFill>
              <a:ln w="19050">
                <a:solidFill>
                  <a:srgbClr val="E1EB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charset="0"/>
                  <a:ea typeface="+mn-ea"/>
                  <a:cs typeface="Times New Roman" panose="02020603050405020304" charset="0"/>
                </a:endParaRPr>
              </a:p>
            </p:txBody>
          </p:sp>
          <p:sp>
            <p:nvSpPr>
              <p:cNvPr id="7189" name="文本框 24"/>
              <p:cNvSpPr txBox="1"/>
              <p:nvPr/>
            </p:nvSpPr>
            <p:spPr>
              <a:xfrm>
                <a:off x="6995086" y="3731814"/>
                <a:ext cx="1753296" cy="119786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个位</a:t>
                </a:r>
                <a:r>
                  <a:rPr lang="zh-CN" altLang="en-US" sz="2400" spc="500" dirty="0">
                    <a:solidFill>
                      <a:schemeClr val="tx1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上</a:t>
                </a:r>
                <a:r>
                  <a:rPr lang="en-US" altLang="zh-CN" sz="2400" b="1" spc="500" dirty="0">
                    <a:solidFill>
                      <a:schemeClr val="tx1"/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</a:rPr>
                  <a:t>5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个一</a:t>
                </a:r>
                <a:r>
                  <a:rPr lang="zh-CN" altLang="en-US" sz="2400" spc="500" dirty="0"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加</a:t>
                </a:r>
                <a:r>
                  <a:rPr lang="en-US" altLang="zh-CN" sz="2400" b="1" spc="500" dirty="0">
                    <a:uFillTx/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</a:rPr>
                  <a:t>3</a:t>
                </a:r>
                <a:r>
                  <a:rPr lang="zh-CN" altLang="en-US" sz="24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个一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……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56" name="图片 55" descr="1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 flipH="1">
              <a:off x="14405" y="6963"/>
              <a:ext cx="1947" cy="1814"/>
            </a:xfrm>
            <a:prstGeom prst="rect">
              <a:avLst/>
            </a:prstGeom>
          </p:spPr>
        </p:pic>
      </p:grpSp>
      <p:grpSp>
        <p:nvGrpSpPr>
          <p:cNvPr id="62" name="组合 61"/>
          <p:cNvGrpSpPr/>
          <p:nvPr/>
        </p:nvGrpSpPr>
        <p:grpSpPr>
          <a:xfrm>
            <a:off x="3422015" y="3919855"/>
            <a:ext cx="2886710" cy="1614805"/>
            <a:chOff x="6126" y="6121"/>
            <a:chExt cx="4546" cy="2543"/>
          </a:xfrm>
        </p:grpSpPr>
        <p:sp>
          <p:nvSpPr>
            <p:cNvPr id="59" name="圆角矩形标注 4"/>
            <p:cNvSpPr/>
            <p:nvPr>
              <p:custDataLst>
                <p:tags r:id="rId33"/>
              </p:custDataLst>
            </p:nvPr>
          </p:nvSpPr>
          <p:spPr bwMode="auto">
            <a:xfrm>
              <a:off x="7648" y="6202"/>
              <a:ext cx="3024" cy="1897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60" name="文本框 24"/>
            <p:cNvSpPr txBox="1"/>
            <p:nvPr/>
          </p:nvSpPr>
          <p:spPr>
            <a:xfrm>
              <a:off x="7886" y="6121"/>
              <a:ext cx="2762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相同数位要对齐</a:t>
              </a:r>
              <a:r>
                <a: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pic>
          <p:nvPicPr>
            <p:cNvPr id="55" name="图片 54" descr="1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 flipH="1">
              <a:off x="6126" y="6850"/>
              <a:ext cx="1823" cy="1814"/>
            </a:xfrm>
            <a:prstGeom prst="rect">
              <a:avLst/>
            </a:prstGeom>
          </p:spPr>
        </p:pic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0990" y="478155"/>
            <a:ext cx="25781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ldLvl="0" animBg="1"/>
      <p:bldP spid="118" grpId="0" bldLvl="0" animBg="1"/>
      <p:bldP spid="121" grpId="0" bldLvl="0" animBg="1"/>
      <p:bldP spid="119" grpId="0" bldLvl="0" animBg="1"/>
      <p:bldP spid="120" grpId="0" bldLvl="0" animBg="1"/>
      <p:bldP spid="123" grpId="0" bldLvl="0" animBg="1"/>
      <p:bldP spid="213" grpId="0" bldLvl="0" animBg="1"/>
      <p:bldP spid="135" grpId="0"/>
      <p:bldP spid="136" grpId="0"/>
      <p:bldP spid="138" grpId="0"/>
      <p:bldP spid="140" grpId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016635" y="203136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614420" y="203136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68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12205" y="203136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809990" y="2031365"/>
            <a:ext cx="1748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5" name="文本框 134"/>
          <p:cNvSpPr txBox="1"/>
          <p:nvPr>
            <p:custDataLst>
              <p:tags r:id="rId1"/>
            </p:custDataLst>
          </p:nvPr>
        </p:nvSpPr>
        <p:spPr>
          <a:xfrm>
            <a:off x="1329690" y="263334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45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6" name="文本框 135"/>
          <p:cNvSpPr txBox="1"/>
          <p:nvPr>
            <p:custDataLst>
              <p:tags r:id="rId2"/>
            </p:custDataLst>
          </p:nvPr>
        </p:nvSpPr>
        <p:spPr>
          <a:xfrm>
            <a:off x="1329690" y="309054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23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8" name="文本框 137"/>
          <p:cNvSpPr txBox="1"/>
          <p:nvPr>
            <p:custDataLst>
              <p:tags r:id="rId3"/>
            </p:custDataLst>
          </p:nvPr>
        </p:nvSpPr>
        <p:spPr>
          <a:xfrm>
            <a:off x="969645" y="310388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39" name="直接连接符 138"/>
          <p:cNvCxnSpPr/>
          <p:nvPr>
            <p:custDataLst>
              <p:tags r:id="rId4"/>
            </p:custDataLst>
          </p:nvPr>
        </p:nvCxnSpPr>
        <p:spPr>
          <a:xfrm>
            <a:off x="944245" y="3612515"/>
            <a:ext cx="147574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0" name="文本框 139"/>
          <p:cNvSpPr txBox="1"/>
          <p:nvPr>
            <p:custDataLst>
              <p:tags r:id="rId5"/>
            </p:custDataLst>
          </p:nvPr>
        </p:nvSpPr>
        <p:spPr>
          <a:xfrm>
            <a:off x="1443990" y="3613150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06980" y="2031365"/>
            <a:ext cx="65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51" name="组合 50"/>
          <p:cNvGrpSpPr/>
          <p:nvPr>
            <p:custDataLst>
              <p:tags r:id="rId6"/>
            </p:custDataLst>
          </p:nvPr>
        </p:nvGrpSpPr>
        <p:grpSpPr>
          <a:xfrm>
            <a:off x="894715" y="4206875"/>
            <a:ext cx="1680845" cy="2065655"/>
            <a:chOff x="14092" y="4631"/>
            <a:chExt cx="2647" cy="3253"/>
          </a:xfrm>
        </p:grpSpPr>
        <p:sp>
          <p:nvSpPr>
            <p:cNvPr id="52" name="圆柱形 51"/>
            <p:cNvSpPr/>
            <p:nvPr>
              <p:custDataLst>
                <p:tags r:id="rId7"/>
              </p:custDataLst>
            </p:nvPr>
          </p:nvSpPr>
          <p:spPr>
            <a:xfrm>
              <a:off x="16038" y="4631"/>
              <a:ext cx="79" cy="2608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圆柱形 52"/>
            <p:cNvSpPr/>
            <p:nvPr>
              <p:custDataLst>
                <p:tags r:id="rId8"/>
              </p:custDataLst>
            </p:nvPr>
          </p:nvSpPr>
          <p:spPr>
            <a:xfrm>
              <a:off x="14721" y="4640"/>
              <a:ext cx="79" cy="2608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>
              <p:custDataLst>
                <p:tags r:id="rId9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10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6" name="图片 6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62685" y="5695315"/>
            <a:ext cx="294005" cy="18097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62685" y="5542280"/>
            <a:ext cx="294005" cy="180975"/>
          </a:xfrm>
          <a:prstGeom prst="rect">
            <a:avLst/>
          </a:prstGeom>
        </p:spPr>
      </p:pic>
      <p:sp>
        <p:nvSpPr>
          <p:cNvPr id="117" name="椭圆 116"/>
          <p:cNvSpPr/>
          <p:nvPr>
            <p:custDataLst>
              <p:tags r:id="rId14"/>
            </p:custDataLst>
          </p:nvPr>
        </p:nvSpPr>
        <p:spPr>
          <a:xfrm>
            <a:off x="1185545" y="509651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椭圆 117"/>
          <p:cNvSpPr/>
          <p:nvPr>
            <p:custDataLst>
              <p:tags r:id="rId15"/>
            </p:custDataLst>
          </p:nvPr>
        </p:nvSpPr>
        <p:spPr>
          <a:xfrm>
            <a:off x="1185545" y="493839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9" name="椭圆 118"/>
          <p:cNvSpPr/>
          <p:nvPr>
            <p:custDataLst>
              <p:tags r:id="rId16"/>
            </p:custDataLst>
          </p:nvPr>
        </p:nvSpPr>
        <p:spPr>
          <a:xfrm>
            <a:off x="2030778" y="480123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椭圆 119"/>
          <p:cNvSpPr/>
          <p:nvPr>
            <p:custDataLst>
              <p:tags r:id="rId17"/>
            </p:custDataLst>
          </p:nvPr>
        </p:nvSpPr>
        <p:spPr>
          <a:xfrm>
            <a:off x="2030778" y="464312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1" name="圆角矩形 120"/>
          <p:cNvSpPr/>
          <p:nvPr>
            <p:custDataLst>
              <p:tags r:id="rId18"/>
            </p:custDataLst>
          </p:nvPr>
        </p:nvSpPr>
        <p:spPr>
          <a:xfrm>
            <a:off x="1147445" y="4928870"/>
            <a:ext cx="332105" cy="32194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2" name="直接箭头连接符 121"/>
          <p:cNvCxnSpPr/>
          <p:nvPr>
            <p:custDataLst>
              <p:tags r:id="rId19"/>
            </p:custDataLst>
          </p:nvPr>
        </p:nvCxnSpPr>
        <p:spPr>
          <a:xfrm flipH="1">
            <a:off x="1596390" y="4962525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3" name="圆角矩形 122"/>
          <p:cNvSpPr/>
          <p:nvPr>
            <p:custDataLst>
              <p:tags r:id="rId20"/>
            </p:custDataLst>
          </p:nvPr>
        </p:nvSpPr>
        <p:spPr>
          <a:xfrm>
            <a:off x="1989455" y="4628515"/>
            <a:ext cx="332105" cy="46672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4" name="直接箭头连接符 123"/>
          <p:cNvCxnSpPr/>
          <p:nvPr>
            <p:custDataLst>
              <p:tags r:id="rId21"/>
            </p:custDataLst>
          </p:nvPr>
        </p:nvCxnSpPr>
        <p:spPr>
          <a:xfrm flipH="1">
            <a:off x="2429510" y="4712335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3" name="椭圆 212"/>
          <p:cNvSpPr/>
          <p:nvPr>
            <p:custDataLst>
              <p:tags r:id="rId22"/>
            </p:custDataLst>
          </p:nvPr>
        </p:nvSpPr>
        <p:spPr>
          <a:xfrm>
            <a:off x="2030778" y="495300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62685" y="5388610"/>
            <a:ext cx="294005" cy="18097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162685" y="5235575"/>
            <a:ext cx="294005" cy="18097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5330" y="5696585"/>
            <a:ext cx="294005" cy="18097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5330" y="5543550"/>
            <a:ext cx="294005" cy="18097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5330" y="5389880"/>
            <a:ext cx="294005" cy="18097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5330" y="5236845"/>
            <a:ext cx="294005" cy="18097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05330" y="5082540"/>
            <a:ext cx="294005" cy="1809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0"/>
            </p:custDataLst>
          </p:nvPr>
        </p:nvSpPr>
        <p:spPr>
          <a:xfrm>
            <a:off x="3843020" y="263334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68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1"/>
            </p:custDataLst>
          </p:nvPr>
        </p:nvSpPr>
        <p:spPr>
          <a:xfrm>
            <a:off x="3843020" y="309054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15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2"/>
            </p:custDataLst>
          </p:nvPr>
        </p:nvSpPr>
        <p:spPr>
          <a:xfrm>
            <a:off x="3482975" y="310388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6" name="直接连接符 5"/>
          <p:cNvCxnSpPr/>
          <p:nvPr>
            <p:custDataLst>
              <p:tags r:id="rId33"/>
            </p:custDataLst>
          </p:nvPr>
        </p:nvCxnSpPr>
        <p:spPr>
          <a:xfrm>
            <a:off x="3457575" y="3612515"/>
            <a:ext cx="147574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34"/>
            </p:custDataLst>
          </p:nvPr>
        </p:nvSpPr>
        <p:spPr>
          <a:xfrm>
            <a:off x="3957320" y="3613150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53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25140" y="4368165"/>
            <a:ext cx="459329" cy="81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84245" y="4368165"/>
            <a:ext cx="459329" cy="81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943350" y="4368165"/>
            <a:ext cx="459329" cy="810000"/>
          </a:xfrm>
          <a:prstGeom prst="rect">
            <a:avLst/>
          </a:prstGeom>
        </p:spPr>
      </p:pic>
      <p:sp>
        <p:nvSpPr>
          <p:cNvPr id="9" name="圆柱形 8"/>
          <p:cNvSpPr/>
          <p:nvPr/>
        </p:nvSpPr>
        <p:spPr>
          <a:xfrm>
            <a:off x="4531360" y="4436110"/>
            <a:ext cx="82800" cy="63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柱形 17"/>
          <p:cNvSpPr/>
          <p:nvPr/>
        </p:nvSpPr>
        <p:spPr>
          <a:xfrm>
            <a:off x="4687820" y="4436110"/>
            <a:ext cx="82550" cy="63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25140" y="5252720"/>
            <a:ext cx="459329" cy="81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84245" y="5252720"/>
            <a:ext cx="459329" cy="810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943350" y="5252720"/>
            <a:ext cx="459329" cy="810000"/>
          </a:xfrm>
          <a:prstGeom prst="rect">
            <a:avLst/>
          </a:prstGeom>
        </p:spPr>
      </p:pic>
      <p:sp>
        <p:nvSpPr>
          <p:cNvPr id="13" name="圆柱形 12"/>
          <p:cNvSpPr/>
          <p:nvPr/>
        </p:nvSpPr>
        <p:spPr>
          <a:xfrm>
            <a:off x="4850130" y="4436110"/>
            <a:ext cx="82800" cy="630000"/>
          </a:xfrm>
          <a:prstGeom prst="can">
            <a:avLst>
              <a:gd name="adj" fmla="val 55797"/>
            </a:avLst>
          </a:prstGeom>
          <a:gradFill>
            <a:gsLst>
              <a:gs pos="3000">
                <a:schemeClr val="accent2"/>
              </a:gs>
              <a:gs pos="100000">
                <a:schemeClr val="accent2">
                  <a:lumMod val="25000"/>
                  <a:lumOff val="75000"/>
                </a:schemeClr>
              </a:gs>
              <a:gs pos="66000">
                <a:schemeClr val="accent2">
                  <a:lumMod val="85000"/>
                </a:scheme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5006340" y="4436110"/>
            <a:ext cx="706755" cy="635635"/>
            <a:chOff x="8318" y="7324"/>
            <a:chExt cx="1113" cy="1001"/>
          </a:xfrm>
        </p:grpSpPr>
        <p:sp>
          <p:nvSpPr>
            <p:cNvPr id="14" name="圆柱形 13"/>
            <p:cNvSpPr/>
            <p:nvPr/>
          </p:nvSpPr>
          <p:spPr>
            <a:xfrm>
              <a:off x="8318" y="7324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圆柱形 15"/>
            <p:cNvSpPr/>
            <p:nvPr/>
          </p:nvSpPr>
          <p:spPr>
            <a:xfrm>
              <a:off x="8553" y="7333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圆柱形 18"/>
            <p:cNvSpPr/>
            <p:nvPr/>
          </p:nvSpPr>
          <p:spPr>
            <a:xfrm>
              <a:off x="8799" y="7333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圆柱形 19"/>
            <p:cNvSpPr/>
            <p:nvPr/>
          </p:nvSpPr>
          <p:spPr>
            <a:xfrm>
              <a:off x="9055" y="7333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圆柱形 20"/>
            <p:cNvSpPr/>
            <p:nvPr/>
          </p:nvSpPr>
          <p:spPr>
            <a:xfrm>
              <a:off x="9301" y="7333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9" name="圆角矩形 178"/>
          <p:cNvSpPr/>
          <p:nvPr>
            <p:custDataLst>
              <p:tags r:id="rId36"/>
            </p:custDataLst>
          </p:nvPr>
        </p:nvSpPr>
        <p:spPr>
          <a:xfrm>
            <a:off x="3943350" y="5235575"/>
            <a:ext cx="489585" cy="82740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0" name="直接箭头连接符 179"/>
          <p:cNvCxnSpPr/>
          <p:nvPr>
            <p:custDataLst>
              <p:tags r:id="rId37"/>
            </p:custDataLst>
          </p:nvPr>
        </p:nvCxnSpPr>
        <p:spPr>
          <a:xfrm rot="5400000" flipH="1" flipV="1">
            <a:off x="4563745" y="5518150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>
            <p:custDataLst>
              <p:tags r:id="rId38"/>
            </p:custDataLst>
          </p:nvPr>
        </p:nvSpPr>
        <p:spPr>
          <a:xfrm>
            <a:off x="4975225" y="4392295"/>
            <a:ext cx="781050" cy="723265"/>
          </a:xfrm>
          <a:prstGeom prst="roundRect">
            <a:avLst>
              <a:gd name="adj" fmla="val 10447"/>
            </a:avLst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>
            <p:custDataLst>
              <p:tags r:id="rId39"/>
            </p:custDataLst>
          </p:nvPr>
        </p:nvCxnSpPr>
        <p:spPr>
          <a:xfrm rot="5400000" flipH="1" flipV="1">
            <a:off x="5892800" y="4617720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115560" y="2031365"/>
            <a:ext cx="65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53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40"/>
            </p:custDataLst>
          </p:nvPr>
        </p:nvSpPr>
        <p:spPr>
          <a:xfrm>
            <a:off x="6440805" y="263271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73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41"/>
            </p:custDataLst>
          </p:nvPr>
        </p:nvSpPr>
        <p:spPr>
          <a:xfrm>
            <a:off x="6440805" y="308991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22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42"/>
            </p:custDataLst>
          </p:nvPr>
        </p:nvSpPr>
        <p:spPr>
          <a:xfrm>
            <a:off x="6080760" y="3103245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36" name="直接连接符 35"/>
          <p:cNvCxnSpPr/>
          <p:nvPr>
            <p:custDataLst>
              <p:tags r:id="rId43"/>
            </p:custDataLst>
          </p:nvPr>
        </p:nvCxnSpPr>
        <p:spPr>
          <a:xfrm>
            <a:off x="6055360" y="3611880"/>
            <a:ext cx="147574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>
            <p:custDataLst>
              <p:tags r:id="rId44"/>
            </p:custDataLst>
          </p:nvPr>
        </p:nvSpPr>
        <p:spPr>
          <a:xfrm>
            <a:off x="6555105" y="3612515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95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45"/>
            </p:custDataLst>
          </p:nvPr>
        </p:nvSpPr>
        <p:spPr>
          <a:xfrm>
            <a:off x="8927465" y="263207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46"/>
            </p:custDataLst>
          </p:nvPr>
        </p:nvSpPr>
        <p:spPr>
          <a:xfrm>
            <a:off x="8927465" y="308927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19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47"/>
            </p:custDataLst>
          </p:nvPr>
        </p:nvSpPr>
        <p:spPr>
          <a:xfrm>
            <a:off x="8567420" y="310261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endParaRPr lang="zh-CN" alt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50" name="直接连接符 49"/>
          <p:cNvCxnSpPr/>
          <p:nvPr>
            <p:custDataLst>
              <p:tags r:id="rId48"/>
            </p:custDataLst>
          </p:nvPr>
        </p:nvCxnSpPr>
        <p:spPr>
          <a:xfrm>
            <a:off x="8542020" y="3611245"/>
            <a:ext cx="147574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>
            <p:custDataLst>
              <p:tags r:id="rId49"/>
            </p:custDataLst>
          </p:nvPr>
        </p:nvSpPr>
        <p:spPr>
          <a:xfrm>
            <a:off x="9041765" y="3611880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80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696835" y="2031365"/>
            <a:ext cx="65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95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281285" y="2031365"/>
            <a:ext cx="657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80</a:t>
            </a:r>
            <a:endParaRPr lang="en-US" altLang="zh-CN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508005" y="579917"/>
            <a:ext cx="925512" cy="946150"/>
            <a:chOff x="10663" y="2360"/>
            <a:chExt cx="1458" cy="1491"/>
          </a:xfrm>
        </p:grpSpPr>
        <p:pic>
          <p:nvPicPr>
            <p:cNvPr id="69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50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独立思考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0508005" y="579917"/>
            <a:ext cx="925512" cy="946150"/>
            <a:chOff x="10663" y="2360"/>
            <a:chExt cx="1458" cy="1491"/>
          </a:xfrm>
        </p:grpSpPr>
        <p:pic>
          <p:nvPicPr>
            <p:cNvPr id="72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50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相互启发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4" name="图片 73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04470" y="534035"/>
            <a:ext cx="2578100" cy="533400"/>
          </a:xfrm>
          <a:prstGeom prst="rect">
            <a:avLst/>
          </a:prstGeom>
        </p:spPr>
      </p:pic>
      <p:sp>
        <p:nvSpPr>
          <p:cNvPr id="75" name="文本框 4"/>
          <p:cNvSpPr txBox="1"/>
          <p:nvPr/>
        </p:nvSpPr>
        <p:spPr>
          <a:xfrm>
            <a:off x="323850" y="1211580"/>
            <a:ext cx="96627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用竖式计算，借助小棒或计数器说一说你是怎么计算的。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" name="图片 29" descr="1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3025140" y="4678680"/>
            <a:ext cx="468000" cy="189455"/>
          </a:xfrm>
          <a:prstGeom prst="rect">
            <a:avLst/>
          </a:prstGeom>
        </p:spPr>
      </p:pic>
      <p:pic>
        <p:nvPicPr>
          <p:cNvPr id="31" name="图片 30" descr="1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3493135" y="4678680"/>
            <a:ext cx="468000" cy="189455"/>
          </a:xfrm>
          <a:prstGeom prst="rect">
            <a:avLst/>
          </a:prstGeom>
        </p:spPr>
      </p:pic>
      <p:pic>
        <p:nvPicPr>
          <p:cNvPr id="33" name="图片 32" descr="1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3938905" y="4678680"/>
            <a:ext cx="468000" cy="189455"/>
          </a:xfrm>
          <a:prstGeom prst="rect">
            <a:avLst/>
          </a:prstGeom>
        </p:spPr>
      </p:pic>
      <p:pic>
        <p:nvPicPr>
          <p:cNvPr id="35" name="图片 34" descr="1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3025140" y="5565140"/>
            <a:ext cx="468000" cy="189455"/>
          </a:xfrm>
          <a:prstGeom prst="rect">
            <a:avLst/>
          </a:prstGeom>
        </p:spPr>
      </p:pic>
      <p:pic>
        <p:nvPicPr>
          <p:cNvPr id="48" name="图片 47" descr="1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3489325" y="5565140"/>
            <a:ext cx="468000" cy="189455"/>
          </a:xfrm>
          <a:prstGeom prst="rect">
            <a:avLst/>
          </a:prstGeom>
        </p:spPr>
      </p:pic>
      <p:pic>
        <p:nvPicPr>
          <p:cNvPr id="49" name="图片 48" descr="1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3943350" y="5560695"/>
            <a:ext cx="468000" cy="18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1"/>
      <p:bldP spid="9" grpId="1" animBg="1"/>
      <p:bldP spid="9" grpId="2" bldLvl="0" animBg="1"/>
      <p:bldP spid="18" grpId="1" animBg="1"/>
      <p:bldP spid="18" grpId="2" bldLvl="0" animBg="1"/>
      <p:bldP spid="13" grpId="1" animBg="1"/>
      <p:bldP spid="13" grpId="2" bldLvl="0" animBg="1"/>
      <p:bldP spid="179" grpId="0" bldLvl="0" animBg="1"/>
      <p:bldP spid="22" grpId="0" bldLvl="0" animBg="1"/>
      <p:bldP spid="179" grpId="1" bldLvl="0" animBg="1"/>
      <p:bldP spid="22" grpId="1" bldLvl="0" animBg="1"/>
      <p:bldP spid="24" grpId="0"/>
      <p:bldP spid="26" grpId="0"/>
      <p:bldP spid="27" grpId="0"/>
      <p:bldP spid="32" grpId="0"/>
      <p:bldP spid="37" grpId="1"/>
      <p:bldP spid="38" grpId="0"/>
      <p:bldP spid="39" grpId="0"/>
      <p:bldP spid="40" grpId="0"/>
      <p:bldP spid="58" grpId="1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4"/>
          <p:cNvSpPr txBox="1"/>
          <p:nvPr/>
        </p:nvSpPr>
        <p:spPr>
          <a:xfrm>
            <a:off x="596265" y="1424940"/>
            <a:ext cx="95440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</a:rPr>
              <a:t>“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18</a:t>
            </a:r>
            <a:r>
              <a:rPr lang="zh-CN" altLang="en-US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可以解决生活中的什么问题？举出两个例子。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13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独立思考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16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1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相互启发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3" name="图片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748665"/>
            <a:ext cx="25781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8060" y="2946400"/>
            <a:ext cx="4011930" cy="1407795"/>
          </a:xfrm>
          <a:prstGeom prst="rect">
            <a:avLst/>
          </a:prstGeom>
        </p:spPr>
      </p:pic>
      <p:sp>
        <p:nvSpPr>
          <p:cNvPr id="34" name="圆角矩形 4"/>
          <p:cNvSpPr/>
          <p:nvPr/>
        </p:nvSpPr>
        <p:spPr>
          <a:xfrm>
            <a:off x="6946265" y="2195195"/>
            <a:ext cx="3154680" cy="1789430"/>
          </a:xfrm>
          <a:prstGeom prst="roundRect">
            <a:avLst>
              <a:gd name="adj" fmla="val 8126"/>
            </a:avLst>
          </a:prstGeom>
          <a:solidFill>
            <a:srgbClr val="FFFEEC"/>
          </a:solidFill>
          <a:ln w="19050">
            <a:solidFill>
              <a:srgbClr val="C4D9A0"/>
            </a:solidFill>
            <a:prstDash val="sys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0242" name="文本框 4"/>
          <p:cNvSpPr txBox="1"/>
          <p:nvPr/>
        </p:nvSpPr>
        <p:spPr>
          <a:xfrm>
            <a:off x="596900" y="1424305"/>
            <a:ext cx="7772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4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13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2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独立思考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783595" y="794547"/>
            <a:ext cx="925512" cy="946150"/>
            <a:chOff x="10663" y="2360"/>
            <a:chExt cx="1458" cy="1491"/>
          </a:xfrm>
        </p:grpSpPr>
        <p:pic>
          <p:nvPicPr>
            <p:cNvPr id="16" name="图片 22" descr="C:/Users/Administrator/Pictures/新建文件夹/独立思考 - 副本.png独立思考 - 副本"/>
            <p:cNvPicPr>
              <a:picLocks noChangeAspect="1"/>
            </p:cNvPicPr>
            <p:nvPr/>
          </p:nvPicPr>
          <p:blipFill>
            <a:blip r:embed="rId2"/>
            <a:srcRect l="34" t="-34" r="34" b="34"/>
            <a:stretch>
              <a:fillRect/>
            </a:stretch>
          </p:blipFill>
          <p:spPr>
            <a:xfrm>
              <a:off x="10663" y="2360"/>
              <a:ext cx="1458" cy="14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文本框 25"/>
            <p:cNvSpPr txBox="1"/>
            <p:nvPr/>
          </p:nvSpPr>
          <p:spPr>
            <a:xfrm>
              <a:off x="10750" y="2451"/>
              <a:ext cx="1371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相互启发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" name="图片 18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375" y="2880995"/>
            <a:ext cx="720725" cy="104584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560" y="2753995"/>
            <a:ext cx="1116000" cy="947765"/>
          </a:xfrm>
          <a:prstGeom prst="rect">
            <a:avLst/>
          </a:prstGeom>
        </p:spPr>
      </p:pic>
      <p:pic>
        <p:nvPicPr>
          <p:cNvPr id="21" name="图片 20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065" y="2981325"/>
            <a:ext cx="628650" cy="1094740"/>
          </a:xfrm>
          <a:prstGeom prst="rect">
            <a:avLst/>
          </a:prstGeom>
        </p:spPr>
      </p:pic>
      <p:sp>
        <p:nvSpPr>
          <p:cNvPr id="59" name="圆角矩形标注 4"/>
          <p:cNvSpPr/>
          <p:nvPr>
            <p:custDataLst>
              <p:tags r:id="rId6"/>
            </p:custDataLst>
          </p:nvPr>
        </p:nvSpPr>
        <p:spPr bwMode="auto">
          <a:xfrm>
            <a:off x="1169670" y="2871470"/>
            <a:ext cx="1407795" cy="1204595"/>
          </a:xfrm>
          <a:prstGeom prst="wedgeRoundRectCallout">
            <a:avLst>
              <a:gd name="adj1" fmla="val 67952"/>
              <a:gd name="adj2" fmla="val 2978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0" name="文本框 24"/>
          <p:cNvSpPr txBox="1"/>
          <p:nvPr/>
        </p:nvSpPr>
        <p:spPr>
          <a:xfrm>
            <a:off x="1320800" y="2820035"/>
            <a:ext cx="12553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兔比羊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</a:t>
            </a:r>
            <a:r>
              <a:rPr lang="en-US" altLang="zh-CN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圆角矩形标注 4"/>
          <p:cNvSpPr/>
          <p:nvPr>
            <p:custDataLst>
              <p:tags r:id="rId7"/>
            </p:custDataLst>
          </p:nvPr>
        </p:nvSpPr>
        <p:spPr bwMode="auto">
          <a:xfrm>
            <a:off x="2511425" y="1978660"/>
            <a:ext cx="1804670" cy="589915"/>
          </a:xfrm>
          <a:prstGeom prst="wedgeRoundRectCallout">
            <a:avLst>
              <a:gd name="adj1" fmla="val 41625"/>
              <a:gd name="adj2" fmla="val 70990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2581910" y="1856740"/>
            <a:ext cx="16770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羊</a:t>
            </a:r>
            <a:r>
              <a:rPr lang="zh-CN" altLang="en-US" sz="24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en-US" altLang="zh-CN" sz="24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en-US" altLang="zh-CN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圆角矩形标注 4"/>
          <p:cNvSpPr/>
          <p:nvPr>
            <p:custDataLst>
              <p:tags r:id="rId8"/>
            </p:custDataLst>
          </p:nvPr>
        </p:nvSpPr>
        <p:spPr bwMode="auto">
          <a:xfrm>
            <a:off x="4758055" y="2112645"/>
            <a:ext cx="1804670" cy="589915"/>
          </a:xfrm>
          <a:prstGeom prst="wedgeRoundRectCallout">
            <a:avLst>
              <a:gd name="adj1" fmla="val 4327"/>
              <a:gd name="adj2" fmla="val 72497"/>
              <a:gd name="adj3" fmla="val 16667"/>
            </a:avLst>
          </a:prstGeom>
          <a:solidFill>
            <a:srgbClr val="FFFEEC"/>
          </a:solidFill>
          <a:ln w="19050">
            <a:solidFill>
              <a:srgbClr val="E1EB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28540" y="1990725"/>
            <a:ext cx="16770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鹅</a:t>
            </a:r>
            <a:r>
              <a:rPr lang="zh-CN" altLang="en-US" sz="24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en-US" altLang="zh-CN" sz="24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4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774280" y="3526935"/>
            <a:ext cx="324000" cy="324000"/>
          </a:xfrm>
          <a:prstGeom prst="ellipse">
            <a:avLst/>
          </a:prstGeom>
          <a:solidFill>
            <a:srgbClr val="FFFEEC"/>
          </a:solidFill>
          <a:ln w="19050">
            <a:solidFill>
              <a:srgbClr val="C4D9A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558595" y="3420920"/>
            <a:ext cx="216000" cy="216000"/>
          </a:xfrm>
          <a:prstGeom prst="ellipse">
            <a:avLst/>
          </a:prstGeom>
          <a:solidFill>
            <a:srgbClr val="FFFEEC"/>
          </a:solidFill>
          <a:ln w="19050">
            <a:solidFill>
              <a:srgbClr val="C4D9A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1291" name="文本框 21"/>
          <p:cNvSpPr txBox="1"/>
          <p:nvPr>
            <p:custDataLst>
              <p:tags r:id="rId9"/>
            </p:custDataLst>
          </p:nvPr>
        </p:nvSpPr>
        <p:spPr>
          <a:xfrm>
            <a:off x="7062470" y="2128520"/>
            <a:ext cx="29749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你能提出哪些数学问</a:t>
            </a:r>
            <a:r>
              <a:rPr lang="zh-CN" altLang="en-US" sz="2400" spc="2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题？与同伴说一说，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并尝试解决。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" y="748665"/>
            <a:ext cx="25781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文本框 3"/>
          <p:cNvSpPr txBox="1"/>
          <p:nvPr>
            <p:custDataLst>
              <p:tags r:id="rId1"/>
            </p:custDataLst>
          </p:nvPr>
        </p:nvSpPr>
        <p:spPr>
          <a:xfrm>
            <a:off x="1239838" y="1465263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71" y="1497641"/>
            <a:ext cx="502920" cy="490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" y="3118485"/>
            <a:ext cx="5391150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385" y="4690110"/>
            <a:ext cx="5988050" cy="768350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1907540" y="2557145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748915" y="2557145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594735" y="2557145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4440555" y="2557145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846570" y="4132580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7350760" y="4132580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8498840" y="4132580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9003030" y="4132580"/>
            <a:ext cx="504000" cy="504000"/>
          </a:xfrm>
          <a:prstGeom prst="roundRect">
            <a:avLst>
              <a:gd name="adj" fmla="val 26332"/>
            </a:avLst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864995" y="257492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26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08275" y="257492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47745" y="257492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30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96105" y="2578735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02755" y="414655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59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299325" y="414655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8835" y="414655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60485" y="41503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4" grpId="1"/>
      <p:bldP spid="25" grpId="1"/>
      <p:bldP spid="26" grpId="1"/>
      <p:bldP spid="27" grpId="1"/>
      <p:bldP spid="28" grpId="0"/>
      <p:bldP spid="29" grpId="0"/>
      <p:bldP spid="30" grpId="0"/>
      <p:bldP spid="31" grpId="0"/>
      <p:bldP spid="28" grpId="1"/>
      <p:bldP spid="29" grpId="1"/>
      <p:bldP spid="30" grpId="1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" name="图片 48"/>
          <p:cNvPicPr>
            <a:picLocks noChangeAspect="1"/>
          </p:cNvPicPr>
          <p:nvPr/>
        </p:nvPicPr>
        <p:blipFill>
          <a:blip r:embed="rId1"/>
          <a:srcRect l="2623" r="1134"/>
          <a:stretch>
            <a:fillRect/>
          </a:stretch>
        </p:blipFill>
        <p:spPr>
          <a:xfrm>
            <a:off x="8004810" y="2428875"/>
            <a:ext cx="3312000" cy="330734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rcRect l="2623" r="1134"/>
          <a:stretch>
            <a:fillRect/>
          </a:stretch>
        </p:blipFill>
        <p:spPr>
          <a:xfrm>
            <a:off x="4448810" y="2428875"/>
            <a:ext cx="3312000" cy="330734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"/>
          <a:srcRect l="2623" r="1134"/>
          <a:stretch>
            <a:fillRect/>
          </a:stretch>
        </p:blipFill>
        <p:spPr>
          <a:xfrm>
            <a:off x="916305" y="2428875"/>
            <a:ext cx="3312000" cy="33073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55" y="1498216"/>
            <a:ext cx="525680" cy="490373"/>
          </a:xfrm>
          <a:prstGeom prst="rect">
            <a:avLst/>
          </a:prstGeom>
        </p:spPr>
      </p:pic>
      <p:sp>
        <p:nvSpPr>
          <p:cNvPr id="12291" name="文本框 3"/>
          <p:cNvSpPr txBox="1"/>
          <p:nvPr>
            <p:custDataLst>
              <p:tags r:id="rId3"/>
            </p:custDataLst>
          </p:nvPr>
        </p:nvSpPr>
        <p:spPr>
          <a:xfrm>
            <a:off x="1239838" y="1465263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506345" y="428752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37" name="图片 36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215" y="2971165"/>
            <a:ext cx="1074420" cy="10795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807585" y="3458210"/>
            <a:ext cx="877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en-US" altLang="zh-CN" sz="20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方正科技符号" panose="02000502000000000000" charset="-122"/>
              </a:rPr>
              <a:t>支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方正科技符号" panose="02000502000000000000" charset="-122"/>
            </a:endParaRPr>
          </a:p>
        </p:txBody>
      </p:sp>
      <p:pic>
        <p:nvPicPr>
          <p:cNvPr id="39" name="图片 38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565" y="2973705"/>
            <a:ext cx="1074420" cy="10795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5956935" y="3460750"/>
            <a:ext cx="877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r>
              <a:rPr lang="en-US" altLang="zh-CN" sz="20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0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方正科技符号" panose="02000502000000000000" charset="-122"/>
              </a:rPr>
              <a:t>支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方正科技符号" panose="02000502000000000000" charset="-122"/>
            </a:endParaRPr>
          </a:p>
        </p:txBody>
      </p:sp>
      <p:pic>
        <p:nvPicPr>
          <p:cNvPr id="41" name="图片 40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170" y="3014980"/>
            <a:ext cx="644525" cy="100584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8987790" y="2739390"/>
            <a:ext cx="1441450" cy="1333500"/>
            <a:chOff x="7436" y="5560"/>
            <a:chExt cx="2270" cy="2100"/>
          </a:xfrm>
        </p:grpSpPr>
        <p:sp>
          <p:nvSpPr>
            <p:cNvPr id="108" name="圆柱形 107"/>
            <p:cNvSpPr/>
            <p:nvPr>
              <p:custDataLst>
                <p:tags r:id="rId7"/>
              </p:custDataLst>
            </p:nvPr>
          </p:nvSpPr>
          <p:spPr>
            <a:xfrm>
              <a:off x="9105" y="5560"/>
              <a:ext cx="68" cy="153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圆柱形 108"/>
            <p:cNvSpPr/>
            <p:nvPr>
              <p:custDataLst>
                <p:tags r:id="rId8"/>
              </p:custDataLst>
            </p:nvPr>
          </p:nvSpPr>
          <p:spPr>
            <a:xfrm>
              <a:off x="7975" y="5560"/>
              <a:ext cx="68" cy="1531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>
              <p:custDataLst>
                <p:tags r:id="rId9"/>
              </p:custDataLst>
            </p:nvPr>
          </p:nvSpPr>
          <p:spPr>
            <a:xfrm>
              <a:off x="7436" y="7093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10"/>
              </p:custDataLst>
            </p:nvPr>
          </p:nvSpPr>
          <p:spPr>
            <a:xfrm>
              <a:off x="8572" y="7093"/>
              <a:ext cx="1134" cy="567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3" name="图片 11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941560" y="3557270"/>
            <a:ext cx="252095" cy="164465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19248" y="3099435"/>
            <a:ext cx="252095" cy="164465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19248" y="3244215"/>
            <a:ext cx="252095" cy="164465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19248" y="3543935"/>
            <a:ext cx="252095" cy="164465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19248" y="3397250"/>
            <a:ext cx="252095" cy="16446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219248" y="2955925"/>
            <a:ext cx="252095" cy="164465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163955" y="4110673"/>
            <a:ext cx="3085465" cy="1198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3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7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里有（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）个十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）个一。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58995" y="4110673"/>
            <a:ext cx="3085465" cy="1198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4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里有（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）个十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）个一。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263255" y="4110673"/>
            <a:ext cx="3085465" cy="1198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5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里有（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）个十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和（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）个一。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32610" y="48361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009005" y="428752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2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335270" y="48361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616440" y="428752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942705" y="4836160"/>
            <a:ext cx="589280" cy="4603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63955" y="3086100"/>
            <a:ext cx="2775585" cy="810260"/>
            <a:chOff x="1833" y="4860"/>
            <a:chExt cx="4371" cy="127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33" y="4860"/>
              <a:ext cx="723" cy="127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47" y="4860"/>
              <a:ext cx="723" cy="12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61" y="4860"/>
              <a:ext cx="723" cy="1276"/>
            </a:xfrm>
            <a:prstGeom prst="rect">
              <a:avLst/>
            </a:prstGeom>
          </p:spPr>
        </p:pic>
        <p:sp>
          <p:nvSpPr>
            <p:cNvPr id="10" name="圆柱形 9"/>
            <p:cNvSpPr/>
            <p:nvPr/>
          </p:nvSpPr>
          <p:spPr>
            <a:xfrm>
              <a:off x="4538" y="5002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圆柱形 10"/>
            <p:cNvSpPr/>
            <p:nvPr/>
          </p:nvSpPr>
          <p:spPr>
            <a:xfrm>
              <a:off x="4794" y="5002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圆柱形 31"/>
            <p:cNvSpPr/>
            <p:nvPr/>
          </p:nvSpPr>
          <p:spPr>
            <a:xfrm>
              <a:off x="5050" y="5002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圆柱形 32"/>
            <p:cNvSpPr/>
            <p:nvPr/>
          </p:nvSpPr>
          <p:spPr>
            <a:xfrm>
              <a:off x="5306" y="5002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圆柱形 33"/>
            <p:cNvSpPr/>
            <p:nvPr/>
          </p:nvSpPr>
          <p:spPr>
            <a:xfrm>
              <a:off x="5562" y="5002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圆柱形 34"/>
            <p:cNvSpPr/>
            <p:nvPr/>
          </p:nvSpPr>
          <p:spPr>
            <a:xfrm>
              <a:off x="5818" y="5002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圆柱形 35"/>
            <p:cNvSpPr/>
            <p:nvPr/>
          </p:nvSpPr>
          <p:spPr>
            <a:xfrm>
              <a:off x="6074" y="5002"/>
              <a:ext cx="130" cy="992"/>
            </a:xfrm>
            <a:prstGeom prst="can">
              <a:avLst>
                <a:gd name="adj" fmla="val 55797"/>
              </a:avLst>
            </a:prstGeom>
            <a:gradFill>
              <a:gsLst>
                <a:gs pos="3000">
                  <a:schemeClr val="accent2"/>
                </a:gs>
                <a:gs pos="100000">
                  <a:schemeClr val="accent2">
                    <a:lumMod val="25000"/>
                    <a:lumOff val="75000"/>
                  </a:schemeClr>
                </a:gs>
                <a:gs pos="66000">
                  <a:schemeClr val="accent2">
                    <a:lumMod val="85000"/>
                  </a:schemeClr>
                </a:gs>
              </a:gsLst>
              <a:lin ang="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" name="图片 3" descr="1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1833" y="5350"/>
              <a:ext cx="737" cy="298"/>
            </a:xfrm>
            <a:prstGeom prst="rect">
              <a:avLst/>
            </a:prstGeom>
          </p:spPr>
        </p:pic>
        <p:pic>
          <p:nvPicPr>
            <p:cNvPr id="3" name="图片 2" descr="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2647" y="5350"/>
              <a:ext cx="737" cy="298"/>
            </a:xfrm>
            <a:prstGeom prst="rect">
              <a:avLst/>
            </a:prstGeom>
          </p:spPr>
        </p:pic>
        <p:pic>
          <p:nvPicPr>
            <p:cNvPr id="5" name="图片 4" descr="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0"/>
            <a:stretch>
              <a:fillRect/>
            </a:stretch>
          </p:blipFill>
          <p:spPr>
            <a:xfrm>
              <a:off x="3461" y="5350"/>
              <a:ext cx="737" cy="2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904" y="1483811"/>
            <a:ext cx="562176" cy="479906"/>
          </a:xfrm>
          <a:prstGeom prst="rect">
            <a:avLst/>
          </a:prstGeom>
        </p:spPr>
      </p:pic>
      <p:sp>
        <p:nvSpPr>
          <p:cNvPr id="15363" name="文本框 3"/>
          <p:cNvSpPr txBox="1"/>
          <p:nvPr>
            <p:custDataLst>
              <p:tags r:id="rId2"/>
            </p:custDataLst>
          </p:nvPr>
        </p:nvSpPr>
        <p:spPr>
          <a:xfrm>
            <a:off x="1215390" y="1461135"/>
            <a:ext cx="102120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里填上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＞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”“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“=”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0480" y="2604553"/>
            <a:ext cx="304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24    24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5840" y="2604553"/>
            <a:ext cx="304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32    53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32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0480" y="3618648"/>
            <a:ext cx="304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37    49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36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85840" y="3618648"/>
            <a:ext cx="3041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50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30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 50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40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06245" y="1513205"/>
            <a:ext cx="432000" cy="4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605405" y="2649538"/>
            <a:ext cx="432000" cy="4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390765" y="2649538"/>
            <a:ext cx="432000" cy="4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605405" y="3663633"/>
            <a:ext cx="432000" cy="4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390765" y="3663633"/>
            <a:ext cx="432000" cy="432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577465" y="2639060"/>
            <a:ext cx="55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76160" y="2639060"/>
            <a:ext cx="55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59685" y="3648710"/>
            <a:ext cx="55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40600" y="3654425"/>
            <a:ext cx="558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758825"/>
            <a:ext cx="2590800" cy="65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0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01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0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DIAGRAM_VIRTUALLY_FRAME" val="{&quot;height&quot;:261.3112598425197,&quot;left&quot;:125.50393700787401,&quot;top&quot;:84.62322834645668,&quot;width&quot;:250.61748031496063}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9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20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21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DIAGRAM_VIRTUALLY_FRAME" val="{&quot;height&quot;:92.8,&quot;left&quot;:82.65,&quot;top&quot;:202.95,&quot;width&quot;:736.65}"/>
</p:tagLst>
</file>

<file path=ppt/tags/tag128.xml><?xml version="1.0" encoding="utf-8"?>
<p:tagLst xmlns:p="http://schemas.openxmlformats.org/presentationml/2006/main">
  <p:tag name="KSO_WM_DIAGRAM_VIRTUALLY_FRAME" val="{&quot;height&quot;:92.8,&quot;left&quot;:82.65,&quot;top&quot;:202.95,&quot;width&quot;:736.65}"/>
</p:tagLst>
</file>

<file path=ppt/tags/tag129.xml><?xml version="1.0" encoding="utf-8"?>
<p:tagLst xmlns:p="http://schemas.openxmlformats.org/presentationml/2006/main">
  <p:tag name="KSO_WM_DIAGRAM_VIRTUALLY_FRAME" val="{&quot;height&quot;:92.8,&quot;left&quot;:82.65,&quot;top&quot;:202.95,&quot;width&quot;:736.65}"/>
</p:tagLst>
</file>

<file path=ppt/tags/tag1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30.xml><?xml version="1.0" encoding="utf-8"?>
<p:tagLst xmlns:p="http://schemas.openxmlformats.org/presentationml/2006/main">
  <p:tag name="KSO_WM_DIAGRAM_VIRTUALLY_FRAME" val="{&quot;height&quot;:92.8,&quot;left&quot;:82.65,&quot;top&quot;:202.95,&quot;width&quot;:736.65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40.xml><?xml version="1.0" encoding="utf-8"?>
<p:tagLst xmlns:p="http://schemas.openxmlformats.org/presentationml/2006/main">
  <p:tag name="commondata" val="eyJoZGlkIjoiNGM0ODMyYWI4MTI5MDA4ZmIzNTM3MTFiYTE0MTBlYzgifQ=="/>
</p:tagLst>
</file>

<file path=ppt/tags/tag1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6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7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8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9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21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22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23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2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2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9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51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52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53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5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7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78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79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0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81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8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6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87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88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89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0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91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92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93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94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95.xml><?xml version="1.0" encoding="utf-8"?>
<p:tagLst xmlns:p="http://schemas.openxmlformats.org/presentationml/2006/main">
  <p:tag name="KSO_WM_DIAGRAM_VIRTUALLY_FRAME" val="{&quot;height&quot;:197.15,&quot;left&quot;:84.75,&quot;top&quot;:203.55,&quot;width&quot;:722.45}"/>
</p:tagLst>
</file>

<file path=ppt/tags/tag96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97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98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99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WPS 演示</Application>
  <PresentationFormat/>
  <Paragraphs>337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等线</vt:lpstr>
      <vt:lpstr>等线 Light</vt:lpstr>
      <vt:lpstr>微软雅黑</vt:lpstr>
      <vt:lpstr>方正科技符号</vt:lpstr>
      <vt:lpstr>Times New Roman</vt:lpstr>
      <vt:lpstr>Verdana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122</cp:revision>
  <dcterms:created xsi:type="dcterms:W3CDTF">2023-11-18T16:34:00Z</dcterms:created>
  <dcterms:modified xsi:type="dcterms:W3CDTF">2025-01-07T07:09:52Z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D983E6A19EFA41D183AB075495E08BE4_13</vt:lpwstr>
  </property>
  <property fmtid="{D5CDD505-2E9C-101B-9397-08002B2CF9AE}" pid="3" name="KSOProductBuildVer">
    <vt:lpwstr>2052-12.1.0.19302</vt:lpwstr>
  </property>
</Properties>
</file>