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7"/>
  </p:handoutMasterIdLst>
  <p:sldIdLst>
    <p:sldId id="272" r:id="rId3"/>
    <p:sldId id="291" r:id="rId4"/>
    <p:sldId id="293" r:id="rId5"/>
    <p:sldId id="274" r:id="rId6"/>
  </p:sldIdLst>
  <p:sldSz cx="12192000" cy="6858000"/>
  <p:notesSz cx="6858000" cy="9144000"/>
  <p:embeddedFontLst>
    <p:embeddedFont>
      <p:font typeface="等线" panose="02010600030101010101" pitchFamily="2" charset="-122"/>
      <p:regular r:id="rId11"/>
    </p:embeddedFont>
    <p:embeddedFont>
      <p:font typeface="微软雅黑" panose="020B0503020204020204" pitchFamily="34" charset="-122"/>
      <p:regular r:id="rId12"/>
    </p:embeddedFont>
    <p:embeddedFont>
      <p:font typeface="方正大标宋简体" panose="02000000000000000000" charset="-122"/>
      <p:regular r:id="rId13"/>
    </p:embeddedFont>
  </p:embeddedFontLst>
  <p:custDataLst>
    <p:tags r:id="rId1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8FA"/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22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63320" y="2654935"/>
            <a:ext cx="798639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画出我的数学故事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231419" y="459176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画数学连环画</a:t>
            </a:r>
            <a:endParaRPr lang="zh-CN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725170" y="993140"/>
            <a:ext cx="10427970" cy="2465070"/>
          </a:xfrm>
          <a:prstGeom prst="rect">
            <a:avLst/>
          </a:prstGeom>
          <a:solidFill>
            <a:srgbClr val="EEF4D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240" y="2815075"/>
            <a:ext cx="396000" cy="3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240" y="2044820"/>
            <a:ext cx="396000" cy="39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685" y="1301235"/>
            <a:ext cx="396000" cy="396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792480" y="400685"/>
            <a:ext cx="10367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把你的数学故事画成有趣的数学连环画吧！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53820" y="1981835"/>
            <a:ext cx="10079355" cy="521970"/>
          </a:xfrm>
          <a:prstGeom prst="rect">
            <a:avLst/>
          </a:prstGeom>
        </p:spPr>
        <p:txBody>
          <a:bodyPr wrap="square" anchor="ctr" anchorCtr="0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故事有几部分？画成连环画需要分几格？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53820" y="2752090"/>
            <a:ext cx="10079355" cy="521970"/>
          </a:xfrm>
          <a:prstGeom prst="rect">
            <a:avLst/>
          </a:prstGeom>
        </p:spPr>
        <p:txBody>
          <a:bodyPr wrap="square" anchor="ctr" anchorCtr="0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画连环画的过程中遇到了什么困难？与同伴说一说。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53820" y="1238250"/>
            <a:ext cx="10079355" cy="521970"/>
          </a:xfrm>
          <a:prstGeom prst="rect">
            <a:avLst/>
          </a:prstGeom>
        </p:spPr>
        <p:txBody>
          <a:bodyPr wrap="square" anchor="ctr" anchorCtr="0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故事中有哪些数学信息？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513840" y="3495675"/>
            <a:ext cx="8793480" cy="2606040"/>
          </a:xfrm>
          <a:prstGeom prst="roundRect">
            <a:avLst>
              <a:gd name="adj" fmla="val 6408"/>
            </a:avLst>
          </a:prstGeom>
          <a:noFill/>
          <a:ln w="38100">
            <a:solidFill>
              <a:srgbClr val="C7E8F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15485" y="3562985"/>
            <a:ext cx="2790190" cy="521970"/>
          </a:xfrm>
          <a:prstGeom prst="rect">
            <a:avLst/>
          </a:prstGeom>
        </p:spPr>
        <p:txBody>
          <a:bodyPr wrap="square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我的数学连环画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19" grpId="0"/>
      <p:bldP spid="21" grpId="0"/>
      <p:bldP spid="22" grpId="0"/>
      <p:bldP spid="23" grpId="1" animBg="1"/>
      <p:bldP spid="19" grpId="1"/>
      <p:bldP spid="21" grpId="1"/>
      <p:bldP spid="22" grpId="1"/>
      <p:bldP spid="7" grpId="0"/>
      <p:bldP spid="7" grpId="1"/>
      <p:bldP spid="6" grpId="0" bldLvl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792480" y="1388745"/>
            <a:ext cx="10427970" cy="2465070"/>
          </a:xfrm>
          <a:prstGeom prst="rect">
            <a:avLst/>
          </a:prstGeom>
          <a:solidFill>
            <a:srgbClr val="EEF4D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3210680"/>
            <a:ext cx="396000" cy="3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440425"/>
            <a:ext cx="396000" cy="39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995" y="1696840"/>
            <a:ext cx="396000" cy="396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10367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把你的数学故事画成有趣的数学连环画吧！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21130" y="2377440"/>
            <a:ext cx="10079355" cy="521970"/>
          </a:xfrm>
          <a:prstGeom prst="rect">
            <a:avLst/>
          </a:prstGeom>
        </p:spPr>
        <p:txBody>
          <a:bodyPr wrap="square" anchor="ctr" anchorCtr="0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故事有几部分？画成连环画需要分几格？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21130" y="3147695"/>
            <a:ext cx="10079355" cy="521970"/>
          </a:xfrm>
          <a:prstGeom prst="rect">
            <a:avLst/>
          </a:prstGeom>
        </p:spPr>
        <p:txBody>
          <a:bodyPr wrap="square" anchor="ctr" anchorCtr="0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画连环画的过程中遇到了什么困难？与同伴说一说。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21130" y="1633855"/>
            <a:ext cx="10079355" cy="521970"/>
          </a:xfrm>
          <a:prstGeom prst="rect">
            <a:avLst/>
          </a:prstGeom>
        </p:spPr>
        <p:txBody>
          <a:bodyPr wrap="square" anchor="ctr" anchorCtr="0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故事中有哪些数学信息？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9208" t="25039" r="11237" b="5561"/>
          <a:stretch>
            <a:fillRect/>
          </a:stretch>
        </p:blipFill>
        <p:spPr>
          <a:xfrm>
            <a:off x="4712335" y="4343400"/>
            <a:ext cx="2863850" cy="1703705"/>
          </a:xfrm>
          <a:prstGeom prst="rect">
            <a:avLst/>
          </a:prstGeom>
        </p:spPr>
      </p:pic>
      <p:grpSp>
        <p:nvGrpSpPr>
          <p:cNvPr id="47" name="组合 11"/>
          <p:cNvGrpSpPr/>
          <p:nvPr/>
        </p:nvGrpSpPr>
        <p:grpSpPr bwMode="auto">
          <a:xfrm rot="0">
            <a:off x="2525570" y="3972379"/>
            <a:ext cx="2536146" cy="1198842"/>
            <a:chOff x="11378" y="864"/>
            <a:chExt cx="4669" cy="2266"/>
          </a:xfrm>
        </p:grpSpPr>
        <p:sp>
          <p:nvSpPr>
            <p:cNvPr id="48" name="圆角矩形标注 47"/>
            <p:cNvSpPr/>
            <p:nvPr>
              <p:custDataLst>
                <p:tags r:id="rId3"/>
              </p:custDataLst>
            </p:nvPr>
          </p:nvSpPr>
          <p:spPr bwMode="auto">
            <a:xfrm>
              <a:off x="11378" y="1131"/>
              <a:ext cx="4267" cy="1914"/>
            </a:xfrm>
            <a:prstGeom prst="wedgeRoundRectCallout">
              <a:avLst>
                <a:gd name="adj1" fmla="val 59827"/>
                <a:gd name="adj2" fmla="val 35838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3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574" y="864"/>
              <a:ext cx="4473" cy="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</a:rPr>
                <a:t>先分格，再按</a:t>
              </a:r>
              <a:endParaRPr lang="zh-CN" altLang="en-US" sz="2400" dirty="0">
                <a:latin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</a:rPr>
                <a:t>故事顺序画。</a:t>
              </a:r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0" name="组合 11"/>
          <p:cNvGrpSpPr/>
          <p:nvPr/>
        </p:nvGrpSpPr>
        <p:grpSpPr bwMode="auto">
          <a:xfrm rot="0">
            <a:off x="7609840" y="4687446"/>
            <a:ext cx="2738755" cy="1753235"/>
            <a:chOff x="11723" y="1502"/>
            <a:chExt cx="3648" cy="2379"/>
          </a:xfrm>
        </p:grpSpPr>
        <p:sp>
          <p:nvSpPr>
            <p:cNvPr id="61" name="圆角矩形标注 60"/>
            <p:cNvSpPr/>
            <p:nvPr>
              <p:custDataLst>
                <p:tags r:id="rId5"/>
              </p:custDataLst>
            </p:nvPr>
          </p:nvSpPr>
          <p:spPr bwMode="auto">
            <a:xfrm>
              <a:off x="11723" y="1718"/>
              <a:ext cx="3648" cy="1368"/>
            </a:xfrm>
            <a:prstGeom prst="wedgeRoundRectCallout">
              <a:avLst>
                <a:gd name="adj1" fmla="val -61607"/>
                <a:gd name="adj2" fmla="val -39352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2" name="文本框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948" y="1502"/>
              <a:ext cx="3198" cy="2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</a:rPr>
                <a:t>我的故事里有数，还有图形。</a:t>
              </a:r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19" grpId="1"/>
      <p:bldP spid="21" grpId="1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GM0ODMyYWI4MTI5MDA4ZmIzNTM3MTFiYTE0MTBlYz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WPS 演示</Application>
  <PresentationFormat/>
  <Paragraphs>29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Verdana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112</cp:revision>
  <dcterms:created xsi:type="dcterms:W3CDTF">2023-11-18T16:34:00Z</dcterms:created>
  <dcterms:modified xsi:type="dcterms:W3CDTF">2025-01-07T07:07:11Z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71D5A0ED192A4A908542BD6595D24DDE_13</vt:lpwstr>
  </property>
  <property fmtid="{D5CDD505-2E9C-101B-9397-08002B2CF9AE}" pid="3" name="KSOProductBuildVer">
    <vt:lpwstr>2052-12.1.0.19302</vt:lpwstr>
  </property>
</Properties>
</file>