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11"/>
  </p:handoutMasterIdLst>
  <p:sldIdLst>
    <p:sldId id="272" r:id="rId2"/>
    <p:sldId id="281" r:id="rId3"/>
    <p:sldId id="289" r:id="rId4"/>
    <p:sldId id="291" r:id="rId5"/>
    <p:sldId id="292" r:id="rId6"/>
    <p:sldId id="283" r:id="rId7"/>
    <p:sldId id="284" r:id="rId8"/>
    <p:sldId id="285" r:id="rId9"/>
    <p:sldId id="274" r:id="rId10"/>
  </p:sldIdLst>
  <p:sldSz cx="12192000" cy="6858000"/>
  <p:notesSz cx="6858000" cy="9144000"/>
  <p:embeddedFontLst>
    <p:embeddedFont>
      <p:font typeface="等线 Light" panose="02010600030101010101" pitchFamily="2" charset="-122"/>
      <p:regular r:id="rId12"/>
    </p:embeddedFont>
    <p:embeddedFont>
      <p:font typeface="方正大标宋简体" panose="02010600030101010101" charset="-122"/>
      <p:regular r:id="rId13"/>
    </p:embeddedFont>
    <p:embeddedFont>
      <p:font typeface="方正科技符号" panose="02010600030101010101" charset="-122"/>
      <p:regular r:id="rId14"/>
    </p:embeddedFont>
    <p:embeddedFont>
      <p:font typeface="等线" panose="02010600030101010101" pitchFamily="2" charset="-122"/>
      <p:regular r:id="rId15"/>
      <p:bold r:id="rId16"/>
    </p:embeddedFont>
    <p:embeddedFont>
      <p:font typeface="微软雅黑" panose="020B0503020204020204" pitchFamily="34" charset="-122"/>
      <p:regular r:id="rId17"/>
      <p:bold r:id="rId18"/>
    </p:embeddedFont>
  </p:embeddedFontLst>
  <p:custDataLst>
    <p:tags r:id="rId19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0070C0"/>
    <a:srgbClr val="A9D18E"/>
    <a:srgbClr val="E7F3F9"/>
    <a:srgbClr val="F4F9FD"/>
    <a:srgbClr val="F1F8FC"/>
    <a:srgbClr val="34AF9D"/>
    <a:srgbClr val="004EA2"/>
    <a:srgbClr val="DEEE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2"/>
    <p:restoredTop sz="94660"/>
  </p:normalViewPr>
  <p:slideViewPr>
    <p:cSldViewPr snapToGrid="0" showGuides="1">
      <p:cViewPr varScale="1">
        <p:scale>
          <a:sx n="87" d="100"/>
          <a:sy n="87" d="100"/>
        </p:scale>
        <p:origin x="48" y="129"/>
      </p:cViewPr>
      <p:guideLst>
        <p:guide orient="horz" pos="22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A0BFD76-4F25-415A-9328-FD97E6171CD2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有logo图片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.xml"/><Relationship Id="rId7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6.xml"/><Relationship Id="rId10" Type="http://schemas.openxmlformats.org/officeDocument/2006/relationships/image" Target="../media/image5.png"/><Relationship Id="rId4" Type="http://schemas.openxmlformats.org/officeDocument/2006/relationships/tags" Target="../tags/tag5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9.xml"/><Relationship Id="rId7" Type="http://schemas.openxmlformats.org/officeDocument/2006/relationships/image" Target="../media/image7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.xml"/><Relationship Id="rId10" Type="http://schemas.openxmlformats.org/officeDocument/2006/relationships/image" Target="../media/image10.png"/><Relationship Id="rId4" Type="http://schemas.openxmlformats.org/officeDocument/2006/relationships/tags" Target="../tags/tag10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4.xml"/><Relationship Id="rId7" Type="http://schemas.openxmlformats.org/officeDocument/2006/relationships/image" Target="../media/image9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231265" y="2721928"/>
            <a:ext cx="6981825" cy="110680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zh-CN" altLang="en-US" sz="6600" spc="189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思源宋体 Heavy" panose="02020900000000000000" charset="-122"/>
                <a:sym typeface="+mn-ea"/>
              </a:rPr>
              <a:t>做个百数表</a:t>
            </a:r>
            <a:endParaRPr lang="zh-CN" altLang="en-US" sz="6600" spc="189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思源宋体 Heavy" panose="02020900000000000000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182995" y="4624705"/>
            <a:ext cx="3462020" cy="1581785"/>
            <a:chOff x="11344" y="7316"/>
            <a:chExt cx="5452" cy="2491"/>
          </a:xfrm>
        </p:grpSpPr>
        <p:pic>
          <p:nvPicPr>
            <p:cNvPr id="12" name="图片 11" descr="一上笑笑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5272" y="7349"/>
              <a:ext cx="1524" cy="2458"/>
            </a:xfrm>
            <a:prstGeom prst="rect">
              <a:avLst/>
            </a:prstGeom>
          </p:spPr>
        </p:pic>
        <p:pic>
          <p:nvPicPr>
            <p:cNvPr id="8" name="图片 7" descr="一上奇思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3967" y="7349"/>
              <a:ext cx="1421" cy="2431"/>
            </a:xfrm>
            <a:prstGeom prst="rect">
              <a:avLst/>
            </a:prstGeom>
          </p:spPr>
        </p:pic>
        <p:pic>
          <p:nvPicPr>
            <p:cNvPr id="10" name="图片 9" descr="一上妙想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/>
            <a:stretch>
              <a:fillRect/>
            </a:stretch>
          </p:blipFill>
          <p:spPr>
            <a:xfrm flipH="1">
              <a:off x="12771" y="7384"/>
              <a:ext cx="1441" cy="2423"/>
            </a:xfrm>
            <a:prstGeom prst="rect">
              <a:avLst/>
            </a:prstGeom>
          </p:spPr>
        </p:pic>
        <p:pic>
          <p:nvPicPr>
            <p:cNvPr id="11" name="图片 10" descr="一上淘气3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11344" y="7316"/>
              <a:ext cx="1427" cy="2491"/>
            </a:xfrm>
            <a:prstGeom prst="rect">
              <a:avLst/>
            </a:prstGeom>
          </p:spPr>
        </p:pic>
      </p:grpSp>
      <p:sp>
        <p:nvSpPr>
          <p:cNvPr id="22" name="TextBox 22"/>
          <p:cNvSpPr txBox="1"/>
          <p:nvPr/>
        </p:nvSpPr>
        <p:spPr>
          <a:xfrm>
            <a:off x="1326034" y="759531"/>
            <a:ext cx="9754886" cy="610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一年级下册  第四单元</a:t>
            </a:r>
            <a:r>
              <a:rPr lang="en-US" altLang="zh-CN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  100</a:t>
            </a: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以内数的认识</a:t>
            </a:r>
          </a:p>
        </p:txBody>
      </p:sp>
      <p:sp>
        <p:nvSpPr>
          <p:cNvPr id="16" name="Freeform 3"/>
          <p:cNvSpPr/>
          <p:nvPr/>
        </p:nvSpPr>
        <p:spPr>
          <a:xfrm flipH="1">
            <a:off x="8213090" y="1069340"/>
            <a:ext cx="3310890" cy="5224145"/>
          </a:xfrm>
          <a:custGeom>
            <a:avLst/>
            <a:gdLst/>
            <a:ahLst/>
            <a:cxnLst/>
            <a:rect l="l" t="t" r="r" b="b"/>
            <a:pathLst>
              <a:path w="3331507" h="5896473">
                <a:moveTo>
                  <a:pt x="3331507" y="0"/>
                </a:moveTo>
                <a:lnTo>
                  <a:pt x="0" y="0"/>
                </a:lnTo>
                <a:lnTo>
                  <a:pt x="0" y="5896472"/>
                </a:lnTo>
                <a:lnTo>
                  <a:pt x="3331507" y="5896472"/>
                </a:lnTo>
                <a:lnTo>
                  <a:pt x="3331507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80" y="877275"/>
            <a:ext cx="326842" cy="360000"/>
          </a:xfrm>
          <a:prstGeom prst="rect">
            <a:avLst/>
          </a:prstGeom>
        </p:spPr>
      </p:pic>
      <p:sp>
        <p:nvSpPr>
          <p:cNvPr id="8195" name="文本框 2"/>
          <p:cNvSpPr txBox="1"/>
          <p:nvPr/>
        </p:nvSpPr>
        <p:spPr>
          <a:xfrm>
            <a:off x="859790" y="796290"/>
            <a:ext cx="75279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看一看，填一填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graphicFrame>
        <p:nvGraphicFramePr>
          <p:cNvPr id="6" name="表格 5"/>
          <p:cNvGraphicFramePr/>
          <p:nvPr/>
        </p:nvGraphicFramePr>
        <p:xfrm>
          <a:off x="3049905" y="1550035"/>
          <a:ext cx="4680000" cy="46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1</a:t>
                      </a:r>
                    </a:p>
                  </a:txBody>
                  <a:tcPr anchor="ctr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10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12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19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23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28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34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37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45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46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55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56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64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67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73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78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82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89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91</a:t>
                      </a:r>
                    </a:p>
                  </a:txBody>
                  <a:tcPr anchor="ctr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spc="-180">
                          <a:solidFill>
                            <a:schemeClr val="tx1"/>
                          </a:solidFill>
                          <a:uFillTx/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100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3531235" y="1570355"/>
            <a:ext cx="432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4003875" y="157035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4475680" y="157035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4943040" y="157035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5410400" y="157035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5873315" y="157035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6340675" y="157035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6812480" y="157035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3072765" y="2037715"/>
            <a:ext cx="432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3998795" y="2033270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4470600" y="203771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4937960" y="203771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5409765" y="203771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5877125" y="203771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6344485" y="203771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7278570" y="203771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3072765" y="2505075"/>
            <a:ext cx="432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3540960" y="250507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矩形 66"/>
          <p:cNvSpPr/>
          <p:nvPr/>
        </p:nvSpPr>
        <p:spPr>
          <a:xfrm>
            <a:off x="4475045" y="250507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矩形 67"/>
          <p:cNvSpPr/>
          <p:nvPr/>
        </p:nvSpPr>
        <p:spPr>
          <a:xfrm>
            <a:off x="4942405" y="250507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矩形 68"/>
          <p:cNvSpPr/>
          <p:nvPr/>
        </p:nvSpPr>
        <p:spPr>
          <a:xfrm>
            <a:off x="5409765" y="250507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矩形 69"/>
          <p:cNvSpPr/>
          <p:nvPr/>
        </p:nvSpPr>
        <p:spPr>
          <a:xfrm>
            <a:off x="5872680" y="250507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矩形 70"/>
          <p:cNvSpPr/>
          <p:nvPr/>
        </p:nvSpPr>
        <p:spPr>
          <a:xfrm>
            <a:off x="6815655" y="250507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矩形 71"/>
          <p:cNvSpPr/>
          <p:nvPr/>
        </p:nvSpPr>
        <p:spPr>
          <a:xfrm>
            <a:off x="7278570" y="250507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矩形 72"/>
          <p:cNvSpPr/>
          <p:nvPr/>
        </p:nvSpPr>
        <p:spPr>
          <a:xfrm>
            <a:off x="3072765" y="2972435"/>
            <a:ext cx="432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矩形 73"/>
          <p:cNvSpPr/>
          <p:nvPr/>
        </p:nvSpPr>
        <p:spPr>
          <a:xfrm>
            <a:off x="3536515" y="2967990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4003875" y="2967990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矩形 75"/>
          <p:cNvSpPr/>
          <p:nvPr/>
        </p:nvSpPr>
        <p:spPr>
          <a:xfrm>
            <a:off x="4937960" y="2967990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矩形 76"/>
          <p:cNvSpPr/>
          <p:nvPr/>
        </p:nvSpPr>
        <p:spPr>
          <a:xfrm>
            <a:off x="5405320" y="2967990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矩形 77"/>
          <p:cNvSpPr/>
          <p:nvPr/>
        </p:nvSpPr>
        <p:spPr>
          <a:xfrm>
            <a:off x="6343850" y="2967990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矩形 78"/>
          <p:cNvSpPr/>
          <p:nvPr/>
        </p:nvSpPr>
        <p:spPr>
          <a:xfrm>
            <a:off x="6811210" y="2967990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矩形 79"/>
          <p:cNvSpPr/>
          <p:nvPr/>
        </p:nvSpPr>
        <p:spPr>
          <a:xfrm>
            <a:off x="7278570" y="2967990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矩形 80"/>
          <p:cNvSpPr/>
          <p:nvPr/>
        </p:nvSpPr>
        <p:spPr>
          <a:xfrm>
            <a:off x="3066415" y="3439160"/>
            <a:ext cx="432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矩形 81"/>
          <p:cNvSpPr/>
          <p:nvPr/>
        </p:nvSpPr>
        <p:spPr>
          <a:xfrm>
            <a:off x="3534610" y="3439160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矩形 82"/>
          <p:cNvSpPr/>
          <p:nvPr/>
        </p:nvSpPr>
        <p:spPr>
          <a:xfrm>
            <a:off x="4001970" y="3439160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矩形 83"/>
          <p:cNvSpPr/>
          <p:nvPr/>
        </p:nvSpPr>
        <p:spPr>
          <a:xfrm>
            <a:off x="4469330" y="3439160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矩形 84"/>
          <p:cNvSpPr/>
          <p:nvPr/>
        </p:nvSpPr>
        <p:spPr>
          <a:xfrm>
            <a:off x="5874585" y="3439160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矩形 85"/>
          <p:cNvSpPr/>
          <p:nvPr/>
        </p:nvSpPr>
        <p:spPr>
          <a:xfrm>
            <a:off x="6337500" y="3439160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>
            <a:off x="6804860" y="3439160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87"/>
          <p:cNvSpPr/>
          <p:nvPr/>
        </p:nvSpPr>
        <p:spPr>
          <a:xfrm>
            <a:off x="7276665" y="3439160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3064510" y="3908425"/>
            <a:ext cx="432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矩形 89"/>
          <p:cNvSpPr/>
          <p:nvPr/>
        </p:nvSpPr>
        <p:spPr>
          <a:xfrm>
            <a:off x="3532705" y="390842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矩形 90"/>
          <p:cNvSpPr/>
          <p:nvPr/>
        </p:nvSpPr>
        <p:spPr>
          <a:xfrm>
            <a:off x="4000065" y="390842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矩形 91"/>
          <p:cNvSpPr/>
          <p:nvPr/>
        </p:nvSpPr>
        <p:spPr>
          <a:xfrm>
            <a:off x="4467425" y="390842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矩形 92"/>
          <p:cNvSpPr/>
          <p:nvPr/>
        </p:nvSpPr>
        <p:spPr>
          <a:xfrm>
            <a:off x="5872680" y="390842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矩形 93"/>
          <p:cNvSpPr/>
          <p:nvPr/>
        </p:nvSpPr>
        <p:spPr>
          <a:xfrm>
            <a:off x="6335595" y="390842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矩形 94"/>
          <p:cNvSpPr/>
          <p:nvPr/>
        </p:nvSpPr>
        <p:spPr>
          <a:xfrm>
            <a:off x="6807400" y="390842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矩形 95"/>
          <p:cNvSpPr/>
          <p:nvPr/>
        </p:nvSpPr>
        <p:spPr>
          <a:xfrm>
            <a:off x="7274760" y="390842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矩形 96"/>
          <p:cNvSpPr/>
          <p:nvPr/>
        </p:nvSpPr>
        <p:spPr>
          <a:xfrm>
            <a:off x="3063875" y="4375785"/>
            <a:ext cx="432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矩形 97"/>
          <p:cNvSpPr/>
          <p:nvPr/>
        </p:nvSpPr>
        <p:spPr>
          <a:xfrm>
            <a:off x="3536515" y="4371340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矩形 98"/>
          <p:cNvSpPr/>
          <p:nvPr/>
        </p:nvSpPr>
        <p:spPr>
          <a:xfrm>
            <a:off x="3999430" y="4371340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矩形 99"/>
          <p:cNvSpPr/>
          <p:nvPr/>
        </p:nvSpPr>
        <p:spPr>
          <a:xfrm>
            <a:off x="4933515" y="4371340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矩形 100"/>
          <p:cNvSpPr/>
          <p:nvPr/>
        </p:nvSpPr>
        <p:spPr>
          <a:xfrm>
            <a:off x="5405320" y="437578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矩形 101"/>
          <p:cNvSpPr/>
          <p:nvPr/>
        </p:nvSpPr>
        <p:spPr>
          <a:xfrm>
            <a:off x="6334960" y="4371340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矩形 102"/>
          <p:cNvSpPr/>
          <p:nvPr/>
        </p:nvSpPr>
        <p:spPr>
          <a:xfrm>
            <a:off x="6806765" y="4371340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矩形 103"/>
          <p:cNvSpPr/>
          <p:nvPr/>
        </p:nvSpPr>
        <p:spPr>
          <a:xfrm>
            <a:off x="7278570" y="4371340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矩形 104"/>
          <p:cNvSpPr/>
          <p:nvPr/>
        </p:nvSpPr>
        <p:spPr>
          <a:xfrm>
            <a:off x="3067050" y="4843145"/>
            <a:ext cx="432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矩形 105"/>
          <p:cNvSpPr/>
          <p:nvPr/>
        </p:nvSpPr>
        <p:spPr>
          <a:xfrm>
            <a:off x="3530800" y="484314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矩形 106"/>
          <p:cNvSpPr/>
          <p:nvPr/>
        </p:nvSpPr>
        <p:spPr>
          <a:xfrm>
            <a:off x="4464885" y="484314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矩形 107"/>
          <p:cNvSpPr/>
          <p:nvPr/>
        </p:nvSpPr>
        <p:spPr>
          <a:xfrm>
            <a:off x="4932245" y="484314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矩形 108"/>
          <p:cNvSpPr/>
          <p:nvPr/>
        </p:nvSpPr>
        <p:spPr>
          <a:xfrm>
            <a:off x="5408495" y="484314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矩形 109"/>
          <p:cNvSpPr/>
          <p:nvPr/>
        </p:nvSpPr>
        <p:spPr>
          <a:xfrm>
            <a:off x="5871410" y="484314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矩形 110"/>
          <p:cNvSpPr/>
          <p:nvPr/>
        </p:nvSpPr>
        <p:spPr>
          <a:xfrm>
            <a:off x="6805495" y="484314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矩形 111"/>
          <p:cNvSpPr/>
          <p:nvPr/>
        </p:nvSpPr>
        <p:spPr>
          <a:xfrm>
            <a:off x="7277300" y="484314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矩形 112"/>
          <p:cNvSpPr/>
          <p:nvPr/>
        </p:nvSpPr>
        <p:spPr>
          <a:xfrm>
            <a:off x="3069590" y="5309870"/>
            <a:ext cx="432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矩形 113"/>
          <p:cNvSpPr/>
          <p:nvPr/>
        </p:nvSpPr>
        <p:spPr>
          <a:xfrm>
            <a:off x="4000065" y="530542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矩形 114"/>
          <p:cNvSpPr/>
          <p:nvPr/>
        </p:nvSpPr>
        <p:spPr>
          <a:xfrm>
            <a:off x="4467425" y="5309870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矩形 115"/>
          <p:cNvSpPr/>
          <p:nvPr/>
        </p:nvSpPr>
        <p:spPr>
          <a:xfrm>
            <a:off x="4934785" y="5309870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矩形 116"/>
          <p:cNvSpPr/>
          <p:nvPr/>
        </p:nvSpPr>
        <p:spPr>
          <a:xfrm>
            <a:off x="5406590" y="5309870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矩形 117"/>
          <p:cNvSpPr/>
          <p:nvPr/>
        </p:nvSpPr>
        <p:spPr>
          <a:xfrm>
            <a:off x="5873950" y="5309870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矩形 118"/>
          <p:cNvSpPr/>
          <p:nvPr/>
        </p:nvSpPr>
        <p:spPr>
          <a:xfrm>
            <a:off x="6341310" y="5309870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矩形 119"/>
          <p:cNvSpPr/>
          <p:nvPr/>
        </p:nvSpPr>
        <p:spPr>
          <a:xfrm>
            <a:off x="7275395" y="5309870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矩形 120"/>
          <p:cNvSpPr/>
          <p:nvPr/>
        </p:nvSpPr>
        <p:spPr>
          <a:xfrm>
            <a:off x="3534410" y="5780405"/>
            <a:ext cx="432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矩形 121"/>
          <p:cNvSpPr/>
          <p:nvPr/>
        </p:nvSpPr>
        <p:spPr>
          <a:xfrm>
            <a:off x="4002605" y="578040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矩形 122"/>
          <p:cNvSpPr/>
          <p:nvPr/>
        </p:nvSpPr>
        <p:spPr>
          <a:xfrm>
            <a:off x="4474410" y="578040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矩形 123"/>
          <p:cNvSpPr/>
          <p:nvPr/>
        </p:nvSpPr>
        <p:spPr>
          <a:xfrm>
            <a:off x="4946215" y="578040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矩形 124"/>
          <p:cNvSpPr/>
          <p:nvPr/>
        </p:nvSpPr>
        <p:spPr>
          <a:xfrm>
            <a:off x="5413575" y="578040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矩形 125"/>
          <p:cNvSpPr/>
          <p:nvPr/>
        </p:nvSpPr>
        <p:spPr>
          <a:xfrm>
            <a:off x="5880935" y="578040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矩形 126"/>
          <p:cNvSpPr/>
          <p:nvPr/>
        </p:nvSpPr>
        <p:spPr>
          <a:xfrm>
            <a:off x="6348295" y="578040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矩形 127"/>
          <p:cNvSpPr/>
          <p:nvPr/>
        </p:nvSpPr>
        <p:spPr>
          <a:xfrm>
            <a:off x="6820100" y="5780405"/>
            <a:ext cx="4318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文本框 128"/>
          <p:cNvSpPr txBox="1"/>
          <p:nvPr/>
        </p:nvSpPr>
        <p:spPr>
          <a:xfrm>
            <a:off x="3526155" y="1590040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2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985260" y="158559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3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443095" y="158559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4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911090" y="158559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5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403215" y="1590040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6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869305" y="158559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7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331585" y="1590040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8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783705" y="158813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9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049905" y="207073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11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994150" y="207073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13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456430" y="207073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14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924425" y="207073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15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404485" y="207073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16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862955" y="207073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17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330950" y="207073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18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265035" y="207073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20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059430" y="2551430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21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526155" y="253809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22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453255" y="253809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24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924425" y="253809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25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401310" y="2551430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26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872480" y="253809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27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799580" y="253809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29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7267575" y="253809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30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063875" y="3001010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31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525520" y="3001010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32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988435" y="300545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33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932045" y="3001010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35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5400040" y="3001010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36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334760" y="3001010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38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6797040" y="300545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39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7267575" y="3001010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40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3059430" y="347662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41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3526155" y="347662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42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3988435" y="3472180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43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4462145" y="3472180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44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5867400" y="3472180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47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6329045" y="347662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48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6797040" y="347662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49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7261860" y="3472180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50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3064510" y="393255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51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3526155" y="393255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52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3988435" y="393255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53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4456430" y="393255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54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5871210" y="393255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57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6311900" y="393255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58</a:t>
            </a:r>
          </a:p>
        </p:txBody>
      </p:sp>
      <p:sp>
        <p:nvSpPr>
          <p:cNvPr id="130" name="文本框 129"/>
          <p:cNvSpPr txBox="1"/>
          <p:nvPr/>
        </p:nvSpPr>
        <p:spPr>
          <a:xfrm>
            <a:off x="6793865" y="393255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59</a:t>
            </a:r>
          </a:p>
        </p:txBody>
      </p:sp>
      <p:sp>
        <p:nvSpPr>
          <p:cNvPr id="131" name="文本框 130"/>
          <p:cNvSpPr txBox="1"/>
          <p:nvPr/>
        </p:nvSpPr>
        <p:spPr>
          <a:xfrm>
            <a:off x="7251700" y="393255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60</a:t>
            </a:r>
          </a:p>
        </p:txBody>
      </p:sp>
      <p:sp>
        <p:nvSpPr>
          <p:cNvPr id="132" name="文本框 131"/>
          <p:cNvSpPr txBox="1"/>
          <p:nvPr/>
        </p:nvSpPr>
        <p:spPr>
          <a:xfrm>
            <a:off x="3063875" y="439991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61</a:t>
            </a:r>
          </a:p>
        </p:txBody>
      </p:sp>
      <p:sp>
        <p:nvSpPr>
          <p:cNvPr id="133" name="文本框 132"/>
          <p:cNvSpPr txBox="1"/>
          <p:nvPr/>
        </p:nvSpPr>
        <p:spPr>
          <a:xfrm>
            <a:off x="3534410" y="439991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62</a:t>
            </a:r>
          </a:p>
        </p:txBody>
      </p:sp>
      <p:sp>
        <p:nvSpPr>
          <p:cNvPr id="134" name="文本框 133"/>
          <p:cNvSpPr txBox="1"/>
          <p:nvPr/>
        </p:nvSpPr>
        <p:spPr>
          <a:xfrm>
            <a:off x="4001135" y="439991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63</a:t>
            </a:r>
          </a:p>
        </p:txBody>
      </p:sp>
      <p:sp>
        <p:nvSpPr>
          <p:cNvPr id="135" name="文本框 134"/>
          <p:cNvSpPr txBox="1"/>
          <p:nvPr/>
        </p:nvSpPr>
        <p:spPr>
          <a:xfrm>
            <a:off x="4921250" y="439991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65</a:t>
            </a:r>
          </a:p>
        </p:txBody>
      </p:sp>
      <p:sp>
        <p:nvSpPr>
          <p:cNvPr id="136" name="文本框 135"/>
          <p:cNvSpPr txBox="1"/>
          <p:nvPr/>
        </p:nvSpPr>
        <p:spPr>
          <a:xfrm>
            <a:off x="5387975" y="439991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66</a:t>
            </a:r>
          </a:p>
        </p:txBody>
      </p:sp>
      <p:sp>
        <p:nvSpPr>
          <p:cNvPr id="137" name="文本框 136"/>
          <p:cNvSpPr txBox="1"/>
          <p:nvPr/>
        </p:nvSpPr>
        <p:spPr>
          <a:xfrm>
            <a:off x="6325870" y="439991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68</a:t>
            </a:r>
          </a:p>
        </p:txBody>
      </p:sp>
      <p:sp>
        <p:nvSpPr>
          <p:cNvPr id="138" name="文本框 137"/>
          <p:cNvSpPr txBox="1"/>
          <p:nvPr/>
        </p:nvSpPr>
        <p:spPr>
          <a:xfrm>
            <a:off x="6797040" y="439991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69</a:t>
            </a:r>
          </a:p>
        </p:txBody>
      </p:sp>
      <p:sp>
        <p:nvSpPr>
          <p:cNvPr id="139" name="文本框 138"/>
          <p:cNvSpPr txBox="1"/>
          <p:nvPr/>
        </p:nvSpPr>
        <p:spPr>
          <a:xfrm>
            <a:off x="7265035" y="439991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70</a:t>
            </a:r>
          </a:p>
        </p:txBody>
      </p:sp>
      <p:sp>
        <p:nvSpPr>
          <p:cNvPr id="140" name="文本框 139"/>
          <p:cNvSpPr txBox="1"/>
          <p:nvPr/>
        </p:nvSpPr>
        <p:spPr>
          <a:xfrm>
            <a:off x="3061970" y="486727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71</a:t>
            </a:r>
          </a:p>
        </p:txBody>
      </p:sp>
      <p:sp>
        <p:nvSpPr>
          <p:cNvPr id="141" name="文本框 140"/>
          <p:cNvSpPr txBox="1"/>
          <p:nvPr/>
        </p:nvSpPr>
        <p:spPr>
          <a:xfrm>
            <a:off x="3527425" y="486727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72</a:t>
            </a:r>
          </a:p>
        </p:txBody>
      </p:sp>
      <p:sp>
        <p:nvSpPr>
          <p:cNvPr id="142" name="文本框 141"/>
          <p:cNvSpPr txBox="1"/>
          <p:nvPr/>
        </p:nvSpPr>
        <p:spPr>
          <a:xfrm>
            <a:off x="4456430" y="487616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74</a:t>
            </a:r>
          </a:p>
        </p:txBody>
      </p:sp>
      <p:sp>
        <p:nvSpPr>
          <p:cNvPr id="143" name="文本框 142"/>
          <p:cNvSpPr txBox="1"/>
          <p:nvPr/>
        </p:nvSpPr>
        <p:spPr>
          <a:xfrm>
            <a:off x="4919980" y="486727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75</a:t>
            </a:r>
          </a:p>
        </p:txBody>
      </p:sp>
      <p:sp>
        <p:nvSpPr>
          <p:cNvPr id="144" name="文本框 143"/>
          <p:cNvSpPr txBox="1"/>
          <p:nvPr/>
        </p:nvSpPr>
        <p:spPr>
          <a:xfrm>
            <a:off x="5387975" y="486727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76</a:t>
            </a:r>
          </a:p>
        </p:txBody>
      </p:sp>
      <p:sp>
        <p:nvSpPr>
          <p:cNvPr id="145" name="文本框 144"/>
          <p:cNvSpPr txBox="1"/>
          <p:nvPr/>
        </p:nvSpPr>
        <p:spPr>
          <a:xfrm>
            <a:off x="5857875" y="486727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77</a:t>
            </a:r>
          </a:p>
        </p:txBody>
      </p:sp>
      <p:sp>
        <p:nvSpPr>
          <p:cNvPr id="146" name="文本框 145"/>
          <p:cNvSpPr txBox="1"/>
          <p:nvPr/>
        </p:nvSpPr>
        <p:spPr>
          <a:xfrm>
            <a:off x="6783705" y="486727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79</a:t>
            </a:r>
          </a:p>
        </p:txBody>
      </p:sp>
      <p:sp>
        <p:nvSpPr>
          <p:cNvPr id="147" name="文本框 146"/>
          <p:cNvSpPr txBox="1"/>
          <p:nvPr/>
        </p:nvSpPr>
        <p:spPr>
          <a:xfrm>
            <a:off x="7251700" y="486727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80</a:t>
            </a:r>
          </a:p>
        </p:txBody>
      </p:sp>
      <p:sp>
        <p:nvSpPr>
          <p:cNvPr id="148" name="文本框 147"/>
          <p:cNvSpPr txBox="1"/>
          <p:nvPr/>
        </p:nvSpPr>
        <p:spPr>
          <a:xfrm>
            <a:off x="3061970" y="533844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81</a:t>
            </a:r>
          </a:p>
        </p:txBody>
      </p:sp>
      <p:sp>
        <p:nvSpPr>
          <p:cNvPr id="149" name="文本框 148"/>
          <p:cNvSpPr txBox="1"/>
          <p:nvPr/>
        </p:nvSpPr>
        <p:spPr>
          <a:xfrm>
            <a:off x="3985260" y="533844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83</a:t>
            </a:r>
          </a:p>
        </p:txBody>
      </p:sp>
      <p:sp>
        <p:nvSpPr>
          <p:cNvPr id="150" name="文本框 149"/>
          <p:cNvSpPr txBox="1"/>
          <p:nvPr/>
        </p:nvSpPr>
        <p:spPr>
          <a:xfrm>
            <a:off x="4451985" y="533844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84</a:t>
            </a:r>
          </a:p>
        </p:txBody>
      </p:sp>
      <p:sp>
        <p:nvSpPr>
          <p:cNvPr id="151" name="文本框 150"/>
          <p:cNvSpPr txBox="1"/>
          <p:nvPr/>
        </p:nvSpPr>
        <p:spPr>
          <a:xfrm>
            <a:off x="4930140" y="533844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85</a:t>
            </a:r>
          </a:p>
        </p:txBody>
      </p:sp>
      <p:sp>
        <p:nvSpPr>
          <p:cNvPr id="152" name="文本框 151"/>
          <p:cNvSpPr txBox="1"/>
          <p:nvPr/>
        </p:nvSpPr>
        <p:spPr>
          <a:xfrm>
            <a:off x="5387975" y="533844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86</a:t>
            </a:r>
          </a:p>
        </p:txBody>
      </p:sp>
      <p:sp>
        <p:nvSpPr>
          <p:cNvPr id="153" name="文本框 152"/>
          <p:cNvSpPr txBox="1"/>
          <p:nvPr/>
        </p:nvSpPr>
        <p:spPr>
          <a:xfrm>
            <a:off x="5863590" y="5342890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87</a:t>
            </a:r>
          </a:p>
        </p:txBody>
      </p:sp>
      <p:sp>
        <p:nvSpPr>
          <p:cNvPr id="154" name="文本框 153"/>
          <p:cNvSpPr txBox="1"/>
          <p:nvPr/>
        </p:nvSpPr>
        <p:spPr>
          <a:xfrm>
            <a:off x="6334760" y="5342890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88</a:t>
            </a:r>
          </a:p>
        </p:txBody>
      </p:sp>
      <p:sp>
        <p:nvSpPr>
          <p:cNvPr id="155" name="文本框 154"/>
          <p:cNvSpPr txBox="1"/>
          <p:nvPr/>
        </p:nvSpPr>
        <p:spPr>
          <a:xfrm>
            <a:off x="7267575" y="5342890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90</a:t>
            </a:r>
          </a:p>
        </p:txBody>
      </p:sp>
      <p:sp>
        <p:nvSpPr>
          <p:cNvPr id="156" name="文本框 155"/>
          <p:cNvSpPr txBox="1"/>
          <p:nvPr/>
        </p:nvSpPr>
        <p:spPr>
          <a:xfrm>
            <a:off x="3520440" y="580453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92</a:t>
            </a:r>
          </a:p>
        </p:txBody>
      </p:sp>
      <p:sp>
        <p:nvSpPr>
          <p:cNvPr id="157" name="文本框 156"/>
          <p:cNvSpPr txBox="1"/>
          <p:nvPr/>
        </p:nvSpPr>
        <p:spPr>
          <a:xfrm>
            <a:off x="3993515" y="581342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93</a:t>
            </a:r>
          </a:p>
        </p:txBody>
      </p:sp>
      <p:sp>
        <p:nvSpPr>
          <p:cNvPr id="158" name="文本框 157"/>
          <p:cNvSpPr txBox="1"/>
          <p:nvPr/>
        </p:nvSpPr>
        <p:spPr>
          <a:xfrm>
            <a:off x="4464685" y="580453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94</a:t>
            </a:r>
          </a:p>
        </p:txBody>
      </p:sp>
      <p:sp>
        <p:nvSpPr>
          <p:cNvPr id="159" name="文本框 158"/>
          <p:cNvSpPr txBox="1"/>
          <p:nvPr/>
        </p:nvSpPr>
        <p:spPr>
          <a:xfrm>
            <a:off x="4919980" y="580453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95</a:t>
            </a:r>
          </a:p>
        </p:txBody>
      </p:sp>
      <p:sp>
        <p:nvSpPr>
          <p:cNvPr id="160" name="文本框 159"/>
          <p:cNvSpPr txBox="1"/>
          <p:nvPr/>
        </p:nvSpPr>
        <p:spPr>
          <a:xfrm>
            <a:off x="5400040" y="581342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96</a:t>
            </a:r>
          </a:p>
        </p:txBody>
      </p:sp>
      <p:sp>
        <p:nvSpPr>
          <p:cNvPr id="161" name="文本框 160"/>
          <p:cNvSpPr txBox="1"/>
          <p:nvPr/>
        </p:nvSpPr>
        <p:spPr>
          <a:xfrm>
            <a:off x="5857875" y="580453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97</a:t>
            </a:r>
          </a:p>
        </p:txBody>
      </p:sp>
      <p:sp>
        <p:nvSpPr>
          <p:cNvPr id="162" name="文本框 161"/>
          <p:cNvSpPr txBox="1"/>
          <p:nvPr/>
        </p:nvSpPr>
        <p:spPr>
          <a:xfrm>
            <a:off x="6315710" y="5808980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98</a:t>
            </a:r>
          </a:p>
        </p:txBody>
      </p:sp>
      <p:sp>
        <p:nvSpPr>
          <p:cNvPr id="163" name="文本框 162"/>
          <p:cNvSpPr txBox="1"/>
          <p:nvPr/>
        </p:nvSpPr>
        <p:spPr>
          <a:xfrm>
            <a:off x="6809105" y="5804535"/>
            <a:ext cx="468000" cy="3987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99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>
                      <p:stCondLst>
                        <p:cond delay="0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367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8" fill="hold">
                      <p:stCondLst>
                        <p:cond delay="0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</p:childTnLst>
        </p:cTn>
      </p:par>
    </p:tnLst>
    <p:bldLst>
      <p:bldP spid="129" grpId="0"/>
      <p:bldP spid="129" grpId="1"/>
      <p:bldP spid="2" grpId="0"/>
      <p:bldP spid="2" grpId="1"/>
      <p:bldP spid="4" grpId="0"/>
      <p:bldP spid="4" grpId="1"/>
      <p:bldP spid="5" grpId="0"/>
      <p:bldP spid="5" grpId="1"/>
      <p:bldP spid="7" grpId="0"/>
      <p:bldP spid="7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3" grpId="0"/>
      <p:bldP spid="53" grpId="1"/>
      <p:bldP spid="55" grpId="0"/>
      <p:bldP spid="55" grpId="1"/>
      <p:bldP spid="56" grpId="0"/>
      <p:bldP spid="56" grpId="1"/>
      <p:bldP spid="57" grpId="0"/>
      <p:bldP spid="57" grpId="1"/>
      <p:bldP spid="130" grpId="0"/>
      <p:bldP spid="130" grpId="1"/>
      <p:bldP spid="131" grpId="0"/>
      <p:bldP spid="131" grpId="1"/>
      <p:bldP spid="132" grpId="0"/>
      <p:bldP spid="132" grpId="1"/>
      <p:bldP spid="133" grpId="0"/>
      <p:bldP spid="133" grpId="1"/>
      <p:bldP spid="134" grpId="0"/>
      <p:bldP spid="134" grpId="1"/>
      <p:bldP spid="135" grpId="0"/>
      <p:bldP spid="135" grpId="1"/>
      <p:bldP spid="136" grpId="0"/>
      <p:bldP spid="136" grpId="1"/>
      <p:bldP spid="137" grpId="0"/>
      <p:bldP spid="137" grpId="1"/>
      <p:bldP spid="138" grpId="0"/>
      <p:bldP spid="138" grpId="1"/>
      <p:bldP spid="139" grpId="0"/>
      <p:bldP spid="139" grpId="1"/>
      <p:bldP spid="140" grpId="0"/>
      <p:bldP spid="140" grpId="1"/>
      <p:bldP spid="141" grpId="0"/>
      <p:bldP spid="141" grpId="1"/>
      <p:bldP spid="142" grpId="0"/>
      <p:bldP spid="142" grpId="1"/>
      <p:bldP spid="143" grpId="0"/>
      <p:bldP spid="143" grpId="1"/>
      <p:bldP spid="144" grpId="0"/>
      <p:bldP spid="144" grpId="1"/>
      <p:bldP spid="145" grpId="0"/>
      <p:bldP spid="145" grpId="1"/>
      <p:bldP spid="146" grpId="0"/>
      <p:bldP spid="146" grpId="1"/>
      <p:bldP spid="147" grpId="0"/>
      <p:bldP spid="147" grpId="1"/>
      <p:bldP spid="148" grpId="0"/>
      <p:bldP spid="148" grpId="1"/>
      <p:bldP spid="149" grpId="0"/>
      <p:bldP spid="149" grpId="1"/>
      <p:bldP spid="150" grpId="0"/>
      <p:bldP spid="150" grpId="1"/>
      <p:bldP spid="151" grpId="0"/>
      <p:bldP spid="151" grpId="1"/>
      <p:bldP spid="152" grpId="0"/>
      <p:bldP spid="152" grpId="1"/>
      <p:bldP spid="153" grpId="0"/>
      <p:bldP spid="153" grpId="1"/>
      <p:bldP spid="154" grpId="0"/>
      <p:bldP spid="154" grpId="1"/>
      <p:bldP spid="155" grpId="0"/>
      <p:bldP spid="155" grpId="1"/>
      <p:bldP spid="156" grpId="0"/>
      <p:bldP spid="156" grpId="1"/>
      <p:bldP spid="157" grpId="0"/>
      <p:bldP spid="157" grpId="1"/>
      <p:bldP spid="158" grpId="0"/>
      <p:bldP spid="158" grpId="1"/>
      <p:bldP spid="159" grpId="0"/>
      <p:bldP spid="159" grpId="1"/>
      <p:bldP spid="160" grpId="0"/>
      <p:bldP spid="160" grpId="1"/>
      <p:bldP spid="161" grpId="0"/>
      <p:bldP spid="161" grpId="1"/>
      <p:bldP spid="162" grpId="0"/>
      <p:bldP spid="162" grpId="1"/>
      <p:bldP spid="163" grpId="0"/>
      <p:bldP spid="16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80" y="877275"/>
            <a:ext cx="326842" cy="360000"/>
          </a:xfrm>
          <a:prstGeom prst="rect">
            <a:avLst/>
          </a:prstGeom>
        </p:spPr>
      </p:pic>
      <p:sp>
        <p:nvSpPr>
          <p:cNvPr id="8195" name="文本框 2"/>
          <p:cNvSpPr txBox="1"/>
          <p:nvPr/>
        </p:nvSpPr>
        <p:spPr>
          <a:xfrm>
            <a:off x="859790" y="796290"/>
            <a:ext cx="75279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说一说，你发现了什么？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6" name="表格 5"/>
          <p:cNvGraphicFramePr/>
          <p:nvPr/>
        </p:nvGraphicFramePr>
        <p:xfrm>
          <a:off x="3049905" y="1550035"/>
          <a:ext cx="4680000" cy="46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1</a:t>
                      </a:r>
                    </a:p>
                  </a:txBody>
                  <a:tcPr anchor="ctr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2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3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4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5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6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7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8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9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10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11</a:t>
                      </a:r>
                    </a:p>
                  </a:txBody>
                  <a:tcPr anchor="ctr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12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13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14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15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16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17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18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19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20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21</a:t>
                      </a:r>
                    </a:p>
                  </a:txBody>
                  <a:tcPr anchor="ctr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22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23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24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25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26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27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28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29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30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31</a:t>
                      </a:r>
                    </a:p>
                  </a:txBody>
                  <a:tcPr anchor="ctr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32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33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34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35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36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37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38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39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40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41</a:t>
                      </a:r>
                    </a:p>
                  </a:txBody>
                  <a:tcPr anchor="ctr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42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43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44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45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46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47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48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49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50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51</a:t>
                      </a:r>
                    </a:p>
                  </a:txBody>
                  <a:tcPr anchor="ctr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52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53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54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55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56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57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58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59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60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61</a:t>
                      </a:r>
                    </a:p>
                  </a:txBody>
                  <a:tcPr anchor="ctr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62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63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64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65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66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67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68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69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70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71</a:t>
                      </a:r>
                    </a:p>
                  </a:txBody>
                  <a:tcPr anchor="ctr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72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73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74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75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76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77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78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79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80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81</a:t>
                      </a:r>
                    </a:p>
                  </a:txBody>
                  <a:tcPr anchor="ctr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82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83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84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85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86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87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88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89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90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91</a:t>
                      </a:r>
                    </a:p>
                  </a:txBody>
                  <a:tcPr anchor="ctr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92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93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94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95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96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97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98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99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spc="-180">
                          <a:solidFill>
                            <a:schemeClr val="tx1"/>
                          </a:solidFill>
                          <a:uFillTx/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100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64" name="左右箭头 163"/>
          <p:cNvSpPr/>
          <p:nvPr/>
        </p:nvSpPr>
        <p:spPr>
          <a:xfrm>
            <a:off x="3049905" y="1345565"/>
            <a:ext cx="4679315" cy="80645"/>
          </a:xfrm>
          <a:prstGeom prst="leftRightArrow">
            <a:avLst/>
          </a:prstGeom>
          <a:gradFill>
            <a:gsLst>
              <a:gs pos="50000">
                <a:schemeClr val="accent6"/>
              </a:gs>
              <a:gs pos="0">
                <a:schemeClr val="accent6">
                  <a:lumMod val="25000"/>
                  <a:lumOff val="75000"/>
                </a:schemeClr>
              </a:gs>
              <a:gs pos="100000">
                <a:schemeClr val="accent6">
                  <a:lumMod val="85000"/>
                </a:schemeClr>
              </a:gs>
            </a:gsLst>
            <a:lin ang="5400000" scaled="1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5" name="左右箭头 164"/>
          <p:cNvSpPr/>
          <p:nvPr/>
        </p:nvSpPr>
        <p:spPr>
          <a:xfrm rot="16200000">
            <a:off x="504825" y="3849370"/>
            <a:ext cx="4679315" cy="80645"/>
          </a:xfrm>
          <a:prstGeom prst="leftRightArrow">
            <a:avLst/>
          </a:prstGeom>
          <a:gradFill>
            <a:gsLst>
              <a:gs pos="50000">
                <a:schemeClr val="accent6"/>
              </a:gs>
              <a:gs pos="0">
                <a:schemeClr val="accent6">
                  <a:lumMod val="25000"/>
                  <a:lumOff val="75000"/>
                </a:schemeClr>
              </a:gs>
              <a:gs pos="100000">
                <a:schemeClr val="accent6">
                  <a:lumMod val="85000"/>
                </a:schemeClr>
              </a:gs>
            </a:gsLst>
            <a:lin ang="5400000" scaled="1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</a:pPr>
            <a:endParaRPr lang="zh-CN" altLang="en-US" sz="1800">
              <a:sym typeface="+mn-ea"/>
            </a:endParaRPr>
          </a:p>
        </p:txBody>
      </p:sp>
      <p:sp>
        <p:nvSpPr>
          <p:cNvPr id="166" name="左右箭头 165"/>
          <p:cNvSpPr/>
          <p:nvPr/>
        </p:nvSpPr>
        <p:spPr>
          <a:xfrm rot="13500000" flipV="1">
            <a:off x="2122805" y="3856355"/>
            <a:ext cx="6521450" cy="79375"/>
          </a:xfrm>
          <a:prstGeom prst="leftRightArrow">
            <a:avLst/>
          </a:prstGeom>
          <a:gradFill>
            <a:gsLst>
              <a:gs pos="50000">
                <a:schemeClr val="accent6"/>
              </a:gs>
              <a:gs pos="0">
                <a:schemeClr val="accent6">
                  <a:lumMod val="25000"/>
                  <a:lumOff val="75000"/>
                </a:schemeClr>
              </a:gs>
              <a:gs pos="100000">
                <a:schemeClr val="accent6">
                  <a:lumMod val="85000"/>
                </a:schemeClr>
              </a:gs>
            </a:gsLst>
            <a:lin ang="5400000" scaled="1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</a:pPr>
            <a:endParaRPr lang="zh-CN" altLang="en-US" sz="1800">
              <a:sym typeface="+mn-ea"/>
            </a:endParaRPr>
          </a:p>
        </p:txBody>
      </p:sp>
      <p:sp>
        <p:nvSpPr>
          <p:cNvPr id="167" name="左右箭头 166"/>
          <p:cNvSpPr/>
          <p:nvPr/>
        </p:nvSpPr>
        <p:spPr>
          <a:xfrm rot="8100000" flipH="1" flipV="1">
            <a:off x="2135505" y="3844290"/>
            <a:ext cx="6521450" cy="79375"/>
          </a:xfrm>
          <a:prstGeom prst="leftRightArrow">
            <a:avLst/>
          </a:prstGeom>
          <a:gradFill>
            <a:gsLst>
              <a:gs pos="50000">
                <a:schemeClr val="accent6"/>
              </a:gs>
              <a:gs pos="0">
                <a:schemeClr val="accent6">
                  <a:lumMod val="25000"/>
                  <a:lumOff val="75000"/>
                </a:schemeClr>
              </a:gs>
              <a:gs pos="100000">
                <a:schemeClr val="accent6">
                  <a:lumMod val="85000"/>
                </a:schemeClr>
              </a:gs>
            </a:gsLst>
            <a:lin ang="5400000" scaled="1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</a:pPr>
            <a:endParaRPr lang="zh-CN" altLang="en-US" sz="18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bldLvl="0" animBg="1"/>
      <p:bldP spid="164" grpId="1" animBg="1"/>
      <p:bldP spid="165" grpId="0" bldLvl="0" animBg="1"/>
      <p:bldP spid="165" grpId="1" animBg="1"/>
      <p:bldP spid="166" grpId="0" bldLvl="0" animBg="1"/>
      <p:bldP spid="166" grpId="1" animBg="1"/>
      <p:bldP spid="167" grpId="0" bldLvl="0" animBg="1"/>
      <p:bldP spid="16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/>
          <p:nvPr/>
        </p:nvGraphicFramePr>
        <p:xfrm>
          <a:off x="4222115" y="2120265"/>
          <a:ext cx="1404000" cy="1403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79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58</a:t>
                      </a:r>
                    </a:p>
                  </a:txBody>
                  <a:tcPr anchor="ctr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60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78</a:t>
                      </a:r>
                    </a:p>
                  </a:txBody>
                  <a:tcPr anchor="ctr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80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180" y="877275"/>
            <a:ext cx="326842" cy="360000"/>
          </a:xfrm>
          <a:prstGeom prst="rect">
            <a:avLst/>
          </a:prstGeom>
        </p:spPr>
      </p:pic>
      <p:sp>
        <p:nvSpPr>
          <p:cNvPr id="4" name="文本框 2"/>
          <p:cNvSpPr txBox="1"/>
          <p:nvPr/>
        </p:nvSpPr>
        <p:spPr>
          <a:xfrm>
            <a:off x="859790" y="796290"/>
            <a:ext cx="75279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想一想，填一填。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11590" y="751840"/>
            <a:ext cx="2827655" cy="282003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82" name="组合 81"/>
          <p:cNvGrpSpPr/>
          <p:nvPr/>
        </p:nvGrpSpPr>
        <p:grpSpPr>
          <a:xfrm>
            <a:off x="5384800" y="3789680"/>
            <a:ext cx="3734435" cy="1981200"/>
            <a:chOff x="11216" y="4880"/>
            <a:chExt cx="5881" cy="3120"/>
          </a:xfrm>
        </p:grpSpPr>
        <p:sp>
          <p:nvSpPr>
            <p:cNvPr id="38" name="圆角矩形 37"/>
            <p:cNvSpPr/>
            <p:nvPr/>
          </p:nvSpPr>
          <p:spPr bwMode="auto">
            <a:xfrm>
              <a:off x="11216" y="5241"/>
              <a:ext cx="4729" cy="2759"/>
            </a:xfrm>
            <a:prstGeom prst="roundRect">
              <a:avLst/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400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1536" y="5201"/>
              <a:ext cx="4192" cy="1964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sz="2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竖着看</a:t>
              </a:r>
              <a:r>
                <a:rPr sz="2400" b="1"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  <a:sym typeface="+mn-ea"/>
                </a:rPr>
                <a:t>，</a:t>
              </a:r>
              <a:r>
                <a:rPr sz="2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第一列是</a:t>
              </a:r>
              <a:r>
                <a:rPr sz="2400" b="1"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  <a:sym typeface="+mn-ea"/>
                </a:rPr>
                <a:t>58，68，78，</a:t>
              </a:r>
              <a:r>
                <a:rPr sz="2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应该</a:t>
              </a:r>
              <a:r>
                <a:rPr sz="2400" spc="30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填</a:t>
              </a:r>
              <a:r>
                <a:rPr sz="2400" b="1"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  <a:sym typeface="+mn-ea"/>
                </a:rPr>
                <a:t>68</a:t>
              </a:r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。</a:t>
              </a:r>
            </a:p>
          </p:txBody>
        </p:sp>
        <p:pic>
          <p:nvPicPr>
            <p:cNvPr id="72" name="图片 71" descr="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/>
            <a:stretch>
              <a:fillRect/>
            </a:stretch>
          </p:blipFill>
          <p:spPr>
            <a:xfrm flipH="1">
              <a:off x="15595" y="4880"/>
              <a:ext cx="1502" cy="1502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 bwMode="auto">
          <a:xfrm>
            <a:off x="1231388" y="3783739"/>
            <a:ext cx="3834323" cy="1988609"/>
            <a:chOff x="849" y="7159"/>
            <a:chExt cx="7058" cy="3758"/>
          </a:xfrm>
        </p:grpSpPr>
        <p:grpSp>
          <p:nvGrpSpPr>
            <p:cNvPr id="13" name="组合 11"/>
            <p:cNvGrpSpPr/>
            <p:nvPr/>
          </p:nvGrpSpPr>
          <p:grpSpPr bwMode="auto">
            <a:xfrm>
              <a:off x="2453" y="7603"/>
              <a:ext cx="5454" cy="3314"/>
              <a:chOff x="11247" y="1649"/>
              <a:chExt cx="5454" cy="3314"/>
            </a:xfrm>
          </p:grpSpPr>
          <p:sp>
            <p:nvSpPr>
              <p:cNvPr id="14" name="圆角矩形标注 13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1247" y="1719"/>
                <a:ext cx="5454" cy="3244"/>
              </a:xfrm>
              <a:prstGeom prst="wedgeRoundRectCallout">
                <a:avLst>
                  <a:gd name="adj1" fmla="val 28167"/>
                  <a:gd name="adj2" fmla="val 45060"/>
                  <a:gd name="adj3" fmla="val 16667"/>
                </a:avLst>
              </a:prstGeom>
              <a:solidFill>
                <a:srgbClr val="FFFEEC"/>
              </a:solidFill>
              <a:ln w="19050">
                <a:solidFill>
                  <a:srgbClr val="E1EB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noProof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5" name="文本框 4"/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11475" y="1649"/>
                <a:ext cx="4974" cy="3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2400" dirty="0"/>
                  <a:t>横着看</a:t>
                </a:r>
                <a:r>
                  <a:rPr lang="zh-CN" altLang="en-US" sz="2400" b="1" dirty="0">
                    <a:latin typeface="方正科技符号" panose="02000502000000000000" charset="-122"/>
                    <a:ea typeface="方正科技符号" panose="02000502000000000000" charset="-122"/>
                  </a:rPr>
                  <a:t>，</a:t>
                </a:r>
                <a:r>
                  <a:rPr lang="zh-CN" altLang="en-US" sz="2400" dirty="0"/>
                  <a:t>第一行是</a:t>
                </a:r>
                <a:r>
                  <a:rPr lang="zh-CN" altLang="en-US" sz="2400" b="1" dirty="0">
                    <a:latin typeface="方正科技符号" panose="02000502000000000000" charset="-122"/>
                    <a:ea typeface="方正科技符号" panose="02000502000000000000" charset="-122"/>
                    <a:cs typeface="方正科技符号" panose="02000502000000000000" charset="-122"/>
                  </a:rPr>
                  <a:t>58，59，60，</a:t>
                </a:r>
                <a:r>
                  <a:rPr lang="zh-CN" altLang="en-US" sz="2400" dirty="0"/>
                  <a:t>应该</a:t>
                </a:r>
                <a:r>
                  <a:rPr lang="zh-CN" altLang="en-US" sz="2400" spc="300" dirty="0">
                    <a:solidFill>
                      <a:schemeClr val="tx1"/>
                    </a:solidFill>
                    <a:uFillTx/>
                  </a:rPr>
                  <a:t>填</a:t>
                </a:r>
                <a:r>
                  <a:rPr lang="en-US" altLang="zh-CN" sz="2400" b="1" dirty="0">
                    <a:latin typeface="方正科技符号" panose="02000502000000000000" charset="-122"/>
                    <a:ea typeface="方正科技符号" panose="02000502000000000000" charset="-122"/>
                  </a:rPr>
                  <a:t>59</a:t>
                </a:r>
                <a:r>
                  <a:rPr lang="zh-CN" altLang="en-US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。</a:t>
                </a:r>
              </a:p>
            </p:txBody>
          </p:sp>
        </p:grpSp>
        <p:sp>
          <p:nvSpPr>
            <p:cNvPr id="16" name="椭圆 15"/>
            <p:cNvSpPr/>
            <p:nvPr>
              <p:custDataLst>
                <p:tags r:id="rId2"/>
              </p:custDataLst>
            </p:nvPr>
          </p:nvSpPr>
          <p:spPr>
            <a:xfrm flipH="1">
              <a:off x="849" y="7159"/>
              <a:ext cx="1814" cy="1814"/>
            </a:xfrm>
            <a:prstGeom prst="ellipse">
              <a:avLst/>
            </a:prstGeom>
            <a:blipFill rotWithShape="1">
              <a:blip r:embed="rId10"/>
              <a:stretch>
                <a:fillRect r="-2000" b="-1000"/>
              </a:stretch>
            </a:blipFill>
            <a:ln w="19050">
              <a:solidFill>
                <a:srgbClr val="C4D9A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</p:grpSp>
      <p:sp>
        <p:nvSpPr>
          <p:cNvPr id="22" name="矩形 21"/>
          <p:cNvSpPr/>
          <p:nvPr/>
        </p:nvSpPr>
        <p:spPr>
          <a:xfrm>
            <a:off x="4712970" y="2162810"/>
            <a:ext cx="412750" cy="399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4246880" y="2625090"/>
            <a:ext cx="412750" cy="399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712970" y="2616200"/>
            <a:ext cx="412750" cy="399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5179695" y="2620645"/>
            <a:ext cx="412750" cy="399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4717415" y="3091815"/>
            <a:ext cx="412750" cy="399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4149725" y="2606040"/>
            <a:ext cx="59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rgbClr val="C00000"/>
                </a:solidFill>
                <a:latin typeface="方正科技符号" panose="02000502000000000000" charset="-122"/>
                <a:ea typeface="方正科技符号" panose="02000502000000000000" charset="-122"/>
              </a:rPr>
              <a:t>68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627880" y="2120265"/>
            <a:ext cx="59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rgbClr val="C00000"/>
                </a:solidFill>
                <a:latin typeface="方正科技符号" panose="02000502000000000000" charset="-122"/>
                <a:ea typeface="方正科技符号" panose="02000502000000000000" charset="-122"/>
              </a:rPr>
              <a:t>59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627880" y="2597150"/>
            <a:ext cx="59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rgbClr val="C00000"/>
                </a:solidFill>
                <a:latin typeface="方正科技符号" panose="02000502000000000000" charset="-122"/>
                <a:ea typeface="方正科技符号" panose="02000502000000000000" charset="-122"/>
              </a:rPr>
              <a:t>69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095240" y="2596515"/>
            <a:ext cx="59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rgbClr val="C00000"/>
                </a:solidFill>
                <a:latin typeface="方正科技符号" panose="02000502000000000000" charset="-122"/>
                <a:ea typeface="方正科技符号" panose="02000502000000000000" charset="-122"/>
              </a:rPr>
              <a:t>70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632325" y="3060065"/>
            <a:ext cx="59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rgbClr val="C00000"/>
                </a:solidFill>
                <a:latin typeface="方正科技符号" panose="02000502000000000000" charset="-122"/>
                <a:ea typeface="方正科技符号" panose="02000502000000000000" charset="-122"/>
              </a:rPr>
              <a:t>79</a:t>
            </a:r>
          </a:p>
        </p:txBody>
      </p:sp>
      <p:sp>
        <p:nvSpPr>
          <p:cNvPr id="28" name="圆角矩形 27"/>
          <p:cNvSpPr/>
          <p:nvPr/>
        </p:nvSpPr>
        <p:spPr>
          <a:xfrm>
            <a:off x="10871835" y="2176145"/>
            <a:ext cx="835025" cy="821055"/>
          </a:xfrm>
          <a:prstGeom prst="roundRect">
            <a:avLst>
              <a:gd name="adj" fmla="val 12915"/>
            </a:avLst>
          </a:prstGeom>
          <a:noFill/>
          <a:ln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8" grpId="0"/>
      <p:bldP spid="17" grpId="0"/>
      <p:bldP spid="21" grpId="0"/>
      <p:bldP spid="20" grpId="0"/>
      <p:bldP spid="19" grpId="0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/>
          <p:nvPr/>
        </p:nvGraphicFramePr>
        <p:xfrm>
          <a:off x="4222115" y="2120265"/>
          <a:ext cx="1404000" cy="1403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79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67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80" y="877275"/>
            <a:ext cx="326842" cy="360000"/>
          </a:xfrm>
          <a:prstGeom prst="rect">
            <a:avLst/>
          </a:prstGeom>
        </p:spPr>
      </p:pic>
      <p:sp>
        <p:nvSpPr>
          <p:cNvPr id="4" name="文本框 2"/>
          <p:cNvSpPr txBox="1"/>
          <p:nvPr/>
        </p:nvSpPr>
        <p:spPr>
          <a:xfrm>
            <a:off x="859790" y="796290"/>
            <a:ext cx="75279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填一填，说一说你是怎样想的。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1590" y="751840"/>
            <a:ext cx="2827655" cy="282003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82" name="组合 81"/>
          <p:cNvGrpSpPr/>
          <p:nvPr/>
        </p:nvGrpSpPr>
        <p:grpSpPr>
          <a:xfrm>
            <a:off x="5384800" y="3789680"/>
            <a:ext cx="3734435" cy="1981200"/>
            <a:chOff x="11216" y="4880"/>
            <a:chExt cx="5881" cy="3120"/>
          </a:xfrm>
        </p:grpSpPr>
        <p:sp>
          <p:nvSpPr>
            <p:cNvPr id="38" name="圆角矩形 37"/>
            <p:cNvSpPr/>
            <p:nvPr/>
          </p:nvSpPr>
          <p:spPr bwMode="auto">
            <a:xfrm>
              <a:off x="11216" y="5241"/>
              <a:ext cx="4729" cy="2759"/>
            </a:xfrm>
            <a:prstGeom prst="roundRect">
              <a:avLst/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400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1536" y="5201"/>
              <a:ext cx="4192" cy="2700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sz="2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竖着看，下面的数比上面的</a:t>
              </a:r>
              <a:r>
                <a:rPr sz="2400" spc="40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多</a:t>
              </a:r>
              <a:r>
                <a:rPr sz="2400" b="1">
                  <a:latin typeface="方正科技符号" panose="02000502000000000000" charset="-122"/>
                  <a:ea typeface="方正科技符号" panose="02000502000000000000" charset="-122"/>
                  <a:cs typeface="微软雅黑" panose="020B0503020204020204" pitchFamily="34" charset="-122"/>
                  <a:sym typeface="+mn-ea"/>
                </a:rPr>
                <a:t>10</a:t>
              </a:r>
              <a:r>
                <a:rPr sz="2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，</a:t>
              </a:r>
              <a:r>
                <a:rPr sz="2400" b="1">
                  <a:latin typeface="方正科技符号" panose="02000502000000000000" charset="-122"/>
                  <a:ea typeface="方正科技符号" panose="02000502000000000000" charset="-122"/>
                  <a:cs typeface="微软雅黑" panose="020B0503020204020204" pitchFamily="34" charset="-122"/>
                  <a:sym typeface="+mn-ea"/>
                </a:rPr>
                <a:t>6</a:t>
              </a:r>
              <a:r>
                <a:rPr sz="2400" b="1" spc="400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微软雅黑" panose="020B0503020204020204" pitchFamily="34" charset="-122"/>
                  <a:sym typeface="+mn-ea"/>
                </a:rPr>
                <a:t>7</a:t>
              </a:r>
              <a:r>
                <a:rPr sz="2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下面是</a:t>
              </a:r>
              <a:r>
                <a:rPr sz="2400">
                  <a:latin typeface="宋体" panose="02010600030101010101" pitchFamily="2" charset="-122"/>
                  <a:ea typeface="宋体" panose="02010600030101010101" pitchFamily="2" charset="-122"/>
                  <a:cs typeface="微软雅黑" panose="020B0503020204020204" pitchFamily="34" charset="-122"/>
                  <a:sym typeface="+mn-ea"/>
                </a:rPr>
                <a:t>……</a:t>
              </a:r>
            </a:p>
          </p:txBody>
        </p:sp>
        <p:pic>
          <p:nvPicPr>
            <p:cNvPr id="72" name="图片 71" descr="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/>
            <a:stretch>
              <a:fillRect/>
            </a:stretch>
          </p:blipFill>
          <p:spPr>
            <a:xfrm flipH="1">
              <a:off x="15595" y="4880"/>
              <a:ext cx="1502" cy="1502"/>
            </a:xfrm>
            <a:prstGeom prst="rect">
              <a:avLst/>
            </a:prstGeom>
          </p:spPr>
        </p:pic>
      </p:grpSp>
      <p:grpSp>
        <p:nvGrpSpPr>
          <p:cNvPr id="13" name="组合 11"/>
          <p:cNvGrpSpPr/>
          <p:nvPr/>
        </p:nvGrpSpPr>
        <p:grpSpPr bwMode="auto">
          <a:xfrm>
            <a:off x="2102485" y="4018915"/>
            <a:ext cx="2962910" cy="1753870"/>
            <a:chOff x="11247" y="1649"/>
            <a:chExt cx="5454" cy="3314"/>
          </a:xfrm>
        </p:grpSpPr>
        <p:sp>
          <p:nvSpPr>
            <p:cNvPr id="14" name="圆角矩形标注 13"/>
            <p:cNvSpPr/>
            <p:nvPr>
              <p:custDataLst>
                <p:tags r:id="rId1"/>
              </p:custDataLst>
            </p:nvPr>
          </p:nvSpPr>
          <p:spPr bwMode="auto">
            <a:xfrm>
              <a:off x="11247" y="1719"/>
              <a:ext cx="5454" cy="3244"/>
            </a:xfrm>
            <a:prstGeom prst="wedgeRoundRectCallout">
              <a:avLst>
                <a:gd name="adj1" fmla="val 28167"/>
                <a:gd name="adj2" fmla="val 45060"/>
                <a:gd name="adj3" fmla="val 16667"/>
              </a:avLst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文本框 4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1475" y="1649"/>
              <a:ext cx="4974" cy="3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sz="2400" dirty="0"/>
                <a:t>横着看，右边的数比左边的</a:t>
              </a:r>
              <a:r>
                <a:rPr sz="2400" spc="300" dirty="0">
                  <a:solidFill>
                    <a:schemeClr val="tx1"/>
                  </a:solidFill>
                  <a:uFillTx/>
                </a:rPr>
                <a:t>多</a:t>
              </a:r>
              <a:r>
                <a:rPr sz="2400" b="1" dirty="0">
                  <a:latin typeface="方正科技符号" panose="02000502000000000000" charset="-122"/>
                  <a:ea typeface="方正科技符号" panose="02000502000000000000" charset="-122"/>
                </a:rPr>
                <a:t>1</a:t>
              </a:r>
              <a:r>
                <a:rPr sz="2400" dirty="0"/>
                <a:t>，</a:t>
              </a:r>
              <a:r>
                <a:rPr sz="2400" b="1" dirty="0">
                  <a:latin typeface="方正科技符号" panose="02000502000000000000" charset="-122"/>
                  <a:ea typeface="方正科技符号" panose="02000502000000000000" charset="-122"/>
                </a:rPr>
                <a:t>67</a:t>
              </a:r>
              <a:r>
                <a:rPr sz="2400" dirty="0"/>
                <a:t> 右边是</a:t>
              </a:r>
              <a:r>
                <a:rPr sz="2400" dirty="0">
                  <a:latin typeface="宋体" panose="02010600030101010101" pitchFamily="2" charset="-122"/>
                  <a:ea typeface="宋体" panose="02010600030101010101" pitchFamily="2" charset="-122"/>
                </a:rPr>
                <a:t>……</a:t>
              </a:r>
            </a:p>
          </p:txBody>
        </p:sp>
      </p:grpSp>
      <p:sp>
        <p:nvSpPr>
          <p:cNvPr id="22" name="矩形 21"/>
          <p:cNvSpPr/>
          <p:nvPr/>
        </p:nvSpPr>
        <p:spPr>
          <a:xfrm>
            <a:off x="4237355" y="2153920"/>
            <a:ext cx="412750" cy="399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4718050" y="2145030"/>
            <a:ext cx="412750" cy="399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5175885" y="2138680"/>
            <a:ext cx="412750" cy="399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249420" y="2609850"/>
            <a:ext cx="412750" cy="399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4717415" y="3091815"/>
            <a:ext cx="412750" cy="399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4620895" y="2125980"/>
            <a:ext cx="59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rgbClr val="C00000"/>
                </a:solidFill>
                <a:latin typeface="方正科技符号" panose="02000502000000000000" charset="-122"/>
                <a:ea typeface="方正科技符号" panose="02000502000000000000" charset="-122"/>
              </a:rPr>
              <a:t>57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164965" y="2125345"/>
            <a:ext cx="59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rgbClr val="C00000"/>
                </a:solidFill>
                <a:latin typeface="方正科技符号" panose="02000502000000000000" charset="-122"/>
                <a:ea typeface="方正科技符号" panose="02000502000000000000" charset="-122"/>
              </a:rPr>
              <a:t>56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090795" y="2119630"/>
            <a:ext cx="59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rgbClr val="C00000"/>
                </a:solidFill>
                <a:latin typeface="方正科技符号" panose="02000502000000000000" charset="-122"/>
                <a:ea typeface="方正科技符号" panose="02000502000000000000" charset="-122"/>
              </a:rPr>
              <a:t>58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164965" y="2585720"/>
            <a:ext cx="59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rgbClr val="C00000"/>
                </a:solidFill>
                <a:latin typeface="方正科技符号" panose="02000502000000000000" charset="-122"/>
                <a:ea typeface="方正科技符号" panose="02000502000000000000" charset="-122"/>
              </a:rPr>
              <a:t>66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632325" y="3060065"/>
            <a:ext cx="59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rgbClr val="C00000"/>
                </a:solidFill>
                <a:latin typeface="方正科技符号" panose="02000502000000000000" charset="-122"/>
                <a:ea typeface="方正科技符号" panose="02000502000000000000" charset="-122"/>
              </a:rPr>
              <a:t>77</a:t>
            </a:r>
          </a:p>
        </p:txBody>
      </p:sp>
      <p:sp>
        <p:nvSpPr>
          <p:cNvPr id="28" name="圆角矩形 27"/>
          <p:cNvSpPr/>
          <p:nvPr/>
        </p:nvSpPr>
        <p:spPr>
          <a:xfrm>
            <a:off x="10319385" y="2176145"/>
            <a:ext cx="835025" cy="821055"/>
          </a:xfrm>
          <a:prstGeom prst="roundRect">
            <a:avLst>
              <a:gd name="adj" fmla="val 12915"/>
            </a:avLst>
          </a:prstGeom>
          <a:noFill/>
          <a:ln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175885" y="2625090"/>
            <a:ext cx="412750" cy="399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090795" y="2593340"/>
            <a:ext cx="59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rgbClr val="C00000"/>
                </a:solidFill>
                <a:latin typeface="方正科技符号" panose="02000502000000000000" charset="-122"/>
                <a:ea typeface="方正科技符号" panose="02000502000000000000" charset="-122"/>
              </a:rPr>
              <a:t>68</a:t>
            </a:r>
          </a:p>
        </p:txBody>
      </p:sp>
      <p:sp>
        <p:nvSpPr>
          <p:cNvPr id="8" name="矩形 7"/>
          <p:cNvSpPr/>
          <p:nvPr/>
        </p:nvSpPr>
        <p:spPr>
          <a:xfrm>
            <a:off x="4250055" y="3095625"/>
            <a:ext cx="412750" cy="399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164965" y="3063875"/>
            <a:ext cx="59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rgbClr val="C00000"/>
                </a:solidFill>
                <a:latin typeface="方正科技符号" panose="02000502000000000000" charset="-122"/>
                <a:ea typeface="方正科技符号" panose="02000502000000000000" charset="-122"/>
              </a:rPr>
              <a:t>76</a:t>
            </a:r>
          </a:p>
        </p:txBody>
      </p:sp>
      <p:sp>
        <p:nvSpPr>
          <p:cNvPr id="10" name="矩形 9"/>
          <p:cNvSpPr/>
          <p:nvPr/>
        </p:nvSpPr>
        <p:spPr>
          <a:xfrm>
            <a:off x="5179695" y="3082925"/>
            <a:ext cx="412750" cy="399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094605" y="3051175"/>
            <a:ext cx="59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rgbClr val="C00000"/>
                </a:solidFill>
                <a:latin typeface="方正科技符号" panose="02000502000000000000" charset="-122"/>
                <a:ea typeface="方正科技符号" panose="02000502000000000000" charset="-122"/>
              </a:rPr>
              <a:t>78</a:t>
            </a:r>
          </a:p>
        </p:txBody>
      </p:sp>
      <p:pic>
        <p:nvPicPr>
          <p:cNvPr id="27" name="图片 26" descr="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285240" y="3747135"/>
            <a:ext cx="996315" cy="996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8" grpId="0"/>
      <p:bldP spid="17" grpId="0"/>
      <p:bldP spid="21" grpId="0"/>
      <p:bldP spid="20" grpId="0"/>
      <p:bldP spid="19" grpId="0"/>
      <p:bldP spid="28" grpId="0" bldLvl="0" animBg="1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3" name="图片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680" y="711835"/>
            <a:ext cx="1990090" cy="9836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文本框 3"/>
          <p:cNvSpPr txBox="1"/>
          <p:nvPr>
            <p:custDataLst>
              <p:tags r:id="rId1"/>
            </p:custDataLst>
          </p:nvPr>
        </p:nvSpPr>
        <p:spPr>
          <a:xfrm>
            <a:off x="1202055" y="1931670"/>
            <a:ext cx="106375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在填好的百数表上涂一涂，看一看，与同伴说一说你发现了什么。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75" y="1971675"/>
            <a:ext cx="468000" cy="46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14095" y="2501900"/>
            <a:ext cx="7164070" cy="241427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0000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</a:t>
            </a:r>
            <a:r>
              <a:rPr lang="zh-CN" altLang="en-US" sz="2400" b="1">
                <a:solidFill>
                  <a:srgbClr val="00000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）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把个位上的数是“</a:t>
            </a:r>
            <a:r>
              <a:rPr lang="en-US" altLang="zh-CN" sz="2400" b="1">
                <a:solidFill>
                  <a:srgbClr val="000000"/>
                </a:solidFill>
                <a:latin typeface="方正科技符号" panose="02000502000000000000" charset="-122"/>
                <a:ea typeface="方正科技符号" panose="02000502000000000000" charset="-122"/>
                <a:cs typeface="微软雅黑" panose="020B0503020204020204" pitchFamily="34" charset="-122"/>
              </a:rPr>
              <a:t>0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的涂上绿色。 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0000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（2）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把个位上的数是“</a:t>
            </a:r>
            <a:r>
              <a:rPr lang="en-US" altLang="zh-CN" sz="2400" b="1">
                <a:solidFill>
                  <a:srgbClr val="000000"/>
                </a:solidFill>
                <a:latin typeface="方正科技符号" panose="02000502000000000000" charset="-122"/>
                <a:ea typeface="方正科技符号" panose="02000502000000000000" charset="-122"/>
                <a:cs typeface="微软雅黑" panose="020B0503020204020204" pitchFamily="34" charset="-122"/>
              </a:rPr>
              <a:t>7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的涂上蓝色。 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0000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（3）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把个位和十位上的数相同的涂上黄色。 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0000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（4）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把个位上的数比十位上的数少 </a:t>
            </a:r>
            <a:r>
              <a:rPr lang="en-US" altLang="zh-CN" sz="2400" b="1">
                <a:solidFill>
                  <a:srgbClr val="000000"/>
                </a:solidFill>
                <a:latin typeface="方正科技符号" panose="02000502000000000000" charset="-122"/>
                <a:ea typeface="方正科技符号" panose="02000502000000000000" charset="-122"/>
                <a:cs typeface="微软雅黑" panose="020B0503020204020204" pitchFamily="34" charset="-122"/>
              </a:rPr>
              <a:t>1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的涂上红色。</a:t>
            </a:r>
          </a:p>
        </p:txBody>
      </p:sp>
      <p:graphicFrame>
        <p:nvGraphicFramePr>
          <p:cNvPr id="55" name="表格 54"/>
          <p:cNvGraphicFramePr/>
          <p:nvPr/>
        </p:nvGraphicFramePr>
        <p:xfrm>
          <a:off x="8063865" y="2793365"/>
          <a:ext cx="3240000" cy="32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1</a:t>
                      </a:r>
                    </a:p>
                  </a:txBody>
                  <a:tcPr anchor="ctr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2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3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4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5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6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7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8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9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10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11</a:t>
                      </a:r>
                    </a:p>
                  </a:txBody>
                  <a:tcPr anchor="ctr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12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13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14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15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16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17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18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19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20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21</a:t>
                      </a:r>
                    </a:p>
                  </a:txBody>
                  <a:tcPr anchor="ctr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22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23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24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25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26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27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28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29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30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31</a:t>
                      </a:r>
                    </a:p>
                  </a:txBody>
                  <a:tcPr anchor="ctr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32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33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34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35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36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37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38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39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40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41</a:t>
                      </a:r>
                    </a:p>
                  </a:txBody>
                  <a:tcPr anchor="ctr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42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43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44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45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46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47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48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49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50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51</a:t>
                      </a:r>
                    </a:p>
                  </a:txBody>
                  <a:tcPr anchor="ctr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52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53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54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55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56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57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58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59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60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61</a:t>
                      </a:r>
                    </a:p>
                  </a:txBody>
                  <a:tcPr anchor="ctr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62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63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64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65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66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67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68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69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70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71</a:t>
                      </a:r>
                    </a:p>
                  </a:txBody>
                  <a:tcPr anchor="ctr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72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73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74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75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76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77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78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79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80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81</a:t>
                      </a:r>
                    </a:p>
                  </a:txBody>
                  <a:tcPr anchor="ctr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82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83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84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85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86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87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88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89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90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91</a:t>
                      </a:r>
                    </a:p>
                  </a:txBody>
                  <a:tcPr anchor="ctr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92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93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94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95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96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97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98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99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 b="1" spc="-70">
                          <a:solidFill>
                            <a:schemeClr val="tx1"/>
                          </a:solidFill>
                          <a:uFillTx/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100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6" name="矩形 55"/>
          <p:cNvSpPr/>
          <p:nvPr/>
        </p:nvSpPr>
        <p:spPr>
          <a:xfrm>
            <a:off x="10991850" y="2804160"/>
            <a:ext cx="301625" cy="3214370"/>
          </a:xfrm>
          <a:prstGeom prst="rect">
            <a:avLst/>
          </a:prstGeom>
          <a:solidFill>
            <a:srgbClr val="A9D18E">
              <a:alpha val="5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10008870" y="2804160"/>
            <a:ext cx="324000" cy="3214370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矩形 72"/>
          <p:cNvSpPr/>
          <p:nvPr/>
        </p:nvSpPr>
        <p:spPr>
          <a:xfrm>
            <a:off x="8072755" y="3127375"/>
            <a:ext cx="324000" cy="3240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矩形 73"/>
          <p:cNvSpPr/>
          <p:nvPr/>
        </p:nvSpPr>
        <p:spPr>
          <a:xfrm>
            <a:off x="8391525" y="3446145"/>
            <a:ext cx="324000" cy="3240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</a:pPr>
            <a:endParaRPr lang="zh-CN" altLang="en-US" sz="1800">
              <a:sym typeface="+mn-ea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8710930" y="3765550"/>
            <a:ext cx="324000" cy="3240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</a:pPr>
            <a:endParaRPr lang="zh-CN" altLang="en-US" sz="1800">
              <a:sym typeface="+mn-ea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9043670" y="4089400"/>
            <a:ext cx="324000" cy="3240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</a:pPr>
            <a:endParaRPr lang="zh-CN" altLang="en-US" sz="1800">
              <a:sym typeface="+mn-ea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9367520" y="4413250"/>
            <a:ext cx="324000" cy="3240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</a:pPr>
            <a:endParaRPr lang="zh-CN" altLang="en-US" sz="1800">
              <a:sym typeface="+mn-ea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9691370" y="4737100"/>
            <a:ext cx="324000" cy="3240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</a:pPr>
            <a:endParaRPr lang="zh-CN" altLang="en-US" sz="1800">
              <a:sym typeface="+mn-ea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10008870" y="5060950"/>
            <a:ext cx="324000" cy="3240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</a:pPr>
            <a:endParaRPr lang="zh-CN" altLang="en-US" sz="1800">
              <a:sym typeface="+mn-ea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10330815" y="5389245"/>
            <a:ext cx="324000" cy="3240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</a:pPr>
            <a:endParaRPr lang="zh-CN" altLang="en-US" sz="1800">
              <a:sym typeface="+mn-ea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10656570" y="5708650"/>
            <a:ext cx="324000" cy="3240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</a:pPr>
            <a:endParaRPr lang="zh-CN" altLang="en-US" sz="1800">
              <a:sym typeface="+mn-ea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8068945" y="3442335"/>
            <a:ext cx="324000" cy="3240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矩形 90"/>
          <p:cNvSpPr/>
          <p:nvPr/>
        </p:nvSpPr>
        <p:spPr>
          <a:xfrm>
            <a:off x="8387080" y="3769995"/>
            <a:ext cx="324000" cy="3240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</a:pPr>
            <a:endParaRPr lang="zh-CN" altLang="en-US" sz="1800">
              <a:sym typeface="+mn-ea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8719820" y="4093845"/>
            <a:ext cx="324000" cy="3240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</a:pPr>
            <a:endParaRPr lang="zh-CN" altLang="en-US" sz="1800">
              <a:sym typeface="+mn-ea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9043670" y="4417695"/>
            <a:ext cx="324000" cy="3240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</a:pPr>
            <a:endParaRPr lang="zh-CN" altLang="en-US" sz="1800">
              <a:sym typeface="+mn-ea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9367520" y="4741545"/>
            <a:ext cx="324000" cy="3240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</a:pPr>
            <a:endParaRPr lang="zh-CN" altLang="en-US" sz="1800">
              <a:sym typeface="+mn-ea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9685020" y="5065395"/>
            <a:ext cx="324000" cy="3240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</a:pPr>
            <a:endParaRPr lang="zh-CN" altLang="en-US" sz="1800">
              <a:sym typeface="+mn-ea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10006965" y="5389880"/>
            <a:ext cx="324000" cy="3240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</a:pPr>
            <a:endParaRPr lang="zh-CN" altLang="en-US" sz="1800">
              <a:sym typeface="+mn-ea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10332720" y="5713095"/>
            <a:ext cx="324000" cy="3240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</a:pPr>
            <a:endParaRPr lang="zh-CN" altLang="en-US" sz="18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ldLvl="0" animBg="1"/>
      <p:bldP spid="61" grpId="0" bldLvl="0" animBg="1"/>
      <p:bldP spid="73" grpId="0" bldLvl="0" animBg="1"/>
      <p:bldP spid="74" grpId="0" bldLvl="0" animBg="1"/>
      <p:bldP spid="75" grpId="0" bldLvl="0" animBg="1"/>
      <p:bldP spid="76" grpId="0" bldLvl="0" animBg="1"/>
      <p:bldP spid="77" grpId="0" bldLvl="0" animBg="1"/>
      <p:bldP spid="78" grpId="0" bldLvl="0" animBg="1"/>
      <p:bldP spid="79" grpId="0" bldLvl="0" animBg="1"/>
      <p:bldP spid="80" grpId="0" bldLvl="0" animBg="1"/>
      <p:bldP spid="81" grpId="0" bldLvl="0" animBg="1"/>
      <p:bldP spid="82" grpId="0" bldLvl="0" animBg="1"/>
      <p:bldP spid="91" grpId="0" bldLvl="0" animBg="1"/>
      <p:bldP spid="92" grpId="0" bldLvl="0" animBg="1"/>
      <p:bldP spid="93" grpId="0" bldLvl="0" animBg="1"/>
      <p:bldP spid="94" grpId="0" bldLvl="0" animBg="1"/>
      <p:bldP spid="95" grpId="0" bldLvl="0" animBg="1"/>
      <p:bldP spid="96" grpId="0" bldLvl="0" animBg="1"/>
      <p:bldP spid="9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80" y="1931670"/>
            <a:ext cx="530225" cy="496570"/>
          </a:xfrm>
          <a:prstGeom prst="rect">
            <a:avLst/>
          </a:prstGeom>
        </p:spPr>
      </p:pic>
      <p:pic>
        <p:nvPicPr>
          <p:cNvPr id="18443" name="图片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680" y="711835"/>
            <a:ext cx="1990090" cy="9836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文本框 3"/>
          <p:cNvSpPr txBox="1"/>
          <p:nvPr>
            <p:custDataLst>
              <p:tags r:id="rId1"/>
            </p:custDataLst>
          </p:nvPr>
        </p:nvSpPr>
        <p:spPr>
          <a:xfrm>
            <a:off x="1201738" y="1931670"/>
            <a:ext cx="32861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看一看，填一填。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3980" y="2729230"/>
            <a:ext cx="8867775" cy="139954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195955" y="2847340"/>
            <a:ext cx="59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36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649345" y="2847340"/>
            <a:ext cx="59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38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098290" y="2847340"/>
            <a:ext cx="59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40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634480" y="2847340"/>
            <a:ext cx="59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50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124065" y="2847340"/>
            <a:ext cx="59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60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452485" y="2847340"/>
            <a:ext cx="59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90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794115" y="2847340"/>
            <a:ext cx="843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表格 27"/>
          <p:cNvGraphicFramePr/>
          <p:nvPr/>
        </p:nvGraphicFramePr>
        <p:xfrm>
          <a:off x="4582160" y="3201670"/>
          <a:ext cx="1404000" cy="1403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79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31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9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40</a:t>
                      </a:r>
                    </a:p>
                  </a:txBody>
                  <a:tcPr anchor="ctr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42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9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51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05" y="1932305"/>
            <a:ext cx="576000" cy="512000"/>
          </a:xfrm>
          <a:prstGeom prst="rect">
            <a:avLst/>
          </a:prstGeom>
        </p:spPr>
      </p:pic>
      <p:pic>
        <p:nvPicPr>
          <p:cNvPr id="18443" name="图片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680" y="711835"/>
            <a:ext cx="1990090" cy="9836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文本框 3"/>
          <p:cNvSpPr txBox="1"/>
          <p:nvPr>
            <p:custDataLst>
              <p:tags r:id="rId1"/>
            </p:custDataLst>
          </p:nvPr>
        </p:nvSpPr>
        <p:spPr>
          <a:xfrm>
            <a:off x="1201738" y="1931670"/>
            <a:ext cx="32861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想一想，填一填。</a:t>
            </a:r>
          </a:p>
        </p:txBody>
      </p:sp>
      <p:graphicFrame>
        <p:nvGraphicFramePr>
          <p:cNvPr id="3" name="表格 2"/>
          <p:cNvGraphicFramePr/>
          <p:nvPr/>
        </p:nvGraphicFramePr>
        <p:xfrm>
          <a:off x="1960245" y="3201670"/>
          <a:ext cx="1404000" cy="1403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79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27</a:t>
                      </a:r>
                    </a:p>
                  </a:txBody>
                  <a:tcPr anchor="ctr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28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9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38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9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49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9" name="表格 28"/>
          <p:cNvGraphicFramePr/>
          <p:nvPr/>
        </p:nvGraphicFramePr>
        <p:xfrm>
          <a:off x="7204075" y="3201670"/>
          <a:ext cx="1404000" cy="1403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79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28575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9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85</a:t>
                      </a: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12700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9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28575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12700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  <a:latin typeface="方正科技符号" panose="02000502000000000000" charset="-122"/>
                        <a:ea typeface="方正科技符号" panose="02000502000000000000" charset="-122"/>
                      </a:endParaRPr>
                    </a:p>
                  </a:txBody>
                  <a:tcPr anchor="ctr">
                    <a:lnL w="12700" cmpd="sng">
                      <a:solidFill>
                        <a:srgbClr val="BBD191"/>
                      </a:solidFill>
                      <a:prstDash val="solid"/>
                    </a:lnL>
                    <a:lnR w="28575" cmpd="sng">
                      <a:solidFill>
                        <a:srgbClr val="BBD191"/>
                      </a:solidFill>
                      <a:prstDash val="solid"/>
                    </a:lnR>
                    <a:lnT w="12700" cmpd="sng">
                      <a:solidFill>
                        <a:srgbClr val="BBD191"/>
                      </a:solidFill>
                      <a:prstDash val="solid"/>
                    </a:lnT>
                    <a:lnB w="28575" cmpd="sng">
                      <a:solidFill>
                        <a:srgbClr val="BBD19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" name="矩形 30"/>
          <p:cNvSpPr/>
          <p:nvPr/>
        </p:nvSpPr>
        <p:spPr>
          <a:xfrm>
            <a:off x="2916555" y="3231515"/>
            <a:ext cx="412750" cy="399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2844165" y="3202940"/>
            <a:ext cx="59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29</a:t>
            </a:r>
          </a:p>
        </p:txBody>
      </p:sp>
      <p:sp>
        <p:nvSpPr>
          <p:cNvPr id="33" name="矩形 32"/>
          <p:cNvSpPr/>
          <p:nvPr/>
        </p:nvSpPr>
        <p:spPr>
          <a:xfrm>
            <a:off x="1986915" y="3699510"/>
            <a:ext cx="412750" cy="399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1914525" y="3670935"/>
            <a:ext cx="59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37</a:t>
            </a:r>
          </a:p>
        </p:txBody>
      </p:sp>
      <p:sp>
        <p:nvSpPr>
          <p:cNvPr id="35" name="矩形 34"/>
          <p:cNvSpPr/>
          <p:nvPr/>
        </p:nvSpPr>
        <p:spPr>
          <a:xfrm>
            <a:off x="2916555" y="3691890"/>
            <a:ext cx="412750" cy="399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2844165" y="3663315"/>
            <a:ext cx="59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39</a:t>
            </a:r>
          </a:p>
        </p:txBody>
      </p:sp>
      <p:sp>
        <p:nvSpPr>
          <p:cNvPr id="37" name="矩形 36"/>
          <p:cNvSpPr/>
          <p:nvPr/>
        </p:nvSpPr>
        <p:spPr>
          <a:xfrm>
            <a:off x="1978025" y="4165600"/>
            <a:ext cx="412750" cy="399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1905635" y="4137025"/>
            <a:ext cx="59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47</a:t>
            </a:r>
          </a:p>
        </p:txBody>
      </p:sp>
      <p:sp>
        <p:nvSpPr>
          <p:cNvPr id="39" name="矩形 38"/>
          <p:cNvSpPr/>
          <p:nvPr/>
        </p:nvSpPr>
        <p:spPr>
          <a:xfrm>
            <a:off x="2440940" y="4161155"/>
            <a:ext cx="412750" cy="399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2368550" y="4132580"/>
            <a:ext cx="59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48</a:t>
            </a:r>
          </a:p>
        </p:txBody>
      </p:sp>
      <p:sp>
        <p:nvSpPr>
          <p:cNvPr id="41" name="矩形 40"/>
          <p:cNvSpPr/>
          <p:nvPr/>
        </p:nvSpPr>
        <p:spPr>
          <a:xfrm>
            <a:off x="4618355" y="3239135"/>
            <a:ext cx="412750" cy="399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4545965" y="3210560"/>
            <a:ext cx="59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30</a:t>
            </a:r>
          </a:p>
        </p:txBody>
      </p:sp>
      <p:sp>
        <p:nvSpPr>
          <p:cNvPr id="43" name="矩形 42"/>
          <p:cNvSpPr/>
          <p:nvPr/>
        </p:nvSpPr>
        <p:spPr>
          <a:xfrm>
            <a:off x="5534025" y="3230245"/>
            <a:ext cx="412750" cy="399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5461635" y="3201670"/>
            <a:ext cx="59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32</a:t>
            </a:r>
          </a:p>
        </p:txBody>
      </p:sp>
      <p:sp>
        <p:nvSpPr>
          <p:cNvPr id="45" name="矩形 44"/>
          <p:cNvSpPr/>
          <p:nvPr/>
        </p:nvSpPr>
        <p:spPr>
          <a:xfrm>
            <a:off x="5069205" y="3695065"/>
            <a:ext cx="412750" cy="399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4996815" y="3666490"/>
            <a:ext cx="59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41</a:t>
            </a:r>
          </a:p>
        </p:txBody>
      </p:sp>
      <p:sp>
        <p:nvSpPr>
          <p:cNvPr id="47" name="矩形 46"/>
          <p:cNvSpPr/>
          <p:nvPr/>
        </p:nvSpPr>
        <p:spPr>
          <a:xfrm>
            <a:off x="4618355" y="4156075"/>
            <a:ext cx="412750" cy="399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文本框 47"/>
          <p:cNvSpPr txBox="1"/>
          <p:nvPr/>
        </p:nvSpPr>
        <p:spPr>
          <a:xfrm>
            <a:off x="4545965" y="4127500"/>
            <a:ext cx="59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50</a:t>
            </a:r>
          </a:p>
        </p:txBody>
      </p:sp>
      <p:sp>
        <p:nvSpPr>
          <p:cNvPr id="49" name="矩形 48"/>
          <p:cNvSpPr/>
          <p:nvPr/>
        </p:nvSpPr>
        <p:spPr>
          <a:xfrm>
            <a:off x="5534025" y="4147185"/>
            <a:ext cx="412750" cy="399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49"/>
          <p:cNvSpPr txBox="1"/>
          <p:nvPr/>
        </p:nvSpPr>
        <p:spPr>
          <a:xfrm>
            <a:off x="5461635" y="4118610"/>
            <a:ext cx="59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52</a:t>
            </a:r>
          </a:p>
        </p:txBody>
      </p:sp>
      <p:sp>
        <p:nvSpPr>
          <p:cNvPr id="51" name="矩形 50"/>
          <p:cNvSpPr/>
          <p:nvPr/>
        </p:nvSpPr>
        <p:spPr>
          <a:xfrm>
            <a:off x="7236460" y="3230245"/>
            <a:ext cx="412750" cy="399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7164070" y="3201670"/>
            <a:ext cx="59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74</a:t>
            </a:r>
          </a:p>
        </p:txBody>
      </p:sp>
      <p:sp>
        <p:nvSpPr>
          <p:cNvPr id="53" name="矩形 52"/>
          <p:cNvSpPr/>
          <p:nvPr/>
        </p:nvSpPr>
        <p:spPr>
          <a:xfrm>
            <a:off x="7675245" y="3230245"/>
            <a:ext cx="412750" cy="399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53"/>
          <p:cNvSpPr txBox="1"/>
          <p:nvPr/>
        </p:nvSpPr>
        <p:spPr>
          <a:xfrm>
            <a:off x="7602855" y="3201670"/>
            <a:ext cx="59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75</a:t>
            </a:r>
          </a:p>
        </p:txBody>
      </p:sp>
      <p:sp>
        <p:nvSpPr>
          <p:cNvPr id="55" name="矩形 54"/>
          <p:cNvSpPr/>
          <p:nvPr/>
        </p:nvSpPr>
        <p:spPr>
          <a:xfrm>
            <a:off x="8160385" y="3234690"/>
            <a:ext cx="412750" cy="399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/>
          <p:cNvSpPr txBox="1"/>
          <p:nvPr/>
        </p:nvSpPr>
        <p:spPr>
          <a:xfrm>
            <a:off x="8087995" y="3206115"/>
            <a:ext cx="59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76</a:t>
            </a:r>
          </a:p>
        </p:txBody>
      </p:sp>
      <p:sp>
        <p:nvSpPr>
          <p:cNvPr id="57" name="矩形 56"/>
          <p:cNvSpPr/>
          <p:nvPr/>
        </p:nvSpPr>
        <p:spPr>
          <a:xfrm>
            <a:off x="7218045" y="3695700"/>
            <a:ext cx="412750" cy="399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/>
          <p:cNvSpPr txBox="1"/>
          <p:nvPr/>
        </p:nvSpPr>
        <p:spPr>
          <a:xfrm>
            <a:off x="7145655" y="3667125"/>
            <a:ext cx="59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84</a:t>
            </a:r>
          </a:p>
        </p:txBody>
      </p:sp>
      <p:sp>
        <p:nvSpPr>
          <p:cNvPr id="59" name="矩形 58"/>
          <p:cNvSpPr/>
          <p:nvPr/>
        </p:nvSpPr>
        <p:spPr>
          <a:xfrm>
            <a:off x="8164830" y="3706495"/>
            <a:ext cx="412750" cy="399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文本框 59"/>
          <p:cNvSpPr txBox="1"/>
          <p:nvPr/>
        </p:nvSpPr>
        <p:spPr>
          <a:xfrm>
            <a:off x="8092440" y="3677920"/>
            <a:ext cx="59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86</a:t>
            </a:r>
          </a:p>
        </p:txBody>
      </p:sp>
      <p:sp>
        <p:nvSpPr>
          <p:cNvPr id="61" name="矩形 60"/>
          <p:cNvSpPr/>
          <p:nvPr/>
        </p:nvSpPr>
        <p:spPr>
          <a:xfrm>
            <a:off x="7223760" y="4150995"/>
            <a:ext cx="412750" cy="399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文本框 61"/>
          <p:cNvSpPr txBox="1"/>
          <p:nvPr/>
        </p:nvSpPr>
        <p:spPr>
          <a:xfrm>
            <a:off x="7151370" y="4122420"/>
            <a:ext cx="59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94</a:t>
            </a:r>
          </a:p>
        </p:txBody>
      </p:sp>
      <p:sp>
        <p:nvSpPr>
          <p:cNvPr id="63" name="矩形 62"/>
          <p:cNvSpPr/>
          <p:nvPr/>
        </p:nvSpPr>
        <p:spPr>
          <a:xfrm>
            <a:off x="7693025" y="4161155"/>
            <a:ext cx="412750" cy="399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文本框 63"/>
          <p:cNvSpPr txBox="1"/>
          <p:nvPr/>
        </p:nvSpPr>
        <p:spPr>
          <a:xfrm>
            <a:off x="7620635" y="4132580"/>
            <a:ext cx="59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95</a:t>
            </a:r>
          </a:p>
        </p:txBody>
      </p:sp>
      <p:sp>
        <p:nvSpPr>
          <p:cNvPr id="65" name="矩形 64"/>
          <p:cNvSpPr/>
          <p:nvPr/>
        </p:nvSpPr>
        <p:spPr>
          <a:xfrm>
            <a:off x="8164195" y="4147185"/>
            <a:ext cx="412750" cy="399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文本框 65"/>
          <p:cNvSpPr txBox="1"/>
          <p:nvPr/>
        </p:nvSpPr>
        <p:spPr>
          <a:xfrm>
            <a:off x="8091805" y="4118610"/>
            <a:ext cx="59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96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6" grpId="0"/>
      <p:bldP spid="38" grpId="0"/>
      <p:bldP spid="40" grpId="0"/>
      <p:bldP spid="42" grpId="0"/>
      <p:bldP spid="44" grpId="0"/>
      <p:bldP spid="46" grpId="0"/>
      <p:bldP spid="48" grpId="0"/>
      <p:bldP spid="50" grpId="0"/>
      <p:bldP spid="52" grpId="0"/>
      <p:bldP spid="54" grpId="0"/>
      <p:bldP spid="56" grpId="0"/>
      <p:bldP spid="58" grpId="0"/>
      <p:bldP spid="60" grpId="0"/>
      <p:bldP spid="62" grpId="0"/>
      <p:bldP spid="64" grpId="0"/>
      <p:bldP spid="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5"/>
          <p:cNvSpPr>
            <a:spLocks noTextEdit="1"/>
          </p:cNvSpPr>
          <p:nvPr>
            <p:custDataLst>
              <p:tags r:id="rId1"/>
            </p:custDataLst>
          </p:nvPr>
        </p:nvSpPr>
        <p:spPr>
          <a:xfrm>
            <a:off x="2501265" y="2409825"/>
            <a:ext cx="7572375" cy="167703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3200" b="1">
                <a:solidFill>
                  <a:srgbClr val="62A83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你有什么收获？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GM0ODMyYWI4MTI5MDA4ZmIzNTM3MTFiYTE0MTBlYzg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396.9,&quot;left&quot;:42.45,&quot;top&quot;:99.95,&quot;width&quot;:851.3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6.9,&quot;left&quot;:42.45,&quot;top&quot;:99.95,&quot;width&quot;:851.3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6.9,&quot;left&quot;:42.45,&quot;top&quot;:99.95,&quot;width&quot;:851.3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396.9,&quot;left&quot;:42.45,&quot;top&quot;:99.95,&quot;width&quot;:851.3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6.9,&quot;left&quot;:42.45,&quot;top&quot;:99.95,&quot;width&quot;:851.3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6.9,&quot;left&quot;:42.45,&quot;top&quot;:99.95,&quot;width&quot;:851.3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6.9,&quot;left&quot;:42.45,&quot;top&quot;:99.95,&quot;width&quot;:851.3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6.9,&quot;left&quot;:42.45,&quot;top&quot;:99.95,&quot;width&quot;:851.3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523</Words>
  <Application>Microsoft Office PowerPoint</Application>
  <PresentationFormat>宽屏</PresentationFormat>
  <Paragraphs>370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方正科技符号</vt:lpstr>
      <vt:lpstr>等线</vt:lpstr>
      <vt:lpstr>Arial</vt:lpstr>
      <vt:lpstr>微软雅黑</vt:lpstr>
      <vt:lpstr>宋体</vt:lpstr>
      <vt:lpstr>方正大标宋简体</vt:lpstr>
      <vt:lpstr>Times New Roman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群 林</dc:creator>
  <cp:lastModifiedBy>qin liu</cp:lastModifiedBy>
  <cp:revision>101</cp:revision>
  <dcterms:created xsi:type="dcterms:W3CDTF">2023-11-18T16:34:00Z</dcterms:created>
  <dcterms:modified xsi:type="dcterms:W3CDTF">2025-04-17T00:58:44Z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0EF8D2DCA4544C35AFDACC57B179B868_13</vt:lpwstr>
  </property>
  <property fmtid="{D5CDD505-2E9C-101B-9397-08002B2CF9AE}" pid="3" name="KSOProductBuildVer">
    <vt:lpwstr>2052-12.1.0.19302</vt:lpwstr>
  </property>
</Properties>
</file>