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"/>
  </p:notesMasterIdLst>
  <p:handoutMasterIdLst>
    <p:handoutMasterId r:id="rId15"/>
  </p:handoutMasterIdLst>
  <p:sldIdLst>
    <p:sldId id="272" r:id="rId3"/>
    <p:sldId id="289" r:id="rId4"/>
    <p:sldId id="292" r:id="rId5"/>
    <p:sldId id="293" r:id="rId7"/>
    <p:sldId id="294" r:id="rId8"/>
    <p:sldId id="295" r:id="rId9"/>
    <p:sldId id="297" r:id="rId10"/>
    <p:sldId id="298" r:id="rId11"/>
    <p:sldId id="300" r:id="rId12"/>
    <p:sldId id="299" r:id="rId13"/>
    <p:sldId id="274" r:id="rId14"/>
  </p:sldIdLst>
  <p:sldSz cx="12192000" cy="6858000"/>
  <p:notesSz cx="6858000" cy="9144000"/>
  <p:embeddedFontLst>
    <p:embeddedFont>
      <p:font typeface="等线" panose="02010600030101010101" pitchFamily="2" charset="-122"/>
      <p:regular r:id="rId20"/>
    </p:embeddedFont>
    <p:embeddedFont>
      <p:font typeface="微软雅黑" panose="020B0503020204020204" pitchFamily="34" charset="-122"/>
      <p:regular r:id="rId21"/>
    </p:embeddedFont>
    <p:embeddedFont>
      <p:font typeface="方正科技符号" panose="02000502000000000000" charset="-122"/>
      <p:regular r:id="rId22"/>
    </p:embeddedFont>
    <p:embeddedFont>
      <p:font typeface="Calibri" panose="020F0502020204030204" charset="0"/>
      <p:regular r:id="rId23"/>
      <p:bold r:id="rId24"/>
      <p:italic r:id="rId25"/>
      <p:boldItalic r:id="rId26"/>
    </p:embeddedFont>
    <p:embeddedFont>
      <p:font typeface="方正大标宋简体" panose="02000000000000000000" charset="-122"/>
      <p:regular r:id="rId27"/>
    </p:embeddedFont>
  </p:embeddedFontLst>
  <p:custDataLst>
    <p:tags r:id="rId2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2925132" name="zhu_zhu584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5B6"/>
    <a:srgbClr val="FFFEEC"/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60"/>
        <p:guide pos="38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208.xml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215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  <p:sp>
        <p:nvSpPr>
          <p:cNvPr id="419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学数学课件正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90.xml"/><Relationship Id="rId8" Type="http://schemas.openxmlformats.org/officeDocument/2006/relationships/tags" Target="../tags/tag189.xml"/><Relationship Id="rId7" Type="http://schemas.openxmlformats.org/officeDocument/2006/relationships/tags" Target="../tags/tag188.xml"/><Relationship Id="rId6" Type="http://schemas.openxmlformats.org/officeDocument/2006/relationships/tags" Target="../tags/tag187.xml"/><Relationship Id="rId5" Type="http://schemas.openxmlformats.org/officeDocument/2006/relationships/image" Target="../media/image33.png"/><Relationship Id="rId4" Type="http://schemas.openxmlformats.org/officeDocument/2006/relationships/tags" Target="../tags/tag186.xml"/><Relationship Id="rId32" Type="http://schemas.openxmlformats.org/officeDocument/2006/relationships/notesSlide" Target="../notesSlides/notesSlide8.xml"/><Relationship Id="rId31" Type="http://schemas.openxmlformats.org/officeDocument/2006/relationships/slideLayout" Target="../slideLayouts/slideLayout3.xml"/><Relationship Id="rId30" Type="http://schemas.openxmlformats.org/officeDocument/2006/relationships/tags" Target="../tags/tag206.xml"/><Relationship Id="rId3" Type="http://schemas.openxmlformats.org/officeDocument/2006/relationships/tags" Target="../tags/tag185.xml"/><Relationship Id="rId29" Type="http://schemas.openxmlformats.org/officeDocument/2006/relationships/tags" Target="../tags/tag205.xml"/><Relationship Id="rId28" Type="http://schemas.openxmlformats.org/officeDocument/2006/relationships/tags" Target="../tags/tag204.xml"/><Relationship Id="rId27" Type="http://schemas.openxmlformats.org/officeDocument/2006/relationships/tags" Target="../tags/tag203.xml"/><Relationship Id="rId26" Type="http://schemas.openxmlformats.org/officeDocument/2006/relationships/tags" Target="../tags/tag202.xml"/><Relationship Id="rId25" Type="http://schemas.openxmlformats.org/officeDocument/2006/relationships/image" Target="../media/image38.png"/><Relationship Id="rId24" Type="http://schemas.openxmlformats.org/officeDocument/2006/relationships/tags" Target="../tags/tag201.xml"/><Relationship Id="rId23" Type="http://schemas.openxmlformats.org/officeDocument/2006/relationships/image" Target="../media/image37.png"/><Relationship Id="rId22" Type="http://schemas.openxmlformats.org/officeDocument/2006/relationships/tags" Target="../tags/tag200.xml"/><Relationship Id="rId21" Type="http://schemas.openxmlformats.org/officeDocument/2006/relationships/image" Target="../media/image36.png"/><Relationship Id="rId20" Type="http://schemas.openxmlformats.org/officeDocument/2006/relationships/tags" Target="../tags/tag199.xml"/><Relationship Id="rId2" Type="http://schemas.openxmlformats.org/officeDocument/2006/relationships/image" Target="../media/image14.png"/><Relationship Id="rId19" Type="http://schemas.openxmlformats.org/officeDocument/2006/relationships/image" Target="../media/image35.png"/><Relationship Id="rId18" Type="http://schemas.openxmlformats.org/officeDocument/2006/relationships/tags" Target="../tags/tag198.xml"/><Relationship Id="rId17" Type="http://schemas.openxmlformats.org/officeDocument/2006/relationships/image" Target="../media/image34.png"/><Relationship Id="rId16" Type="http://schemas.openxmlformats.org/officeDocument/2006/relationships/tags" Target="../tags/tag197.xml"/><Relationship Id="rId15" Type="http://schemas.openxmlformats.org/officeDocument/2006/relationships/tags" Target="../tags/tag196.xml"/><Relationship Id="rId14" Type="http://schemas.openxmlformats.org/officeDocument/2006/relationships/tags" Target="../tags/tag195.xml"/><Relationship Id="rId13" Type="http://schemas.openxmlformats.org/officeDocument/2006/relationships/tags" Target="../tags/tag194.xml"/><Relationship Id="rId12" Type="http://schemas.openxmlformats.org/officeDocument/2006/relationships/tags" Target="../tags/tag193.xml"/><Relationship Id="rId11" Type="http://schemas.openxmlformats.org/officeDocument/2006/relationships/tags" Target="../tags/tag192.xml"/><Relationship Id="rId10" Type="http://schemas.openxmlformats.org/officeDocument/2006/relationships/tags" Target="../tags/tag191.xml"/><Relationship Id="rId1" Type="http://schemas.openxmlformats.org/officeDocument/2006/relationships/tags" Target="../tags/tag1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image" Target="../media/image7.png"/><Relationship Id="rId18" Type="http://schemas.openxmlformats.org/officeDocument/2006/relationships/slideLayout" Target="../slideLayouts/slideLayout2.xml"/><Relationship Id="rId17" Type="http://schemas.openxmlformats.org/officeDocument/2006/relationships/image" Target="../media/image10.png"/><Relationship Id="rId16" Type="http://schemas.openxmlformats.org/officeDocument/2006/relationships/image" Target="../media/image9.png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95" Type="http://schemas.openxmlformats.org/officeDocument/2006/relationships/notesSlide" Target="../notesSlides/notesSlide2.xml"/><Relationship Id="rId94" Type="http://schemas.openxmlformats.org/officeDocument/2006/relationships/slideLayout" Target="../slideLayouts/slideLayout3.xml"/><Relationship Id="rId93" Type="http://schemas.openxmlformats.org/officeDocument/2006/relationships/tags" Target="../tags/tag111.xml"/><Relationship Id="rId92" Type="http://schemas.openxmlformats.org/officeDocument/2006/relationships/tags" Target="../tags/tag110.xml"/><Relationship Id="rId91" Type="http://schemas.openxmlformats.org/officeDocument/2006/relationships/tags" Target="../tags/tag109.xml"/><Relationship Id="rId90" Type="http://schemas.openxmlformats.org/officeDocument/2006/relationships/tags" Target="../tags/tag108.xml"/><Relationship Id="rId9" Type="http://schemas.openxmlformats.org/officeDocument/2006/relationships/tags" Target="../tags/tag28.xml"/><Relationship Id="rId89" Type="http://schemas.openxmlformats.org/officeDocument/2006/relationships/tags" Target="../tags/tag107.xml"/><Relationship Id="rId88" Type="http://schemas.openxmlformats.org/officeDocument/2006/relationships/tags" Target="../tags/tag106.xml"/><Relationship Id="rId87" Type="http://schemas.openxmlformats.org/officeDocument/2006/relationships/tags" Target="../tags/tag105.xml"/><Relationship Id="rId86" Type="http://schemas.openxmlformats.org/officeDocument/2006/relationships/tags" Target="../tags/tag104.xml"/><Relationship Id="rId85" Type="http://schemas.openxmlformats.org/officeDocument/2006/relationships/tags" Target="../tags/tag103.xml"/><Relationship Id="rId84" Type="http://schemas.openxmlformats.org/officeDocument/2006/relationships/tags" Target="../tags/tag102.xml"/><Relationship Id="rId83" Type="http://schemas.openxmlformats.org/officeDocument/2006/relationships/tags" Target="../tags/tag101.xml"/><Relationship Id="rId82" Type="http://schemas.openxmlformats.org/officeDocument/2006/relationships/tags" Target="../tags/tag100.xml"/><Relationship Id="rId81" Type="http://schemas.openxmlformats.org/officeDocument/2006/relationships/tags" Target="../tags/tag99.xml"/><Relationship Id="rId80" Type="http://schemas.openxmlformats.org/officeDocument/2006/relationships/tags" Target="../tags/tag98.xml"/><Relationship Id="rId8" Type="http://schemas.openxmlformats.org/officeDocument/2006/relationships/tags" Target="../tags/tag27.xml"/><Relationship Id="rId79" Type="http://schemas.openxmlformats.org/officeDocument/2006/relationships/tags" Target="../tags/tag97.xml"/><Relationship Id="rId78" Type="http://schemas.openxmlformats.org/officeDocument/2006/relationships/tags" Target="../tags/tag96.xml"/><Relationship Id="rId77" Type="http://schemas.openxmlformats.org/officeDocument/2006/relationships/tags" Target="../tags/tag95.xml"/><Relationship Id="rId76" Type="http://schemas.openxmlformats.org/officeDocument/2006/relationships/tags" Target="../tags/tag94.xml"/><Relationship Id="rId75" Type="http://schemas.openxmlformats.org/officeDocument/2006/relationships/tags" Target="../tags/tag93.xml"/><Relationship Id="rId74" Type="http://schemas.openxmlformats.org/officeDocument/2006/relationships/tags" Target="../tags/tag92.xml"/><Relationship Id="rId73" Type="http://schemas.openxmlformats.org/officeDocument/2006/relationships/tags" Target="../tags/tag91.xml"/><Relationship Id="rId72" Type="http://schemas.openxmlformats.org/officeDocument/2006/relationships/tags" Target="../tags/tag90.xml"/><Relationship Id="rId71" Type="http://schemas.openxmlformats.org/officeDocument/2006/relationships/tags" Target="../tags/tag89.xml"/><Relationship Id="rId70" Type="http://schemas.openxmlformats.org/officeDocument/2006/relationships/tags" Target="../tags/tag88.xml"/><Relationship Id="rId7" Type="http://schemas.openxmlformats.org/officeDocument/2006/relationships/tags" Target="../tags/tag26.xml"/><Relationship Id="rId69" Type="http://schemas.openxmlformats.org/officeDocument/2006/relationships/tags" Target="../tags/tag87.xml"/><Relationship Id="rId68" Type="http://schemas.openxmlformats.org/officeDocument/2006/relationships/tags" Target="../tags/tag86.xml"/><Relationship Id="rId67" Type="http://schemas.openxmlformats.org/officeDocument/2006/relationships/tags" Target="../tags/tag85.xml"/><Relationship Id="rId66" Type="http://schemas.openxmlformats.org/officeDocument/2006/relationships/tags" Target="../tags/tag84.xml"/><Relationship Id="rId65" Type="http://schemas.openxmlformats.org/officeDocument/2006/relationships/tags" Target="../tags/tag83.xml"/><Relationship Id="rId64" Type="http://schemas.openxmlformats.org/officeDocument/2006/relationships/tags" Target="../tags/tag82.xml"/><Relationship Id="rId63" Type="http://schemas.openxmlformats.org/officeDocument/2006/relationships/tags" Target="../tags/tag81.xml"/><Relationship Id="rId62" Type="http://schemas.openxmlformats.org/officeDocument/2006/relationships/tags" Target="../tags/tag80.xml"/><Relationship Id="rId61" Type="http://schemas.openxmlformats.org/officeDocument/2006/relationships/tags" Target="../tags/tag79.xml"/><Relationship Id="rId60" Type="http://schemas.openxmlformats.org/officeDocument/2006/relationships/tags" Target="../tags/tag78.xml"/><Relationship Id="rId6" Type="http://schemas.openxmlformats.org/officeDocument/2006/relationships/tags" Target="../tags/tag25.xml"/><Relationship Id="rId59" Type="http://schemas.openxmlformats.org/officeDocument/2006/relationships/tags" Target="../tags/tag77.xml"/><Relationship Id="rId58" Type="http://schemas.openxmlformats.org/officeDocument/2006/relationships/tags" Target="../tags/tag76.xml"/><Relationship Id="rId57" Type="http://schemas.openxmlformats.org/officeDocument/2006/relationships/tags" Target="../tags/tag75.xml"/><Relationship Id="rId56" Type="http://schemas.openxmlformats.org/officeDocument/2006/relationships/tags" Target="../tags/tag74.xml"/><Relationship Id="rId55" Type="http://schemas.openxmlformats.org/officeDocument/2006/relationships/tags" Target="../tags/tag73.xml"/><Relationship Id="rId54" Type="http://schemas.openxmlformats.org/officeDocument/2006/relationships/tags" Target="../tags/tag72.xml"/><Relationship Id="rId53" Type="http://schemas.openxmlformats.org/officeDocument/2006/relationships/tags" Target="../tags/tag71.xml"/><Relationship Id="rId52" Type="http://schemas.openxmlformats.org/officeDocument/2006/relationships/tags" Target="../tags/tag70.xml"/><Relationship Id="rId51" Type="http://schemas.openxmlformats.org/officeDocument/2006/relationships/tags" Target="../tags/tag69.xml"/><Relationship Id="rId50" Type="http://schemas.openxmlformats.org/officeDocument/2006/relationships/tags" Target="../tags/tag68.xml"/><Relationship Id="rId5" Type="http://schemas.openxmlformats.org/officeDocument/2006/relationships/tags" Target="../tags/tag24.xml"/><Relationship Id="rId49" Type="http://schemas.openxmlformats.org/officeDocument/2006/relationships/tags" Target="../tags/tag67.xml"/><Relationship Id="rId48" Type="http://schemas.openxmlformats.org/officeDocument/2006/relationships/tags" Target="../tags/tag66.xml"/><Relationship Id="rId47" Type="http://schemas.openxmlformats.org/officeDocument/2006/relationships/tags" Target="../tags/tag65.xml"/><Relationship Id="rId46" Type="http://schemas.openxmlformats.org/officeDocument/2006/relationships/tags" Target="../tags/tag64.xml"/><Relationship Id="rId45" Type="http://schemas.openxmlformats.org/officeDocument/2006/relationships/tags" Target="../tags/tag63.xml"/><Relationship Id="rId44" Type="http://schemas.openxmlformats.org/officeDocument/2006/relationships/tags" Target="../tags/tag62.xml"/><Relationship Id="rId43" Type="http://schemas.openxmlformats.org/officeDocument/2006/relationships/tags" Target="../tags/tag61.xml"/><Relationship Id="rId42" Type="http://schemas.openxmlformats.org/officeDocument/2006/relationships/tags" Target="../tags/tag60.xml"/><Relationship Id="rId41" Type="http://schemas.openxmlformats.org/officeDocument/2006/relationships/tags" Target="../tags/tag59.xml"/><Relationship Id="rId40" Type="http://schemas.openxmlformats.org/officeDocument/2006/relationships/tags" Target="../tags/tag58.xml"/><Relationship Id="rId4" Type="http://schemas.openxmlformats.org/officeDocument/2006/relationships/image" Target="../media/image15.png"/><Relationship Id="rId39" Type="http://schemas.openxmlformats.org/officeDocument/2006/relationships/tags" Target="../tags/tag57.xml"/><Relationship Id="rId38" Type="http://schemas.openxmlformats.org/officeDocument/2006/relationships/tags" Target="../tags/tag56.xml"/><Relationship Id="rId37" Type="http://schemas.openxmlformats.org/officeDocument/2006/relationships/tags" Target="../tags/tag55.xml"/><Relationship Id="rId36" Type="http://schemas.openxmlformats.org/officeDocument/2006/relationships/tags" Target="../tags/tag54.xml"/><Relationship Id="rId35" Type="http://schemas.openxmlformats.org/officeDocument/2006/relationships/tags" Target="../tags/tag53.xml"/><Relationship Id="rId34" Type="http://schemas.openxmlformats.org/officeDocument/2006/relationships/tags" Target="../tags/tag52.xml"/><Relationship Id="rId33" Type="http://schemas.openxmlformats.org/officeDocument/2006/relationships/tags" Target="../tags/tag51.xml"/><Relationship Id="rId32" Type="http://schemas.openxmlformats.org/officeDocument/2006/relationships/tags" Target="../tags/tag50.xml"/><Relationship Id="rId31" Type="http://schemas.openxmlformats.org/officeDocument/2006/relationships/tags" Target="../tags/tag49.xml"/><Relationship Id="rId30" Type="http://schemas.openxmlformats.org/officeDocument/2006/relationships/tags" Target="../tags/tag48.xml"/><Relationship Id="rId3" Type="http://schemas.openxmlformats.org/officeDocument/2006/relationships/tags" Target="../tags/tag23.xml"/><Relationship Id="rId29" Type="http://schemas.openxmlformats.org/officeDocument/2006/relationships/tags" Target="../tags/tag47.xml"/><Relationship Id="rId28" Type="http://schemas.openxmlformats.org/officeDocument/2006/relationships/tags" Target="../tags/tag46.xml"/><Relationship Id="rId27" Type="http://schemas.openxmlformats.org/officeDocument/2006/relationships/tags" Target="../tags/tag45.xml"/><Relationship Id="rId26" Type="http://schemas.openxmlformats.org/officeDocument/2006/relationships/tags" Target="../tags/tag44.xml"/><Relationship Id="rId25" Type="http://schemas.openxmlformats.org/officeDocument/2006/relationships/tags" Target="../tags/tag43.xml"/><Relationship Id="rId24" Type="http://schemas.openxmlformats.org/officeDocument/2006/relationships/tags" Target="../tags/tag42.xml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image" Target="../media/image16.png"/><Relationship Id="rId2" Type="http://schemas.openxmlformats.org/officeDocument/2006/relationships/image" Target="../media/image14.png"/><Relationship Id="rId19" Type="http://schemas.openxmlformats.org/officeDocument/2006/relationships/tags" Target="../tags/tag38.xml"/><Relationship Id="rId18" Type="http://schemas.openxmlformats.org/officeDocument/2006/relationships/tags" Target="../tags/tag37.xml"/><Relationship Id="rId17" Type="http://schemas.openxmlformats.org/officeDocument/2006/relationships/tags" Target="../tags/tag36.xml"/><Relationship Id="rId16" Type="http://schemas.openxmlformats.org/officeDocument/2006/relationships/tags" Target="../tags/tag35.xml"/><Relationship Id="rId15" Type="http://schemas.openxmlformats.org/officeDocument/2006/relationships/tags" Target="../tags/tag34.xml"/><Relationship Id="rId14" Type="http://schemas.openxmlformats.org/officeDocument/2006/relationships/tags" Target="../tags/tag33.xml"/><Relationship Id="rId13" Type="http://schemas.openxmlformats.org/officeDocument/2006/relationships/tags" Target="../tags/tag32.xml"/><Relationship Id="rId12" Type="http://schemas.openxmlformats.org/officeDocument/2006/relationships/tags" Target="../tags/tag31.xml"/><Relationship Id="rId11" Type="http://schemas.openxmlformats.org/officeDocument/2006/relationships/tags" Target="../tags/tag30.xml"/><Relationship Id="rId10" Type="http://schemas.openxmlformats.org/officeDocument/2006/relationships/tags" Target="../tags/tag29.xml"/><Relationship Id="rId1" Type="http://schemas.openxmlformats.org/officeDocument/2006/relationships/tags" Target="../tags/tag2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image" Target="../media/image14.png"/><Relationship Id="rId3" Type="http://schemas.openxmlformats.org/officeDocument/2006/relationships/tags" Target="../tags/tag112.xml"/><Relationship Id="rId2" Type="http://schemas.openxmlformats.org/officeDocument/2006/relationships/image" Target="../media/image18.png"/><Relationship Id="rId18" Type="http://schemas.openxmlformats.org/officeDocument/2006/relationships/notesSlide" Target="../notesSlides/notesSlide3.xml"/><Relationship Id="rId17" Type="http://schemas.openxmlformats.org/officeDocument/2006/relationships/slideLayout" Target="../slideLayouts/slideLayout3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image" Target="../media/image21.png"/><Relationship Id="rId7" Type="http://schemas.openxmlformats.org/officeDocument/2006/relationships/tags" Target="../tags/tag128.xml"/><Relationship Id="rId6" Type="http://schemas.openxmlformats.org/officeDocument/2006/relationships/tags" Target="../tags/tag127.xml"/><Relationship Id="rId5" Type="http://schemas.openxmlformats.org/officeDocument/2006/relationships/image" Target="../media/image20.png"/><Relationship Id="rId4" Type="http://schemas.openxmlformats.org/officeDocument/2006/relationships/tags" Target="../tags/tag126.xml"/><Relationship Id="rId33" Type="http://schemas.openxmlformats.org/officeDocument/2006/relationships/notesSlide" Target="../notesSlides/notesSlide4.xml"/><Relationship Id="rId32" Type="http://schemas.openxmlformats.org/officeDocument/2006/relationships/slideLayout" Target="../slideLayouts/slideLayout3.xml"/><Relationship Id="rId31" Type="http://schemas.openxmlformats.org/officeDocument/2006/relationships/tags" Target="../tags/tag151.xml"/><Relationship Id="rId30" Type="http://schemas.openxmlformats.org/officeDocument/2006/relationships/tags" Target="../tags/tag150.xml"/><Relationship Id="rId3" Type="http://schemas.openxmlformats.org/officeDocument/2006/relationships/image" Target="../media/image14.png"/><Relationship Id="rId29" Type="http://schemas.openxmlformats.org/officeDocument/2006/relationships/tags" Target="../tags/tag149.xml"/><Relationship Id="rId28" Type="http://schemas.openxmlformats.org/officeDocument/2006/relationships/tags" Target="../tags/tag148.xml"/><Relationship Id="rId27" Type="http://schemas.openxmlformats.org/officeDocument/2006/relationships/tags" Target="../tags/tag147.xml"/><Relationship Id="rId26" Type="http://schemas.openxmlformats.org/officeDocument/2006/relationships/tags" Target="../tags/tag146.xml"/><Relationship Id="rId25" Type="http://schemas.openxmlformats.org/officeDocument/2006/relationships/tags" Target="../tags/tag145.xml"/><Relationship Id="rId24" Type="http://schemas.openxmlformats.org/officeDocument/2006/relationships/tags" Target="../tags/tag144.xml"/><Relationship Id="rId23" Type="http://schemas.openxmlformats.org/officeDocument/2006/relationships/tags" Target="../tags/tag143.xml"/><Relationship Id="rId22" Type="http://schemas.openxmlformats.org/officeDocument/2006/relationships/tags" Target="../tags/tag142.xml"/><Relationship Id="rId21" Type="http://schemas.openxmlformats.org/officeDocument/2006/relationships/tags" Target="../tags/tag141.xml"/><Relationship Id="rId20" Type="http://schemas.openxmlformats.org/officeDocument/2006/relationships/tags" Target="../tags/tag140.xml"/><Relationship Id="rId2" Type="http://schemas.openxmlformats.org/officeDocument/2006/relationships/tags" Target="../tags/tag125.xml"/><Relationship Id="rId19" Type="http://schemas.openxmlformats.org/officeDocument/2006/relationships/tags" Target="../tags/tag139.xml"/><Relationship Id="rId18" Type="http://schemas.openxmlformats.org/officeDocument/2006/relationships/tags" Target="../tags/tag138.xml"/><Relationship Id="rId17" Type="http://schemas.openxmlformats.org/officeDocument/2006/relationships/tags" Target="../tags/tag137.xml"/><Relationship Id="rId16" Type="http://schemas.openxmlformats.org/officeDocument/2006/relationships/tags" Target="../tags/tag136.xml"/><Relationship Id="rId15" Type="http://schemas.openxmlformats.org/officeDocument/2006/relationships/tags" Target="../tags/tag135.xml"/><Relationship Id="rId14" Type="http://schemas.openxmlformats.org/officeDocument/2006/relationships/tags" Target="../tags/tag134.xml"/><Relationship Id="rId13" Type="http://schemas.openxmlformats.org/officeDocument/2006/relationships/tags" Target="../tags/tag13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8.xml"/><Relationship Id="rId8" Type="http://schemas.openxmlformats.org/officeDocument/2006/relationships/tags" Target="../tags/tag157.xml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image" Target="../media/image22.png"/><Relationship Id="rId30" Type="http://schemas.openxmlformats.org/officeDocument/2006/relationships/notesSlide" Target="../notesSlides/notesSlide5.xml"/><Relationship Id="rId3" Type="http://schemas.openxmlformats.org/officeDocument/2006/relationships/tags" Target="../tags/tag153.xml"/><Relationship Id="rId29" Type="http://schemas.openxmlformats.org/officeDocument/2006/relationships/slideLayout" Target="../slideLayouts/slideLayout3.xml"/><Relationship Id="rId28" Type="http://schemas.openxmlformats.org/officeDocument/2006/relationships/tags" Target="../tags/tag177.xml"/><Relationship Id="rId27" Type="http://schemas.openxmlformats.org/officeDocument/2006/relationships/tags" Target="../tags/tag176.xml"/><Relationship Id="rId26" Type="http://schemas.openxmlformats.org/officeDocument/2006/relationships/tags" Target="../tags/tag175.xml"/><Relationship Id="rId25" Type="http://schemas.openxmlformats.org/officeDocument/2006/relationships/tags" Target="../tags/tag174.xml"/><Relationship Id="rId24" Type="http://schemas.openxmlformats.org/officeDocument/2006/relationships/tags" Target="../tags/tag173.xml"/><Relationship Id="rId23" Type="http://schemas.openxmlformats.org/officeDocument/2006/relationships/tags" Target="../tags/tag172.xml"/><Relationship Id="rId22" Type="http://schemas.openxmlformats.org/officeDocument/2006/relationships/tags" Target="../tags/tag171.xml"/><Relationship Id="rId21" Type="http://schemas.openxmlformats.org/officeDocument/2006/relationships/tags" Target="../tags/tag170.xml"/><Relationship Id="rId20" Type="http://schemas.openxmlformats.org/officeDocument/2006/relationships/tags" Target="../tags/tag169.xml"/><Relationship Id="rId2" Type="http://schemas.openxmlformats.org/officeDocument/2006/relationships/image" Target="../media/image14.png"/><Relationship Id="rId19" Type="http://schemas.openxmlformats.org/officeDocument/2006/relationships/tags" Target="../tags/tag168.xml"/><Relationship Id="rId18" Type="http://schemas.openxmlformats.org/officeDocument/2006/relationships/tags" Target="../tags/tag167.xml"/><Relationship Id="rId17" Type="http://schemas.openxmlformats.org/officeDocument/2006/relationships/tags" Target="../tags/tag166.xml"/><Relationship Id="rId16" Type="http://schemas.openxmlformats.org/officeDocument/2006/relationships/tags" Target="../tags/tag165.xml"/><Relationship Id="rId15" Type="http://schemas.openxmlformats.org/officeDocument/2006/relationships/tags" Target="../tags/tag164.xml"/><Relationship Id="rId14" Type="http://schemas.openxmlformats.org/officeDocument/2006/relationships/tags" Target="../tags/tag163.xml"/><Relationship Id="rId13" Type="http://schemas.openxmlformats.org/officeDocument/2006/relationships/tags" Target="../tags/tag162.xml"/><Relationship Id="rId12" Type="http://schemas.openxmlformats.org/officeDocument/2006/relationships/tags" Target="../tags/tag161.xml"/><Relationship Id="rId11" Type="http://schemas.openxmlformats.org/officeDocument/2006/relationships/tags" Target="../tags/tag160.xml"/><Relationship Id="rId10" Type="http://schemas.openxmlformats.org/officeDocument/2006/relationships/tags" Target="../tags/tag159.xml"/><Relationship Id="rId1" Type="http://schemas.openxmlformats.org/officeDocument/2006/relationships/tags" Target="../tags/tag15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png"/><Relationship Id="rId8" Type="http://schemas.openxmlformats.org/officeDocument/2006/relationships/image" Target="../media/image27.png"/><Relationship Id="rId7" Type="http://schemas.openxmlformats.org/officeDocument/2006/relationships/image" Target="../media/image26.png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png"/><Relationship Id="rId3" Type="http://schemas.openxmlformats.org/officeDocument/2006/relationships/tags" Target="../tags/tag179.xml"/><Relationship Id="rId2" Type="http://schemas.openxmlformats.org/officeDocument/2006/relationships/image" Target="../media/image23.png"/><Relationship Id="rId16" Type="http://schemas.openxmlformats.org/officeDocument/2006/relationships/notesSlide" Target="../notesSlides/notesSlide6.xml"/><Relationship Id="rId15" Type="http://schemas.openxmlformats.org/officeDocument/2006/relationships/slideLayout" Target="../slideLayouts/slideLayout3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image" Target="../media/image31.png"/><Relationship Id="rId11" Type="http://schemas.openxmlformats.org/officeDocument/2006/relationships/image" Target="../media/image30.png"/><Relationship Id="rId10" Type="http://schemas.openxmlformats.org/officeDocument/2006/relationships/image" Target="../media/image29.png"/><Relationship Id="rId1" Type="http://schemas.openxmlformats.org/officeDocument/2006/relationships/tags" Target="../tags/tag17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image" Target="../media/image37.png"/><Relationship Id="rId7" Type="http://schemas.openxmlformats.org/officeDocument/2006/relationships/image" Target="../media/image36.png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14.png"/><Relationship Id="rId2" Type="http://schemas.openxmlformats.org/officeDocument/2006/relationships/tags" Target="../tags/tag182.xml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183.xml"/><Relationship Id="rId1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163320" y="2654618"/>
            <a:ext cx="6981825" cy="1106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整理与复习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231419" y="459176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第五单元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100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以内数加与减（一）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001" name="图片 3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293" y="44767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>
            <p:custDataLst>
              <p:tags r:id="rId3"/>
            </p:custDataLst>
          </p:nvPr>
        </p:nvGrpSpPr>
        <p:grpSpPr>
          <a:xfrm>
            <a:off x="1530985" y="1217930"/>
            <a:ext cx="9753600" cy="2221230"/>
            <a:chOff x="2061" y="4605"/>
            <a:chExt cx="15360" cy="3498"/>
          </a:xfrm>
        </p:grpSpPr>
        <p:pic>
          <p:nvPicPr>
            <p:cNvPr id="21" name="图片 2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2061" y="4919"/>
              <a:ext cx="15360" cy="316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>
              <p:custDataLst>
                <p:tags r:id="rId6"/>
              </p:custDataLst>
            </p:nvPr>
          </p:nvSpPr>
          <p:spPr>
            <a:xfrm>
              <a:off x="4205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6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4" name="文本框 3"/>
            <p:cNvSpPr txBox="1"/>
            <p:nvPr>
              <p:custDataLst>
                <p:tags r:id="rId7"/>
              </p:custDataLst>
            </p:nvPr>
          </p:nvSpPr>
          <p:spPr>
            <a:xfrm>
              <a:off x="7047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2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6" name="文本框 5"/>
            <p:cNvSpPr txBox="1"/>
            <p:nvPr>
              <p:custDataLst>
                <p:tags r:id="rId8"/>
              </p:custDataLst>
            </p:nvPr>
          </p:nvSpPr>
          <p:spPr>
            <a:xfrm>
              <a:off x="9706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7" name="文本框 6"/>
            <p:cNvSpPr txBox="1"/>
            <p:nvPr>
              <p:custDataLst>
                <p:tags r:id="rId9"/>
              </p:custDataLst>
            </p:nvPr>
          </p:nvSpPr>
          <p:spPr>
            <a:xfrm>
              <a:off x="11998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10"/>
              </p:custDataLst>
            </p:nvPr>
          </p:nvSpPr>
          <p:spPr>
            <a:xfrm>
              <a:off x="14180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11"/>
              </p:custDataLst>
            </p:nvPr>
          </p:nvSpPr>
          <p:spPr>
            <a:xfrm>
              <a:off x="4466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①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12"/>
              </p:custDataLst>
            </p:nvPr>
          </p:nvSpPr>
          <p:spPr>
            <a:xfrm>
              <a:off x="7295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②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3"/>
              </p:custDataLst>
            </p:nvPr>
          </p:nvSpPr>
          <p:spPr>
            <a:xfrm>
              <a:off x="9976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③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14"/>
              </p:custDataLst>
            </p:nvPr>
          </p:nvSpPr>
          <p:spPr>
            <a:xfrm>
              <a:off x="12318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④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4" name="文本框 13"/>
            <p:cNvSpPr txBox="1"/>
            <p:nvPr>
              <p:custDataLst>
                <p:tags r:id="rId15"/>
              </p:custDataLst>
            </p:nvPr>
          </p:nvSpPr>
          <p:spPr>
            <a:xfrm>
              <a:off x="14374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⑤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pic>
          <p:nvPicPr>
            <p:cNvPr id="15" name="图片 14" descr="1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4111" y="5390"/>
              <a:ext cx="1508" cy="1748"/>
            </a:xfrm>
            <a:prstGeom prst="rect">
              <a:avLst/>
            </a:prstGeom>
          </p:spPr>
        </p:pic>
        <p:pic>
          <p:nvPicPr>
            <p:cNvPr id="16" name="图片 15" descr="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19"/>
            <a:stretch>
              <a:fillRect/>
            </a:stretch>
          </p:blipFill>
          <p:spPr>
            <a:xfrm>
              <a:off x="6843" y="5411"/>
              <a:ext cx="1601" cy="1715"/>
            </a:xfrm>
            <a:prstGeom prst="rect">
              <a:avLst/>
            </a:prstGeom>
          </p:spPr>
        </p:pic>
        <p:pic>
          <p:nvPicPr>
            <p:cNvPr id="17" name="图片 16" descr="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9538" y="5416"/>
              <a:ext cx="1505" cy="1757"/>
            </a:xfrm>
            <a:prstGeom prst="rect">
              <a:avLst/>
            </a:prstGeom>
          </p:spPr>
        </p:pic>
        <p:pic>
          <p:nvPicPr>
            <p:cNvPr id="18" name="图片 17" descr="1"/>
            <p:cNvPicPr>
              <a:picLocks noChangeAspect="1"/>
            </p:cNvPicPr>
            <p:nvPr>
              <p:custDataLst>
                <p:tags r:id="rId22"/>
              </p:custDataLst>
            </p:nvPr>
          </p:nvPicPr>
          <p:blipFill>
            <a:blip r:embed="rId23"/>
            <a:stretch>
              <a:fillRect/>
            </a:stretch>
          </p:blipFill>
          <p:spPr>
            <a:xfrm>
              <a:off x="12059" y="5379"/>
              <a:ext cx="1206" cy="1871"/>
            </a:xfrm>
            <a:prstGeom prst="rect">
              <a:avLst/>
            </a:prstGeom>
          </p:spPr>
        </p:pic>
        <p:pic>
          <p:nvPicPr>
            <p:cNvPr id="20" name="图片 19" descr="1"/>
            <p:cNvPicPr>
              <a:picLocks noChangeAspect="1"/>
            </p:cNvPicPr>
            <p:nvPr>
              <p:custDataLst>
                <p:tags r:id="rId2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14325" y="5440"/>
              <a:ext cx="967" cy="1814"/>
            </a:xfrm>
            <a:prstGeom prst="rect">
              <a:avLst/>
            </a:prstGeom>
          </p:spPr>
        </p:pic>
      </p:grpSp>
      <p:grpSp>
        <p:nvGrpSpPr>
          <p:cNvPr id="41" name="组合 40"/>
          <p:cNvGrpSpPr/>
          <p:nvPr/>
        </p:nvGrpSpPr>
        <p:grpSpPr>
          <a:xfrm>
            <a:off x="803275" y="3545205"/>
            <a:ext cx="3836035" cy="1156970"/>
            <a:chOff x="1122" y="6073"/>
            <a:chExt cx="6041" cy="1822"/>
          </a:xfrm>
        </p:grpSpPr>
        <p:pic>
          <p:nvPicPr>
            <p:cNvPr id="24" name="图片 23" descr="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215" y="6889"/>
              <a:ext cx="648" cy="1006"/>
            </a:xfrm>
            <a:prstGeom prst="rect">
              <a:avLst/>
            </a:prstGeom>
          </p:spPr>
        </p:pic>
        <p:pic>
          <p:nvPicPr>
            <p:cNvPr id="23" name="图片 22" descr="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22" y="6073"/>
              <a:ext cx="847" cy="982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>
              <p:custDataLst>
                <p:tags r:id="rId26"/>
              </p:custDataLst>
            </p:nvPr>
          </p:nvSpPr>
          <p:spPr>
            <a:xfrm>
              <a:off x="2123" y="6524"/>
              <a:ext cx="50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46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53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99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（元）</a:t>
              </a:r>
              <a:endPara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821055" y="4951730"/>
            <a:ext cx="3875405" cy="1146810"/>
            <a:chOff x="1150" y="8288"/>
            <a:chExt cx="6103" cy="1806"/>
          </a:xfrm>
        </p:grpSpPr>
        <p:pic>
          <p:nvPicPr>
            <p:cNvPr id="29" name="图片 28" descr="1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1240" y="9088"/>
              <a:ext cx="648" cy="1006"/>
            </a:xfrm>
            <a:prstGeom prst="rect">
              <a:avLst/>
            </a:prstGeom>
          </p:spPr>
        </p:pic>
        <p:pic>
          <p:nvPicPr>
            <p:cNvPr id="26" name="图片 25" descr="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150" y="8288"/>
              <a:ext cx="819" cy="957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27"/>
              </p:custDataLst>
            </p:nvPr>
          </p:nvSpPr>
          <p:spPr>
            <a:xfrm>
              <a:off x="2213" y="8582"/>
              <a:ext cx="50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34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53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87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（元）</a:t>
              </a:r>
              <a:endPara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4817745" y="3552825"/>
            <a:ext cx="3887470" cy="1162685"/>
            <a:chOff x="7444" y="6085"/>
            <a:chExt cx="6122" cy="1831"/>
          </a:xfrm>
        </p:grpSpPr>
        <p:pic>
          <p:nvPicPr>
            <p:cNvPr id="27" name="图片 26" descr="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605" y="6930"/>
              <a:ext cx="525" cy="987"/>
            </a:xfrm>
            <a:prstGeom prst="rect">
              <a:avLst/>
            </a:prstGeom>
          </p:spPr>
        </p:pic>
        <p:pic>
          <p:nvPicPr>
            <p:cNvPr id="30" name="图片 29" descr="1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444" y="6085"/>
              <a:ext cx="847" cy="982"/>
            </a:xfrm>
            <a:prstGeom prst="rect">
              <a:avLst/>
            </a:prstGeom>
          </p:spPr>
        </p:pic>
        <p:sp>
          <p:nvSpPr>
            <p:cNvPr id="37" name="文本框 36"/>
            <p:cNvSpPr txBox="1"/>
            <p:nvPr>
              <p:custDataLst>
                <p:tags r:id="rId28"/>
              </p:custDataLst>
            </p:nvPr>
          </p:nvSpPr>
          <p:spPr>
            <a:xfrm>
              <a:off x="8526" y="6473"/>
              <a:ext cx="50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46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41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87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（元）</a:t>
              </a:r>
              <a:endPara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82820" y="4824095"/>
            <a:ext cx="3979545" cy="1149985"/>
            <a:chOff x="7389" y="8087"/>
            <a:chExt cx="6267" cy="1811"/>
          </a:xfrm>
        </p:grpSpPr>
        <p:pic>
          <p:nvPicPr>
            <p:cNvPr id="33" name="图片 32" descr="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7574" y="8912"/>
              <a:ext cx="525" cy="987"/>
            </a:xfrm>
            <a:prstGeom prst="rect">
              <a:avLst/>
            </a:prstGeom>
          </p:spPr>
        </p:pic>
        <p:pic>
          <p:nvPicPr>
            <p:cNvPr id="31" name="图片 30" descr="1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389" y="8087"/>
              <a:ext cx="902" cy="967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>
              <p:custDataLst>
                <p:tags r:id="rId29"/>
              </p:custDataLst>
            </p:nvPr>
          </p:nvSpPr>
          <p:spPr>
            <a:xfrm>
              <a:off x="8616" y="8582"/>
              <a:ext cx="50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52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41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93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（元）</a:t>
              </a:r>
              <a:endPara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788400" y="3872865"/>
            <a:ext cx="3200400" cy="1787525"/>
            <a:chOff x="13982" y="6094"/>
            <a:chExt cx="5040" cy="2815"/>
          </a:xfrm>
        </p:grpSpPr>
        <p:pic>
          <p:nvPicPr>
            <p:cNvPr id="34" name="图片 33" descr="1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15855" y="6908"/>
              <a:ext cx="525" cy="987"/>
            </a:xfrm>
            <a:prstGeom prst="rect">
              <a:avLst/>
            </a:prstGeom>
          </p:spPr>
        </p:pic>
        <p:pic>
          <p:nvPicPr>
            <p:cNvPr id="32" name="图片 31" descr="1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15708" y="6094"/>
              <a:ext cx="819" cy="957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>
              <p:custDataLst>
                <p:tags r:id="rId30"/>
              </p:custDataLst>
            </p:nvPr>
          </p:nvSpPr>
          <p:spPr>
            <a:xfrm>
              <a:off x="13982" y="8087"/>
              <a:ext cx="5041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34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＋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41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＝</a:t>
              </a:r>
              <a:r>
                <a:rPr lang="en-US" altLang="zh-CN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75</a:t>
              </a:r>
              <a:r>
                <a:rPr lang="zh-CN" altLang="en-US" sz="28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Times New Roman" panose="02020603050405020304" charset="0"/>
                </a:rPr>
                <a:t>（元）</a:t>
              </a:r>
              <a:endParaRPr lang="zh-CN" altLang="en-US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图片 2" descr="我的收获标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6425" y="803910"/>
            <a:ext cx="2597150" cy="53149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6" name="组合 7"/>
          <p:cNvGrpSpPr/>
          <p:nvPr/>
        </p:nvGrpSpPr>
        <p:grpSpPr>
          <a:xfrm>
            <a:off x="593725" y="1405255"/>
            <a:ext cx="9817605" cy="521970"/>
            <a:chOff x="880" y="2423"/>
            <a:chExt cx="28103" cy="822"/>
          </a:xfrm>
        </p:grpSpPr>
        <p:sp>
          <p:nvSpPr>
            <p:cNvPr id="8228" name="文本框 5"/>
            <p:cNvSpPr txBox="1"/>
            <p:nvPr>
              <p:custDataLst>
                <p:tags r:id="rId3"/>
              </p:custDataLst>
            </p:nvPr>
          </p:nvSpPr>
          <p:spPr>
            <a:xfrm>
              <a:off x="1958" y="2423"/>
              <a:ext cx="2702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算一算，说一说如何计</a:t>
              </a:r>
              <a:r>
                <a:rPr lang="zh-CN" altLang="en-US" sz="2800" spc="5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算</a:t>
              </a:r>
              <a:r>
                <a:rPr lang="zh-CN" altLang="en-US" sz="2800" b="1" dirty="0">
                  <a:latin typeface="方正科技符号" panose="02000502000000000000" charset="-122"/>
                  <a:ea typeface="方正科技符号" panose="02000502000000000000" charset="-122"/>
                </a:rPr>
                <a:t>10</a:t>
              </a:r>
              <a:r>
                <a:rPr lang="zh-CN" altLang="en-US" sz="28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0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以内的加减法。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8229" name="图片 6" descr="点"/>
            <p:cNvPicPr/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880" y="2515"/>
              <a:ext cx="1237" cy="68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907415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5＋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61" name="文本框 60"/>
          <p:cNvSpPr txBox="1"/>
          <p:nvPr>
            <p:custDataLst>
              <p:tags r:id="rId7"/>
            </p:custDataLst>
          </p:nvPr>
        </p:nvSpPr>
        <p:spPr>
          <a:xfrm>
            <a:off x="2533650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19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408045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5136515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59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0"/>
            </p:custDataLst>
          </p:nvPr>
        </p:nvSpPr>
        <p:spPr>
          <a:xfrm>
            <a:off x="5913755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" name="文本框 2"/>
          <p:cNvSpPr txBox="1"/>
          <p:nvPr>
            <p:custDataLst>
              <p:tags r:id="rId11"/>
            </p:custDataLst>
          </p:nvPr>
        </p:nvSpPr>
        <p:spPr>
          <a:xfrm>
            <a:off x="7539990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8414385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3"/>
            </p:custDataLst>
          </p:nvPr>
        </p:nvSpPr>
        <p:spPr>
          <a:xfrm>
            <a:off x="10120630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01" name="组合 100"/>
          <p:cNvGrpSpPr/>
          <p:nvPr/>
        </p:nvGrpSpPr>
        <p:grpSpPr>
          <a:xfrm>
            <a:off x="1405890" y="3895725"/>
            <a:ext cx="2530475" cy="1303655"/>
            <a:chOff x="12966" y="5400"/>
            <a:chExt cx="3985" cy="2053"/>
          </a:xfrm>
        </p:grpSpPr>
        <p:sp>
          <p:nvSpPr>
            <p:cNvPr id="211" name="圆角矩形标注 210"/>
            <p:cNvSpPr/>
            <p:nvPr>
              <p:custDataLst>
                <p:tags r:id="rId14"/>
              </p:custDataLst>
            </p:nvPr>
          </p:nvSpPr>
          <p:spPr bwMode="auto">
            <a:xfrm>
              <a:off x="12966" y="5465"/>
              <a:ext cx="3985" cy="1988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12" name="文本框 6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3507" y="5400"/>
              <a:ext cx="3292" cy="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sym typeface="+mn-ea"/>
                </a:rPr>
                <a:t>把我们的好办</a:t>
              </a:r>
              <a:endParaRPr lang="zh-CN" altLang="en-US" sz="24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400">
                  <a:solidFill>
                    <a:srgbClr val="000000"/>
                  </a:solidFill>
                  <a:latin typeface="微软雅黑" panose="020B0503020204020204" pitchFamily="34" charset="-122"/>
                  <a:sym typeface="+mn-ea"/>
                </a:rPr>
                <a:t>法整理出来。</a:t>
              </a:r>
              <a:endParaRPr sz="2400" dirty="0">
                <a:sym typeface="+mn-ea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559435" y="3330575"/>
            <a:ext cx="1238250" cy="2042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457190" y="2931795"/>
            <a:ext cx="4425950" cy="3152140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16" grpId="0"/>
      <p:bldP spid="3" grpId="0"/>
      <p:bldP spid="5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5" name="图片 14" descr="我的问题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6100" y="789940"/>
            <a:ext cx="2760663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 descr="问题银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345" y="3495675"/>
            <a:ext cx="5759450" cy="18986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8437" name="组合 11"/>
          <p:cNvGrpSpPr/>
          <p:nvPr/>
        </p:nvGrpSpPr>
        <p:grpSpPr>
          <a:xfrm rot="0">
            <a:off x="1790700" y="2563495"/>
            <a:ext cx="3674745" cy="1216660"/>
            <a:chOff x="13596" y="1445"/>
            <a:chExt cx="5643" cy="1838"/>
          </a:xfrm>
        </p:grpSpPr>
        <p:sp>
          <p:nvSpPr>
            <p:cNvPr id="38" name="圆角矩形 37"/>
            <p:cNvSpPr/>
            <p:nvPr/>
          </p:nvSpPr>
          <p:spPr bwMode="auto">
            <a:xfrm>
              <a:off x="13596" y="1653"/>
              <a:ext cx="5643" cy="1630"/>
            </a:xfrm>
            <a:prstGeom prst="roundRect">
              <a:avLst/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  <p:sp>
          <p:nvSpPr>
            <p:cNvPr id="18440" name="文本框 64"/>
            <p:cNvSpPr txBox="1"/>
            <p:nvPr>
              <p:custDataLst>
                <p:tags r:id="rId4"/>
              </p:custDataLst>
            </p:nvPr>
          </p:nvSpPr>
          <p:spPr>
            <a:xfrm>
              <a:off x="14284" y="1445"/>
              <a:ext cx="4824" cy="181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个位上的数不够减，怎么办</a:t>
              </a:r>
              <a:r>
                <a:rPr lang="zh-CN" sz="2400" dirty="0">
                  <a:latin typeface="方正科技符号" panose="02000502000000000000" charset="-122"/>
                  <a:ea typeface="方正科技符号" panose="02000502000000000000" charset="-122"/>
                </a:rPr>
                <a:t>？</a:t>
              </a:r>
              <a:r>
                <a:rPr lang="zh-CN" sz="2400" b="1" dirty="0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30－</a:t>
              </a:r>
              <a:r>
                <a:rPr 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zh-CN" sz="2400" b="1" dirty="0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=</a:t>
              </a:r>
              <a:r>
                <a:rPr lang="zh-CN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sz="2400" dirty="0">
                  <a:latin typeface="方正科技符号" panose="02000502000000000000" charset="-122"/>
                  <a:ea typeface="方正科技符号" panose="02000502000000000000" charset="-122"/>
                </a:rPr>
                <a:t>？</a:t>
              </a:r>
              <a:endParaRPr lang="zh-CN" sz="2400" dirty="0">
                <a:latin typeface="方正科技符号" panose="02000502000000000000" charset="-122"/>
                <a:ea typeface="方正科技符号" panose="02000502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445" y="2087880"/>
            <a:ext cx="1007745" cy="100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2928" y="79438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406" y="1604321"/>
            <a:ext cx="432000" cy="421200"/>
          </a:xfrm>
          <a:prstGeom prst="rect">
            <a:avLst/>
          </a:prstGeom>
        </p:spPr>
      </p:pic>
      <p:sp>
        <p:nvSpPr>
          <p:cNvPr id="3" name="文本框 5"/>
          <p:cNvSpPr txBox="1"/>
          <p:nvPr>
            <p:custDataLst>
              <p:tags r:id="rId5"/>
            </p:custDataLst>
          </p:nvPr>
        </p:nvSpPr>
        <p:spPr>
          <a:xfrm>
            <a:off x="1030605" y="1565275"/>
            <a:ext cx="50660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用计数器拨一拨，算一算。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6"/>
            </p:custDataLst>
          </p:nvPr>
        </p:nvSpPr>
        <p:spPr>
          <a:xfrm>
            <a:off x="907415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0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7"/>
            </p:custDataLst>
          </p:nvPr>
        </p:nvSpPr>
        <p:spPr>
          <a:xfrm>
            <a:off x="2533650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67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408045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5118735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62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5989320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0＋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7615555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63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8463280" y="2232025"/>
            <a:ext cx="1833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10169525" y="2232025"/>
            <a:ext cx="8769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54</a:t>
            </a:r>
            <a:endParaRPr lang="en-US" sz="2800" b="1" spc="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grpSp>
        <p:nvGrpSpPr>
          <p:cNvPr id="14" name="组合 13"/>
          <p:cNvGrpSpPr/>
          <p:nvPr>
            <p:custDataLst>
              <p:tags r:id="rId14"/>
            </p:custDataLst>
          </p:nvPr>
        </p:nvGrpSpPr>
        <p:grpSpPr>
          <a:xfrm>
            <a:off x="998855" y="3225800"/>
            <a:ext cx="1680845" cy="2385060"/>
            <a:chOff x="14092" y="4127"/>
            <a:chExt cx="2647" cy="3756"/>
          </a:xfrm>
        </p:grpSpPr>
        <p:sp>
          <p:nvSpPr>
            <p:cNvPr id="134" name="圆柱形 133"/>
            <p:cNvSpPr/>
            <p:nvPr>
              <p:custDataLst>
                <p:tags r:id="rId15"/>
              </p:custDataLst>
            </p:nvPr>
          </p:nvSpPr>
          <p:spPr>
            <a:xfrm>
              <a:off x="16038" y="4127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35" name="圆柱形 134"/>
            <p:cNvSpPr/>
            <p:nvPr>
              <p:custDataLst>
                <p:tags r:id="rId16"/>
              </p:custDataLst>
            </p:nvPr>
          </p:nvSpPr>
          <p:spPr>
            <a:xfrm>
              <a:off x="14721" y="4136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>
              <p:custDataLst>
                <p:tags r:id="rId17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8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8" name="图片 27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5034280"/>
            <a:ext cx="294005" cy="1809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4885690"/>
            <a:ext cx="294005" cy="18097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4721860"/>
            <a:ext cx="294005" cy="18097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4569460"/>
            <a:ext cx="294005" cy="180975"/>
          </a:xfrm>
          <a:prstGeom prst="rect">
            <a:avLst/>
          </a:prstGeom>
        </p:spPr>
      </p:pic>
      <p:sp>
        <p:nvSpPr>
          <p:cNvPr id="84" name="椭圆 83"/>
          <p:cNvSpPr/>
          <p:nvPr>
            <p:custDataLst>
              <p:tags r:id="rId24"/>
            </p:custDataLst>
          </p:nvPr>
        </p:nvSpPr>
        <p:spPr>
          <a:xfrm>
            <a:off x="1293543" y="432054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圆角矩形 48"/>
          <p:cNvSpPr/>
          <p:nvPr>
            <p:custDataLst>
              <p:tags r:id="rId25"/>
            </p:custDataLst>
          </p:nvPr>
        </p:nvSpPr>
        <p:spPr>
          <a:xfrm>
            <a:off x="1252220" y="4292600"/>
            <a:ext cx="332105" cy="90868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50" name="直接箭头连接符 49"/>
          <p:cNvCxnSpPr/>
          <p:nvPr>
            <p:custDataLst>
              <p:tags r:id="rId26"/>
            </p:custDataLst>
          </p:nvPr>
        </p:nvCxnSpPr>
        <p:spPr>
          <a:xfrm flipH="1">
            <a:off x="1692275" y="4495165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>
            <p:custDataLst>
              <p:tags r:id="rId27"/>
            </p:custDataLst>
          </p:nvPr>
        </p:nvGrpSpPr>
        <p:grpSpPr>
          <a:xfrm>
            <a:off x="6184265" y="3225800"/>
            <a:ext cx="1680845" cy="2385060"/>
            <a:chOff x="14092" y="4127"/>
            <a:chExt cx="2647" cy="3756"/>
          </a:xfrm>
        </p:grpSpPr>
        <p:sp>
          <p:nvSpPr>
            <p:cNvPr id="52" name="圆柱形 51"/>
            <p:cNvSpPr/>
            <p:nvPr>
              <p:custDataLst>
                <p:tags r:id="rId28"/>
              </p:custDataLst>
            </p:nvPr>
          </p:nvSpPr>
          <p:spPr>
            <a:xfrm>
              <a:off x="16038" y="4127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圆柱形 52"/>
            <p:cNvSpPr/>
            <p:nvPr>
              <p:custDataLst>
                <p:tags r:id="rId29"/>
              </p:custDataLst>
            </p:nvPr>
          </p:nvSpPr>
          <p:spPr>
            <a:xfrm>
              <a:off x="14721" y="4136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>
              <p:custDataLst>
                <p:tags r:id="rId30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矩形 56"/>
            <p:cNvSpPr/>
            <p:nvPr>
              <p:custDataLst>
                <p:tags r:id="rId31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6" name="图片 65"/>
          <p:cNvPicPr>
            <a:picLocks noChangeAspect="1"/>
          </p:cNvPicPr>
          <p:nvPr>
            <p:custDataLst>
              <p:tags r:id="rId3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52235" y="5034280"/>
            <a:ext cx="294005" cy="180975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>
            <p:custDataLst>
              <p:tags r:id="rId3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6452235" y="4881245"/>
            <a:ext cx="294005" cy="180975"/>
          </a:xfrm>
          <a:prstGeom prst="rect">
            <a:avLst/>
          </a:prstGeom>
        </p:spPr>
      </p:pic>
      <p:sp>
        <p:nvSpPr>
          <p:cNvPr id="116" name="椭圆 115"/>
          <p:cNvSpPr/>
          <p:nvPr>
            <p:custDataLst>
              <p:tags r:id="rId34"/>
            </p:custDataLst>
          </p:nvPr>
        </p:nvSpPr>
        <p:spPr>
          <a:xfrm>
            <a:off x="6475095" y="459359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7" name="椭圆 116"/>
          <p:cNvSpPr/>
          <p:nvPr>
            <p:custDataLst>
              <p:tags r:id="rId35"/>
            </p:custDataLst>
          </p:nvPr>
        </p:nvSpPr>
        <p:spPr>
          <a:xfrm>
            <a:off x="6475095" y="443547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8" name="椭圆 117"/>
          <p:cNvSpPr/>
          <p:nvPr>
            <p:custDataLst>
              <p:tags r:id="rId36"/>
            </p:custDataLst>
          </p:nvPr>
        </p:nvSpPr>
        <p:spPr>
          <a:xfrm>
            <a:off x="6475095" y="427736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9" name="椭圆 118"/>
          <p:cNvSpPr/>
          <p:nvPr>
            <p:custDataLst>
              <p:tags r:id="rId37"/>
            </p:custDataLst>
          </p:nvPr>
        </p:nvSpPr>
        <p:spPr>
          <a:xfrm>
            <a:off x="7320328" y="490728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0" name="椭圆 119"/>
          <p:cNvSpPr/>
          <p:nvPr>
            <p:custDataLst>
              <p:tags r:id="rId38"/>
            </p:custDataLst>
          </p:nvPr>
        </p:nvSpPr>
        <p:spPr>
          <a:xfrm>
            <a:off x="7320328" y="474916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1" name="圆角矩形 120"/>
          <p:cNvSpPr/>
          <p:nvPr>
            <p:custDataLst>
              <p:tags r:id="rId39"/>
            </p:custDataLst>
          </p:nvPr>
        </p:nvSpPr>
        <p:spPr>
          <a:xfrm>
            <a:off x="6436995" y="4267835"/>
            <a:ext cx="332105" cy="62738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2" name="直接箭头连接符 121"/>
          <p:cNvCxnSpPr/>
          <p:nvPr>
            <p:custDataLst>
              <p:tags r:id="rId40"/>
            </p:custDataLst>
          </p:nvPr>
        </p:nvCxnSpPr>
        <p:spPr>
          <a:xfrm flipH="1">
            <a:off x="6885940" y="4458970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3" name="圆角矩形 122"/>
          <p:cNvSpPr/>
          <p:nvPr>
            <p:custDataLst>
              <p:tags r:id="rId41"/>
            </p:custDataLst>
          </p:nvPr>
        </p:nvSpPr>
        <p:spPr>
          <a:xfrm>
            <a:off x="7279005" y="4734560"/>
            <a:ext cx="332105" cy="46672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24" name="直接箭头连接符 123"/>
          <p:cNvCxnSpPr/>
          <p:nvPr>
            <p:custDataLst>
              <p:tags r:id="rId42"/>
            </p:custDataLst>
          </p:nvPr>
        </p:nvCxnSpPr>
        <p:spPr>
          <a:xfrm flipH="1">
            <a:off x="7719060" y="4818380"/>
            <a:ext cx="4445" cy="278130"/>
          </a:xfrm>
          <a:prstGeom prst="straightConnector1">
            <a:avLst/>
          </a:prstGeom>
          <a:ln>
            <a:solidFill>
              <a:srgbClr val="C0000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25" name="组合 124"/>
          <p:cNvGrpSpPr/>
          <p:nvPr>
            <p:custDataLst>
              <p:tags r:id="rId43"/>
            </p:custDataLst>
          </p:nvPr>
        </p:nvGrpSpPr>
        <p:grpSpPr>
          <a:xfrm>
            <a:off x="3515360" y="3226435"/>
            <a:ext cx="1680845" cy="2385060"/>
            <a:chOff x="14092" y="4127"/>
            <a:chExt cx="2647" cy="3756"/>
          </a:xfrm>
        </p:grpSpPr>
        <p:sp>
          <p:nvSpPr>
            <p:cNvPr id="126" name="圆柱形 125"/>
            <p:cNvSpPr/>
            <p:nvPr>
              <p:custDataLst>
                <p:tags r:id="rId44"/>
              </p:custDataLst>
            </p:nvPr>
          </p:nvSpPr>
          <p:spPr>
            <a:xfrm>
              <a:off x="16038" y="4127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7" name="圆柱形 126"/>
            <p:cNvSpPr/>
            <p:nvPr>
              <p:custDataLst>
                <p:tags r:id="rId45"/>
              </p:custDataLst>
            </p:nvPr>
          </p:nvSpPr>
          <p:spPr>
            <a:xfrm>
              <a:off x="14721" y="4136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28" name="矩形 127"/>
            <p:cNvSpPr/>
            <p:nvPr>
              <p:custDataLst>
                <p:tags r:id="rId46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矩形 128"/>
            <p:cNvSpPr/>
            <p:nvPr>
              <p:custDataLst>
                <p:tags r:id="rId47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30" name="图片 129"/>
          <p:cNvPicPr>
            <a:picLocks noChangeAspect="1"/>
          </p:cNvPicPr>
          <p:nvPr>
            <p:custDataLst>
              <p:tags r:id="rId4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22800" y="5034915"/>
            <a:ext cx="294005" cy="180975"/>
          </a:xfrm>
          <a:prstGeom prst="rect">
            <a:avLst/>
          </a:prstGeom>
        </p:spPr>
      </p:pic>
      <p:pic>
        <p:nvPicPr>
          <p:cNvPr id="131" name="图片 130"/>
          <p:cNvPicPr>
            <a:picLocks noChangeAspect="1"/>
          </p:cNvPicPr>
          <p:nvPr>
            <p:custDataLst>
              <p:tags r:id="rId4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22800" y="4886325"/>
            <a:ext cx="294005" cy="180975"/>
          </a:xfrm>
          <a:prstGeom prst="rect">
            <a:avLst/>
          </a:prstGeom>
        </p:spPr>
      </p:pic>
      <p:pic>
        <p:nvPicPr>
          <p:cNvPr id="132" name="图片 131"/>
          <p:cNvPicPr>
            <a:picLocks noChangeAspect="1"/>
          </p:cNvPicPr>
          <p:nvPr>
            <p:custDataLst>
              <p:tags r:id="rId5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22800" y="4733925"/>
            <a:ext cx="294005" cy="180975"/>
          </a:xfrm>
          <a:prstGeom prst="rect">
            <a:avLst/>
          </a:prstGeom>
        </p:spPr>
      </p:pic>
      <p:pic>
        <p:nvPicPr>
          <p:cNvPr id="133" name="图片 132"/>
          <p:cNvPicPr>
            <a:picLocks noChangeAspect="1"/>
          </p:cNvPicPr>
          <p:nvPr>
            <p:custDataLst>
              <p:tags r:id="rId5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22800" y="4579620"/>
            <a:ext cx="294005" cy="180975"/>
          </a:xfrm>
          <a:prstGeom prst="rect">
            <a:avLst/>
          </a:prstGeom>
        </p:spPr>
      </p:pic>
      <p:pic>
        <p:nvPicPr>
          <p:cNvPr id="171" name="图片 170"/>
          <p:cNvPicPr>
            <a:picLocks noChangeAspect="1"/>
          </p:cNvPicPr>
          <p:nvPr>
            <p:custDataLst>
              <p:tags r:id="rId5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22800" y="4425950"/>
            <a:ext cx="294005" cy="180975"/>
          </a:xfrm>
          <a:prstGeom prst="rect">
            <a:avLst/>
          </a:prstGeom>
        </p:spPr>
      </p:pic>
      <p:pic>
        <p:nvPicPr>
          <p:cNvPr id="172" name="图片 171"/>
          <p:cNvPicPr>
            <a:picLocks noChangeAspect="1"/>
          </p:cNvPicPr>
          <p:nvPr>
            <p:custDataLst>
              <p:tags r:id="rId5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5034915"/>
            <a:ext cx="294005" cy="180975"/>
          </a:xfrm>
          <a:prstGeom prst="rect">
            <a:avLst/>
          </a:prstGeom>
        </p:spPr>
      </p:pic>
      <p:pic>
        <p:nvPicPr>
          <p:cNvPr id="173" name="图片 172"/>
          <p:cNvPicPr>
            <a:picLocks noChangeAspect="1"/>
          </p:cNvPicPr>
          <p:nvPr>
            <p:custDataLst>
              <p:tags r:id="rId5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4886325"/>
            <a:ext cx="294005" cy="180975"/>
          </a:xfrm>
          <a:prstGeom prst="rect">
            <a:avLst/>
          </a:prstGeom>
        </p:spPr>
      </p:pic>
      <p:pic>
        <p:nvPicPr>
          <p:cNvPr id="174" name="图片 173"/>
          <p:cNvPicPr>
            <a:picLocks noChangeAspect="1"/>
          </p:cNvPicPr>
          <p:nvPr>
            <p:custDataLst>
              <p:tags r:id="rId5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4722495"/>
            <a:ext cx="294005" cy="180975"/>
          </a:xfrm>
          <a:prstGeom prst="rect">
            <a:avLst/>
          </a:prstGeom>
        </p:spPr>
      </p:pic>
      <p:pic>
        <p:nvPicPr>
          <p:cNvPr id="175" name="图片 174"/>
          <p:cNvPicPr>
            <a:picLocks noChangeAspect="1"/>
          </p:cNvPicPr>
          <p:nvPr>
            <p:custDataLst>
              <p:tags r:id="rId5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622800" y="4269105"/>
            <a:ext cx="294005" cy="180975"/>
          </a:xfrm>
          <a:prstGeom prst="rect">
            <a:avLst/>
          </a:prstGeom>
        </p:spPr>
      </p:pic>
      <p:sp>
        <p:nvSpPr>
          <p:cNvPr id="177" name="圆角矩形 176"/>
          <p:cNvSpPr/>
          <p:nvPr>
            <p:custDataLst>
              <p:tags r:id="rId57"/>
            </p:custDataLst>
          </p:nvPr>
        </p:nvSpPr>
        <p:spPr>
          <a:xfrm>
            <a:off x="3769995" y="4091940"/>
            <a:ext cx="332105" cy="17716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78" name="直接箭头连接符 177"/>
          <p:cNvCxnSpPr/>
          <p:nvPr>
            <p:custDataLst>
              <p:tags r:id="rId58"/>
            </p:custDataLst>
          </p:nvPr>
        </p:nvCxnSpPr>
        <p:spPr>
          <a:xfrm flipH="1" flipV="1">
            <a:off x="4203700" y="4010660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79" name="圆角矩形 178"/>
          <p:cNvSpPr/>
          <p:nvPr>
            <p:custDataLst>
              <p:tags r:id="rId59"/>
            </p:custDataLst>
          </p:nvPr>
        </p:nvSpPr>
        <p:spPr>
          <a:xfrm>
            <a:off x="4602480" y="4272915"/>
            <a:ext cx="332105" cy="63055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80" name="直接箭头连接符 179"/>
          <p:cNvCxnSpPr/>
          <p:nvPr>
            <p:custDataLst>
              <p:tags r:id="rId60"/>
            </p:custDataLst>
          </p:nvPr>
        </p:nvCxnSpPr>
        <p:spPr>
          <a:xfrm flipH="1" flipV="1">
            <a:off x="5051425" y="4417695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grpSp>
        <p:nvGrpSpPr>
          <p:cNvPr id="181" name="组合 180"/>
          <p:cNvGrpSpPr/>
          <p:nvPr>
            <p:custDataLst>
              <p:tags r:id="rId61"/>
            </p:custDataLst>
          </p:nvPr>
        </p:nvGrpSpPr>
        <p:grpSpPr>
          <a:xfrm>
            <a:off x="8882380" y="3225800"/>
            <a:ext cx="1680845" cy="2385060"/>
            <a:chOff x="14092" y="4127"/>
            <a:chExt cx="2647" cy="3756"/>
          </a:xfrm>
        </p:grpSpPr>
        <p:sp>
          <p:nvSpPr>
            <p:cNvPr id="182" name="圆柱形 181"/>
            <p:cNvSpPr/>
            <p:nvPr>
              <p:custDataLst>
                <p:tags r:id="rId62"/>
              </p:custDataLst>
            </p:nvPr>
          </p:nvSpPr>
          <p:spPr>
            <a:xfrm>
              <a:off x="16038" y="4127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3" name="圆柱形 182"/>
            <p:cNvSpPr/>
            <p:nvPr>
              <p:custDataLst>
                <p:tags r:id="rId63"/>
              </p:custDataLst>
            </p:nvPr>
          </p:nvSpPr>
          <p:spPr>
            <a:xfrm>
              <a:off x="14721" y="4136"/>
              <a:ext cx="79" cy="3123"/>
            </a:xfrm>
            <a:prstGeom prst="can">
              <a:avLst>
                <a:gd name="adj" fmla="val 34101"/>
              </a:avLst>
            </a:prstGeom>
            <a:gradFill>
              <a:gsLst>
                <a:gs pos="19000">
                  <a:schemeClr val="accent4"/>
                </a:gs>
                <a:gs pos="0">
                  <a:schemeClr val="accent4">
                    <a:lumMod val="25000"/>
                    <a:lumOff val="75000"/>
                  </a:schemeClr>
                </a:gs>
                <a:gs pos="100000">
                  <a:schemeClr val="accent4">
                    <a:lumMod val="85000"/>
                  </a:schemeClr>
                </a:gs>
              </a:gsLst>
              <a:lin ang="5400000" scaled="1"/>
            </a:gradFill>
            <a:ln>
              <a:solidFill>
                <a:srgbClr val="845B33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84" name="矩形 183"/>
            <p:cNvSpPr/>
            <p:nvPr>
              <p:custDataLst>
                <p:tags r:id="rId64"/>
              </p:custDataLst>
            </p:nvPr>
          </p:nvSpPr>
          <p:spPr>
            <a:xfrm>
              <a:off x="14092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184"/>
            <p:cNvSpPr/>
            <p:nvPr>
              <p:custDataLst>
                <p:tags r:id="rId65"/>
              </p:custDataLst>
            </p:nvPr>
          </p:nvSpPr>
          <p:spPr>
            <a:xfrm>
              <a:off x="15417" y="7259"/>
              <a:ext cx="1322" cy="625"/>
            </a:xfrm>
            <a:prstGeom prst="rect">
              <a:avLst/>
            </a:prstGeom>
            <a:solidFill>
              <a:srgbClr val="FFFCDB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个位</a:t>
              </a:r>
              <a:endParaRPr lang="zh-CN" altLang="en-US"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86" name="图片 185"/>
          <p:cNvPicPr>
            <a:picLocks noChangeAspect="1"/>
          </p:cNvPicPr>
          <p:nvPr>
            <p:custDataLst>
              <p:tags r:id="rId6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5034280"/>
            <a:ext cx="294005" cy="180975"/>
          </a:xfrm>
          <a:prstGeom prst="rect">
            <a:avLst/>
          </a:prstGeom>
        </p:spPr>
      </p:pic>
      <p:pic>
        <p:nvPicPr>
          <p:cNvPr id="187" name="图片 186"/>
          <p:cNvPicPr>
            <a:picLocks noChangeAspect="1"/>
          </p:cNvPicPr>
          <p:nvPr>
            <p:custDataLst>
              <p:tags r:id="rId6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4885690"/>
            <a:ext cx="294005" cy="180975"/>
          </a:xfrm>
          <a:prstGeom prst="rect">
            <a:avLst/>
          </a:prstGeom>
        </p:spPr>
      </p:pic>
      <p:pic>
        <p:nvPicPr>
          <p:cNvPr id="188" name="图片 187"/>
          <p:cNvPicPr>
            <a:picLocks noChangeAspect="1"/>
          </p:cNvPicPr>
          <p:nvPr>
            <p:custDataLst>
              <p:tags r:id="rId6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4733290"/>
            <a:ext cx="294005" cy="180975"/>
          </a:xfrm>
          <a:prstGeom prst="rect">
            <a:avLst/>
          </a:prstGeom>
        </p:spPr>
      </p:pic>
      <p:pic>
        <p:nvPicPr>
          <p:cNvPr id="189" name="图片 188"/>
          <p:cNvPicPr>
            <a:picLocks noChangeAspect="1"/>
          </p:cNvPicPr>
          <p:nvPr>
            <p:custDataLst>
              <p:tags r:id="rId6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4578985"/>
            <a:ext cx="294005" cy="180975"/>
          </a:xfrm>
          <a:prstGeom prst="rect">
            <a:avLst/>
          </a:prstGeom>
        </p:spPr>
      </p:pic>
      <p:pic>
        <p:nvPicPr>
          <p:cNvPr id="190" name="图片 189"/>
          <p:cNvPicPr>
            <a:picLocks noChangeAspect="1"/>
          </p:cNvPicPr>
          <p:nvPr>
            <p:custDataLst>
              <p:tags r:id="rId7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4425315"/>
            <a:ext cx="294005" cy="180975"/>
          </a:xfrm>
          <a:prstGeom prst="rect">
            <a:avLst/>
          </a:prstGeom>
        </p:spPr>
      </p:pic>
      <p:pic>
        <p:nvPicPr>
          <p:cNvPr id="191" name="图片 190"/>
          <p:cNvPicPr>
            <a:picLocks noChangeAspect="1"/>
          </p:cNvPicPr>
          <p:nvPr>
            <p:custDataLst>
              <p:tags r:id="rId7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50350" y="5034280"/>
            <a:ext cx="294005" cy="180975"/>
          </a:xfrm>
          <a:prstGeom prst="rect">
            <a:avLst/>
          </a:prstGeom>
        </p:spPr>
      </p:pic>
      <p:pic>
        <p:nvPicPr>
          <p:cNvPr id="192" name="图片 191"/>
          <p:cNvPicPr>
            <a:picLocks noChangeAspect="1"/>
          </p:cNvPicPr>
          <p:nvPr>
            <p:custDataLst>
              <p:tags r:id="rId7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50350" y="4885690"/>
            <a:ext cx="294005" cy="180975"/>
          </a:xfrm>
          <a:prstGeom prst="rect">
            <a:avLst/>
          </a:prstGeom>
        </p:spPr>
      </p:pic>
      <p:pic>
        <p:nvPicPr>
          <p:cNvPr id="193" name="图片 192"/>
          <p:cNvPicPr>
            <a:picLocks noChangeAspect="1"/>
          </p:cNvPicPr>
          <p:nvPr>
            <p:custDataLst>
              <p:tags r:id="rId7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50350" y="4730750"/>
            <a:ext cx="294005" cy="180975"/>
          </a:xfrm>
          <a:prstGeom prst="rect">
            <a:avLst/>
          </a:prstGeom>
        </p:spPr>
      </p:pic>
      <p:pic>
        <p:nvPicPr>
          <p:cNvPr id="194" name="图片 193"/>
          <p:cNvPicPr>
            <a:picLocks noChangeAspect="1"/>
          </p:cNvPicPr>
          <p:nvPr>
            <p:custDataLst>
              <p:tags r:id="rId7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4272915"/>
            <a:ext cx="294005" cy="180975"/>
          </a:xfrm>
          <a:prstGeom prst="rect">
            <a:avLst/>
          </a:prstGeom>
        </p:spPr>
      </p:pic>
      <p:sp>
        <p:nvSpPr>
          <p:cNvPr id="197" name="圆角矩形 196"/>
          <p:cNvSpPr/>
          <p:nvPr>
            <p:custDataLst>
              <p:tags r:id="rId75"/>
            </p:custDataLst>
          </p:nvPr>
        </p:nvSpPr>
        <p:spPr>
          <a:xfrm>
            <a:off x="9972040" y="4110355"/>
            <a:ext cx="332105" cy="483235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198" name="直接箭头连接符 197"/>
          <p:cNvCxnSpPr/>
          <p:nvPr>
            <p:custDataLst>
              <p:tags r:id="rId76"/>
            </p:custDataLst>
          </p:nvPr>
        </p:nvCxnSpPr>
        <p:spPr>
          <a:xfrm flipH="1" flipV="1">
            <a:off x="10422890" y="4246245"/>
            <a:ext cx="4445" cy="278130"/>
          </a:xfrm>
          <a:prstGeom prst="straightConnector1">
            <a:avLst/>
          </a:prstGeom>
          <a:ln>
            <a:solidFill>
              <a:srgbClr val="00B0F0"/>
            </a:solidFill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0" name="椭圆 199"/>
          <p:cNvSpPr/>
          <p:nvPr>
            <p:custDataLst>
              <p:tags r:id="rId77"/>
            </p:custDataLst>
          </p:nvPr>
        </p:nvSpPr>
        <p:spPr>
          <a:xfrm>
            <a:off x="1293495" y="446214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1" name="椭圆 200"/>
          <p:cNvSpPr/>
          <p:nvPr>
            <p:custDataLst>
              <p:tags r:id="rId78"/>
            </p:custDataLst>
          </p:nvPr>
        </p:nvSpPr>
        <p:spPr>
          <a:xfrm>
            <a:off x="6475095" y="474154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3" name="图片 202"/>
          <p:cNvPicPr>
            <a:picLocks noChangeAspect="1"/>
          </p:cNvPicPr>
          <p:nvPr>
            <p:custDataLst>
              <p:tags r:id="rId7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4407535"/>
            <a:ext cx="294005" cy="180975"/>
          </a:xfrm>
          <a:prstGeom prst="rect">
            <a:avLst/>
          </a:prstGeom>
        </p:spPr>
      </p:pic>
      <p:pic>
        <p:nvPicPr>
          <p:cNvPr id="204" name="图片 203"/>
          <p:cNvPicPr>
            <a:picLocks noChangeAspect="1"/>
          </p:cNvPicPr>
          <p:nvPr>
            <p:custDataLst>
              <p:tags r:id="rId8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4246245"/>
            <a:ext cx="294005" cy="180975"/>
          </a:xfrm>
          <a:prstGeom prst="rect">
            <a:avLst/>
          </a:prstGeom>
        </p:spPr>
      </p:pic>
      <p:sp>
        <p:nvSpPr>
          <p:cNvPr id="205" name="椭圆 204"/>
          <p:cNvSpPr/>
          <p:nvPr>
            <p:custDataLst>
              <p:tags r:id="rId81"/>
            </p:custDataLst>
          </p:nvPr>
        </p:nvSpPr>
        <p:spPr>
          <a:xfrm>
            <a:off x="1294178" y="476694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6" name="椭圆 205"/>
          <p:cNvSpPr/>
          <p:nvPr>
            <p:custDataLst>
              <p:tags r:id="rId82"/>
            </p:custDataLst>
          </p:nvPr>
        </p:nvSpPr>
        <p:spPr>
          <a:xfrm>
            <a:off x="1294178" y="461327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7" name="椭圆 206"/>
          <p:cNvSpPr/>
          <p:nvPr>
            <p:custDataLst>
              <p:tags r:id="rId83"/>
            </p:custDataLst>
          </p:nvPr>
        </p:nvSpPr>
        <p:spPr>
          <a:xfrm>
            <a:off x="1294130" y="4917440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8" name="椭圆 207"/>
          <p:cNvSpPr/>
          <p:nvPr>
            <p:custDataLst>
              <p:tags r:id="rId84"/>
            </p:custDataLst>
          </p:nvPr>
        </p:nvSpPr>
        <p:spPr>
          <a:xfrm>
            <a:off x="1294130" y="506158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" name="图片 208"/>
          <p:cNvPicPr>
            <a:picLocks noChangeAspect="1"/>
          </p:cNvPicPr>
          <p:nvPr>
            <p:custDataLst>
              <p:tags r:id="rId85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4563745"/>
            <a:ext cx="294005" cy="180975"/>
          </a:xfrm>
          <a:prstGeom prst="rect">
            <a:avLst/>
          </a:prstGeom>
        </p:spPr>
      </p:pic>
      <p:pic>
        <p:nvPicPr>
          <p:cNvPr id="210" name="图片 209"/>
          <p:cNvPicPr>
            <a:picLocks noChangeAspect="1"/>
          </p:cNvPicPr>
          <p:nvPr>
            <p:custDataLst>
              <p:tags r:id="rId86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4410075"/>
            <a:ext cx="294005" cy="180975"/>
          </a:xfrm>
          <a:prstGeom prst="rect">
            <a:avLst/>
          </a:prstGeom>
        </p:spPr>
      </p:pic>
      <p:pic>
        <p:nvPicPr>
          <p:cNvPr id="211" name="图片 210"/>
          <p:cNvPicPr>
            <a:picLocks noChangeAspect="1"/>
          </p:cNvPicPr>
          <p:nvPr>
            <p:custDataLst>
              <p:tags r:id="rId87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4253230"/>
            <a:ext cx="294005" cy="180975"/>
          </a:xfrm>
          <a:prstGeom prst="rect">
            <a:avLst/>
          </a:prstGeom>
        </p:spPr>
      </p:pic>
      <p:pic>
        <p:nvPicPr>
          <p:cNvPr id="212" name="图片 211"/>
          <p:cNvPicPr>
            <a:picLocks noChangeAspect="1"/>
          </p:cNvPicPr>
          <p:nvPr>
            <p:custDataLst>
              <p:tags r:id="rId88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3783330" y="4091940"/>
            <a:ext cx="294005" cy="180975"/>
          </a:xfrm>
          <a:prstGeom prst="rect">
            <a:avLst/>
          </a:prstGeom>
        </p:spPr>
      </p:pic>
      <p:sp>
        <p:nvSpPr>
          <p:cNvPr id="213" name="椭圆 212"/>
          <p:cNvSpPr/>
          <p:nvPr>
            <p:custDataLst>
              <p:tags r:id="rId89"/>
            </p:custDataLst>
          </p:nvPr>
        </p:nvSpPr>
        <p:spPr>
          <a:xfrm>
            <a:off x="7320328" y="5059045"/>
            <a:ext cx="252000" cy="144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15" name="图片 214"/>
          <p:cNvPicPr>
            <a:picLocks noChangeAspect="1"/>
          </p:cNvPicPr>
          <p:nvPr>
            <p:custDataLst>
              <p:tags r:id="rId90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989820" y="4110990"/>
            <a:ext cx="294005" cy="180975"/>
          </a:xfrm>
          <a:prstGeom prst="rect">
            <a:avLst/>
          </a:prstGeom>
        </p:spPr>
      </p:pic>
      <p:pic>
        <p:nvPicPr>
          <p:cNvPr id="216" name="图片 215"/>
          <p:cNvPicPr>
            <a:picLocks noChangeAspect="1"/>
          </p:cNvPicPr>
          <p:nvPr>
            <p:custDataLst>
              <p:tags r:id="rId91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50350" y="4576445"/>
            <a:ext cx="294005" cy="180975"/>
          </a:xfrm>
          <a:prstGeom prst="rect">
            <a:avLst/>
          </a:prstGeom>
        </p:spPr>
      </p:pic>
      <p:pic>
        <p:nvPicPr>
          <p:cNvPr id="217" name="图片 216"/>
          <p:cNvPicPr>
            <a:picLocks noChangeAspect="1"/>
          </p:cNvPicPr>
          <p:nvPr>
            <p:custDataLst>
              <p:tags r:id="rId9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9150350" y="4421505"/>
            <a:ext cx="294005" cy="180975"/>
          </a:xfrm>
          <a:prstGeom prst="rect">
            <a:avLst/>
          </a:prstGeom>
        </p:spPr>
      </p:pic>
      <p:pic>
        <p:nvPicPr>
          <p:cNvPr id="218" name="图片 217"/>
          <p:cNvPicPr>
            <a:picLocks noChangeAspect="1"/>
          </p:cNvPicPr>
          <p:nvPr>
            <p:custDataLst>
              <p:tags r:id="rId93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113280" y="4091940"/>
            <a:ext cx="294005" cy="18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1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1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10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8" grpId="0"/>
      <p:bldP spid="13" grpId="0"/>
      <p:bldP spid="9" grpId="1"/>
      <p:bldP spid="84" grpId="0" bldLvl="0" animBg="1"/>
      <p:bldP spid="49" grpId="0" bldLvl="0" animBg="1"/>
      <p:bldP spid="200" grpId="0" bldLvl="0" animBg="1"/>
      <p:bldP spid="205" grpId="0" bldLvl="0" animBg="1"/>
      <p:bldP spid="206" grpId="0" bldLvl="0" animBg="1"/>
      <p:bldP spid="207" grpId="0" bldLvl="0" animBg="1"/>
      <p:bldP spid="208" grpId="0" bldLvl="0" animBg="1"/>
      <p:bldP spid="179" grpId="0" animBg="1"/>
      <p:bldP spid="179" grpId="1" animBg="1"/>
      <p:bldP spid="177" grpId="0" animBg="1"/>
      <p:bldP spid="116" grpId="0" animBg="1"/>
      <p:bldP spid="117" grpId="0" animBg="1"/>
      <p:bldP spid="118" grpId="0" animBg="1"/>
      <p:bldP spid="121" grpId="0" animBg="1"/>
      <p:bldP spid="201" grpId="0" animBg="1"/>
      <p:bldP spid="119" grpId="0" animBg="1"/>
      <p:bldP spid="120" grpId="0" animBg="1"/>
      <p:bldP spid="123" grpId="0" animBg="1"/>
      <p:bldP spid="213" grpId="0" animBg="1"/>
      <p:bldP spid="197" grpId="0" animBg="1"/>
      <p:bldP spid="197" grpId="1" animBg="1"/>
      <p:bldP spid="17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479155" y="2985770"/>
            <a:ext cx="2296795" cy="18542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12485" y="2592070"/>
            <a:ext cx="2296795" cy="1854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12185" y="2978785"/>
            <a:ext cx="2296795" cy="18542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7755" y="2594610"/>
            <a:ext cx="2296795" cy="1854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655" y="1617345"/>
            <a:ext cx="463550" cy="433070"/>
          </a:xfrm>
          <a:prstGeom prst="rect">
            <a:avLst/>
          </a:prstGeom>
        </p:spPr>
      </p:pic>
      <p:pic>
        <p:nvPicPr>
          <p:cNvPr id="20483" name="图片 28" descr="巩固与应用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62928" y="79438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" name="文本框 128"/>
          <p:cNvSpPr txBox="1"/>
          <p:nvPr>
            <p:custDataLst>
              <p:tags r:id="rId5"/>
            </p:custDataLst>
          </p:nvPr>
        </p:nvSpPr>
        <p:spPr>
          <a:xfrm>
            <a:off x="4337685" y="314007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65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0" name="文本框 129"/>
          <p:cNvSpPr txBox="1"/>
          <p:nvPr>
            <p:custDataLst>
              <p:tags r:id="rId6"/>
            </p:custDataLst>
          </p:nvPr>
        </p:nvSpPr>
        <p:spPr>
          <a:xfrm>
            <a:off x="4337685" y="359727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34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63340" y="361061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33" name="直接连接符 132"/>
          <p:cNvCxnSpPr/>
          <p:nvPr/>
        </p:nvCxnSpPr>
        <p:spPr>
          <a:xfrm>
            <a:off x="3867785" y="4119245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34" name="文本框 133"/>
          <p:cNvSpPr txBox="1"/>
          <p:nvPr>
            <p:custDataLst>
              <p:tags r:id="rId7"/>
            </p:custDataLst>
          </p:nvPr>
        </p:nvSpPr>
        <p:spPr>
          <a:xfrm>
            <a:off x="4342130" y="4119245"/>
            <a:ext cx="125158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lvl="0" algn="ctr">
              <a:buClrTx/>
              <a:buSzTx/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99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sym typeface="+mn-ea"/>
            </a:endParaRPr>
          </a:p>
        </p:txBody>
      </p:sp>
      <p:sp>
        <p:nvSpPr>
          <p:cNvPr id="135" name="文本框 134"/>
          <p:cNvSpPr txBox="1"/>
          <p:nvPr>
            <p:custDataLst>
              <p:tags r:id="rId8"/>
            </p:custDataLst>
          </p:nvPr>
        </p:nvSpPr>
        <p:spPr>
          <a:xfrm>
            <a:off x="1848485" y="275336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78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6" name="文本框 135"/>
          <p:cNvSpPr txBox="1"/>
          <p:nvPr>
            <p:custDataLst>
              <p:tags r:id="rId9"/>
            </p:custDataLst>
          </p:nvPr>
        </p:nvSpPr>
        <p:spPr>
          <a:xfrm>
            <a:off x="1848485" y="3210560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32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38" name="文本框 137"/>
          <p:cNvSpPr txBox="1"/>
          <p:nvPr/>
        </p:nvSpPr>
        <p:spPr>
          <a:xfrm>
            <a:off x="1488440" y="3223895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39" name="直接连接符 138"/>
          <p:cNvCxnSpPr/>
          <p:nvPr/>
        </p:nvCxnSpPr>
        <p:spPr>
          <a:xfrm>
            <a:off x="1463040" y="3732530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40" name="文本框 139"/>
          <p:cNvSpPr txBox="1"/>
          <p:nvPr>
            <p:custDataLst>
              <p:tags r:id="rId10"/>
            </p:custDataLst>
          </p:nvPr>
        </p:nvSpPr>
        <p:spPr>
          <a:xfrm>
            <a:off x="1962785" y="3733165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>
              <a:lnSpc>
                <a:spcPct val="100000"/>
              </a:lnSpc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46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11"/>
            </p:custDataLst>
          </p:nvPr>
        </p:nvSpPr>
        <p:spPr>
          <a:xfrm>
            <a:off x="6708140" y="275272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56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2"/>
            </p:custDataLst>
          </p:nvPr>
        </p:nvSpPr>
        <p:spPr>
          <a:xfrm>
            <a:off x="6708140" y="320992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23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348095" y="322326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＋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6322695" y="3731895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>
            <p:custDataLst>
              <p:tags r:id="rId13"/>
            </p:custDataLst>
          </p:nvPr>
        </p:nvSpPr>
        <p:spPr>
          <a:xfrm>
            <a:off x="6822440" y="3732530"/>
            <a:ext cx="10629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lvl="0" algn="ctr">
              <a:buClrTx/>
              <a:buSzTx/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79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sym typeface="+mn-ea"/>
            </a:endParaRPr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9346565" y="314388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99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9346565" y="3601085"/>
            <a:ext cx="129159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algn="ctr"/>
            <a:r>
              <a:rPr lang="en-US" altLang="zh-CN" sz="2800" b="1" spc="1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</a:rPr>
              <a:t>35</a:t>
            </a:r>
            <a:endParaRPr lang="en-US" altLang="zh-CN" sz="2800" b="1" spc="1500">
              <a:solidFill>
                <a:schemeClr val="tx1"/>
              </a:solidFill>
              <a:uFillTx/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872220" y="3614420"/>
            <a:ext cx="6667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</a:rPr>
              <a:t>－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8876665" y="4123055"/>
            <a:ext cx="1475740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9351010" y="4123055"/>
            <a:ext cx="1251585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lvl="0" algn="ctr">
              <a:buClrTx/>
              <a:buSzTx/>
            </a:pPr>
            <a:r>
              <a:rPr lang="en-US" altLang="zh-CN" sz="2800" b="1" spc="1500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sym typeface="+mn-ea"/>
              </a:rPr>
              <a:t>64</a:t>
            </a:r>
            <a:endParaRPr lang="en-US" altLang="zh-CN" sz="2800" b="1" spc="1500">
              <a:solidFill>
                <a:srgbClr val="7030A0"/>
              </a:solidFill>
              <a:uFillTx/>
              <a:latin typeface="方正科技符号" panose="02000502000000000000" charset="-122"/>
              <a:ea typeface="方正科技符号" panose="02000502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  <p:bldP spid="134" grpId="0"/>
      <p:bldP spid="11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744" y="1594728"/>
            <a:ext cx="540000" cy="460975"/>
          </a:xfrm>
          <a:prstGeom prst="rect">
            <a:avLst/>
          </a:prstGeom>
        </p:spPr>
      </p:pic>
      <p:pic>
        <p:nvPicPr>
          <p:cNvPr id="20483" name="图片 28" descr="巩固与应用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62928" y="79438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文本框 5"/>
          <p:cNvSpPr txBox="1"/>
          <p:nvPr>
            <p:custDataLst>
              <p:tags r:id="rId4"/>
            </p:custDataLst>
          </p:nvPr>
        </p:nvSpPr>
        <p:spPr>
          <a:xfrm>
            <a:off x="1030605" y="1564231"/>
            <a:ext cx="57130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小熊投中哪几个篮？连一连。</a:t>
            </a:r>
            <a:endParaRPr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215" y="2925445"/>
            <a:ext cx="1894636" cy="2736000"/>
          </a:xfrm>
          <a:prstGeom prst="rect">
            <a:avLst/>
          </a:prstGeom>
        </p:spPr>
      </p:pic>
      <p:grpSp>
        <p:nvGrpSpPr>
          <p:cNvPr id="39" name="组合 38"/>
          <p:cNvGrpSpPr/>
          <p:nvPr>
            <p:custDataLst>
              <p:tags r:id="rId6"/>
            </p:custDataLst>
          </p:nvPr>
        </p:nvGrpSpPr>
        <p:grpSpPr>
          <a:xfrm>
            <a:off x="7087870" y="3073400"/>
            <a:ext cx="1943100" cy="1289050"/>
            <a:chOff x="11085" y="4840"/>
            <a:chExt cx="3060" cy="2030"/>
          </a:xfrm>
        </p:grpSpPr>
        <p:pic>
          <p:nvPicPr>
            <p:cNvPr id="9" name="图片 8" descr="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1085" y="4840"/>
              <a:ext cx="3061" cy="20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>
              <p:custDataLst>
                <p:tags r:id="rId9"/>
              </p:custDataLst>
            </p:nvPr>
          </p:nvSpPr>
          <p:spPr>
            <a:xfrm>
              <a:off x="11700" y="5139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44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＋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24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166620" y="3139440"/>
            <a:ext cx="6515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68</a:t>
            </a:r>
            <a:endParaRPr lang="en-US" altLang="zh-CN" sz="3200" b="1">
              <a:solidFill>
                <a:schemeClr val="bg1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grpSp>
        <p:nvGrpSpPr>
          <p:cNvPr id="38" name="组合 37"/>
          <p:cNvGrpSpPr/>
          <p:nvPr>
            <p:custDataLst>
              <p:tags r:id="rId10"/>
            </p:custDataLst>
          </p:nvPr>
        </p:nvGrpSpPr>
        <p:grpSpPr>
          <a:xfrm>
            <a:off x="5350510" y="2718435"/>
            <a:ext cx="1943100" cy="1289050"/>
            <a:chOff x="8349" y="4281"/>
            <a:chExt cx="3060" cy="2030"/>
          </a:xfrm>
        </p:grpSpPr>
        <p:pic>
          <p:nvPicPr>
            <p:cNvPr id="7" name="图片 6" descr="1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8349" y="4281"/>
              <a:ext cx="3061" cy="2030"/>
            </a:xfrm>
            <a:prstGeom prst="rect">
              <a:avLst/>
            </a:prstGeom>
          </p:spPr>
        </p:pic>
        <p:sp>
          <p:nvSpPr>
            <p:cNvPr id="23" name="文本框 22"/>
            <p:cNvSpPr txBox="1"/>
            <p:nvPr>
              <p:custDataLst>
                <p:tags r:id="rId12"/>
              </p:custDataLst>
            </p:nvPr>
          </p:nvSpPr>
          <p:spPr>
            <a:xfrm>
              <a:off x="8908" y="4607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52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＋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12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grpSp>
        <p:nvGrpSpPr>
          <p:cNvPr id="40" name="组合 39"/>
          <p:cNvGrpSpPr/>
          <p:nvPr>
            <p:custDataLst>
              <p:tags r:id="rId13"/>
            </p:custDataLst>
          </p:nvPr>
        </p:nvGrpSpPr>
        <p:grpSpPr>
          <a:xfrm>
            <a:off x="8722995" y="2718435"/>
            <a:ext cx="1943100" cy="1289050"/>
            <a:chOff x="13660" y="4281"/>
            <a:chExt cx="3060" cy="2030"/>
          </a:xfrm>
        </p:grpSpPr>
        <p:pic>
          <p:nvPicPr>
            <p:cNvPr id="10" name="图片 9" descr="1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3660" y="4281"/>
              <a:ext cx="3061" cy="203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>
              <p:custDataLst>
                <p:tags r:id="rId15"/>
              </p:custDataLst>
            </p:nvPr>
          </p:nvSpPr>
          <p:spPr>
            <a:xfrm>
              <a:off x="14259" y="4598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32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＋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36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grpSp>
        <p:nvGrpSpPr>
          <p:cNvPr id="41" name="组合 40"/>
          <p:cNvGrpSpPr/>
          <p:nvPr>
            <p:custDataLst>
              <p:tags r:id="rId16"/>
            </p:custDataLst>
          </p:nvPr>
        </p:nvGrpSpPr>
        <p:grpSpPr>
          <a:xfrm>
            <a:off x="2895600" y="4210050"/>
            <a:ext cx="1943100" cy="1289050"/>
            <a:chOff x="4560" y="6630"/>
            <a:chExt cx="3060" cy="2030"/>
          </a:xfrm>
        </p:grpSpPr>
        <p:pic>
          <p:nvPicPr>
            <p:cNvPr id="6" name="图片 5" descr="1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4560" y="6630"/>
              <a:ext cx="3061" cy="2030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8"/>
              </p:custDataLst>
            </p:nvPr>
          </p:nvSpPr>
          <p:spPr>
            <a:xfrm>
              <a:off x="5112" y="6944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57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＋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21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9"/>
            </p:custDataLst>
          </p:nvPr>
        </p:nvGrpSpPr>
        <p:grpSpPr>
          <a:xfrm>
            <a:off x="4983480" y="4131310"/>
            <a:ext cx="1943100" cy="1289050"/>
            <a:chOff x="7848" y="6506"/>
            <a:chExt cx="3060" cy="2030"/>
          </a:xfrm>
        </p:grpSpPr>
        <p:pic>
          <p:nvPicPr>
            <p:cNvPr id="8" name="图片 7" descr="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7848" y="6506"/>
              <a:ext cx="3061" cy="2030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>
              <p:custDataLst>
                <p:tags r:id="rId21"/>
              </p:custDataLst>
            </p:nvPr>
          </p:nvSpPr>
          <p:spPr>
            <a:xfrm>
              <a:off x="8476" y="6842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89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21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grpSp>
        <p:nvGrpSpPr>
          <p:cNvPr id="43" name="组合 42"/>
          <p:cNvGrpSpPr/>
          <p:nvPr>
            <p:custDataLst>
              <p:tags r:id="rId22"/>
            </p:custDataLst>
          </p:nvPr>
        </p:nvGrpSpPr>
        <p:grpSpPr>
          <a:xfrm>
            <a:off x="7750810" y="4159250"/>
            <a:ext cx="1943100" cy="1289050"/>
            <a:chOff x="12206" y="6550"/>
            <a:chExt cx="3060" cy="2030"/>
          </a:xfrm>
        </p:grpSpPr>
        <p:pic>
          <p:nvPicPr>
            <p:cNvPr id="11" name="图片 10" descr="1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2206" y="6550"/>
              <a:ext cx="3061" cy="2030"/>
            </a:xfrm>
            <a:prstGeom prst="rect">
              <a:avLst/>
            </a:prstGeom>
          </p:spPr>
        </p:pic>
        <p:sp>
          <p:nvSpPr>
            <p:cNvPr id="32" name="文本框 31"/>
            <p:cNvSpPr txBox="1"/>
            <p:nvPr>
              <p:custDataLst>
                <p:tags r:id="rId24"/>
              </p:custDataLst>
            </p:nvPr>
          </p:nvSpPr>
          <p:spPr>
            <a:xfrm>
              <a:off x="12829" y="6870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99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25"/>
            </p:custDataLst>
          </p:nvPr>
        </p:nvGrpSpPr>
        <p:grpSpPr>
          <a:xfrm>
            <a:off x="9570085" y="4080510"/>
            <a:ext cx="1943100" cy="1289050"/>
            <a:chOff x="15071" y="6426"/>
            <a:chExt cx="3060" cy="2030"/>
          </a:xfrm>
        </p:grpSpPr>
        <p:pic>
          <p:nvPicPr>
            <p:cNvPr id="12" name="图片 11" descr="1"/>
            <p:cNvPicPr>
              <a:picLocks noChangeAspect="1"/>
            </p:cNvPicPr>
            <p:nvPr>
              <p:custDataLst>
                <p:tags r:id="rId26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15071" y="6426"/>
              <a:ext cx="3061" cy="2030"/>
            </a:xfrm>
            <a:prstGeom prst="rect">
              <a:avLst/>
            </a:prstGeom>
          </p:spPr>
        </p:pic>
        <p:sp>
          <p:nvSpPr>
            <p:cNvPr id="35" name="文本框 34"/>
            <p:cNvSpPr txBox="1"/>
            <p:nvPr>
              <p:custDataLst>
                <p:tags r:id="rId27"/>
              </p:custDataLst>
            </p:nvPr>
          </p:nvSpPr>
          <p:spPr>
            <a:xfrm>
              <a:off x="15699" y="6756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98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30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grpSp>
        <p:nvGrpSpPr>
          <p:cNvPr id="37" name="组合 36"/>
          <p:cNvGrpSpPr/>
          <p:nvPr>
            <p:custDataLst>
              <p:tags r:id="rId28"/>
            </p:custDataLst>
          </p:nvPr>
        </p:nvGrpSpPr>
        <p:grpSpPr>
          <a:xfrm>
            <a:off x="3568700" y="3046095"/>
            <a:ext cx="1943100" cy="1289050"/>
            <a:chOff x="5543" y="4797"/>
            <a:chExt cx="3060" cy="2030"/>
          </a:xfrm>
        </p:grpSpPr>
        <p:pic>
          <p:nvPicPr>
            <p:cNvPr id="5" name="图片 4" descr="1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5543" y="4797"/>
              <a:ext cx="3061" cy="203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>
              <p:custDataLst>
                <p:tags r:id="rId30"/>
              </p:custDataLst>
            </p:nvPr>
          </p:nvSpPr>
          <p:spPr>
            <a:xfrm>
              <a:off x="6116" y="5139"/>
              <a:ext cx="1819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78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－</a:t>
              </a:r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10</a:t>
              </a:r>
              <a:endParaRPr lang="en-US" alt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</p:grpSp>
      <p:sp>
        <p:nvSpPr>
          <p:cNvPr id="48" name="任意多边形 47"/>
          <p:cNvSpPr/>
          <p:nvPr>
            <p:custDataLst>
              <p:tags r:id="rId31"/>
            </p:custDataLst>
          </p:nvPr>
        </p:nvSpPr>
        <p:spPr>
          <a:xfrm>
            <a:off x="2867660" y="2459990"/>
            <a:ext cx="6740525" cy="941070"/>
          </a:xfrm>
          <a:custGeom>
            <a:avLst/>
            <a:gdLst>
              <a:gd name="connisteX0" fmla="*/ 6912837 w 6912837"/>
              <a:gd name="connsiteY0" fmla="*/ 451492 h 824842"/>
              <a:gd name="connisteX1" fmla="*/ 5868897 w 6912837"/>
              <a:gd name="connsiteY1" fmla="*/ 77477 h 824842"/>
              <a:gd name="connisteX2" fmla="*/ 2382112 w 6912837"/>
              <a:gd name="connsiteY2" fmla="*/ 82557 h 824842"/>
              <a:gd name="connisteX3" fmla="*/ 202157 w 6912837"/>
              <a:gd name="connsiteY3" fmla="*/ 761372 h 824842"/>
              <a:gd name="connisteX4" fmla="*/ 207237 w 6912837"/>
              <a:gd name="connsiteY4" fmla="*/ 761372 h 82484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6912837" h="824842">
                <a:moveTo>
                  <a:pt x="6912837" y="451493"/>
                </a:moveTo>
                <a:cubicBezTo>
                  <a:pt x="6773772" y="376563"/>
                  <a:pt x="6775042" y="151138"/>
                  <a:pt x="5868897" y="77478"/>
                </a:cubicBezTo>
                <a:cubicBezTo>
                  <a:pt x="4962752" y="3818"/>
                  <a:pt x="3515587" y="-53967"/>
                  <a:pt x="2382112" y="82558"/>
                </a:cubicBezTo>
                <a:cubicBezTo>
                  <a:pt x="1248637" y="219083"/>
                  <a:pt x="637132" y="625483"/>
                  <a:pt x="202157" y="761373"/>
                </a:cubicBezTo>
                <a:cubicBezTo>
                  <a:pt x="-232818" y="897263"/>
                  <a:pt x="162787" y="774708"/>
                  <a:pt x="207237" y="761373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2870200" y="2754630"/>
            <a:ext cx="5163185" cy="645795"/>
          </a:xfrm>
          <a:custGeom>
            <a:avLst/>
            <a:gdLst>
              <a:gd name="connisteX0" fmla="*/ 5163185 w 5163185"/>
              <a:gd name="connsiteY0" fmla="*/ 566862 h 645602"/>
              <a:gd name="connisteX1" fmla="*/ 4535170 w 5163185"/>
              <a:gd name="connsiteY1" fmla="*/ 22032 h 645602"/>
              <a:gd name="connisteX2" fmla="*/ 2045970 w 5163185"/>
              <a:gd name="connsiteY2" fmla="*/ 197292 h 645602"/>
              <a:gd name="connisteX3" fmla="*/ 0 w 5163185"/>
              <a:gd name="connsiteY3" fmla="*/ 645602 h 645602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163185" h="645602">
                <a:moveTo>
                  <a:pt x="5163185" y="566862"/>
                </a:moveTo>
                <a:cubicBezTo>
                  <a:pt x="5087620" y="454467"/>
                  <a:pt x="5158740" y="95692"/>
                  <a:pt x="4535170" y="22032"/>
                </a:cubicBezTo>
                <a:cubicBezTo>
                  <a:pt x="3911600" y="-51628"/>
                  <a:pt x="2952750" y="72832"/>
                  <a:pt x="2045970" y="197292"/>
                </a:cubicBezTo>
                <a:cubicBezTo>
                  <a:pt x="1139190" y="321752"/>
                  <a:pt x="359410" y="559242"/>
                  <a:pt x="0" y="645602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2870200" y="3244850"/>
            <a:ext cx="1639570" cy="160020"/>
          </a:xfrm>
          <a:custGeom>
            <a:avLst/>
            <a:gdLst>
              <a:gd name="connisteX0" fmla="*/ 1639570 w 1639570"/>
              <a:gd name="connsiteY0" fmla="*/ 72088 h 159718"/>
              <a:gd name="connisteX1" fmla="*/ 1122045 w 1639570"/>
              <a:gd name="connsiteY1" fmla="*/ 2873 h 159718"/>
              <a:gd name="connisteX2" fmla="*/ 0 w 1639570"/>
              <a:gd name="connsiteY2" fmla="*/ 159718 h 159718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1639570" h="159719">
                <a:moveTo>
                  <a:pt x="1639570" y="72089"/>
                </a:moveTo>
                <a:cubicBezTo>
                  <a:pt x="1558290" y="54944"/>
                  <a:pt x="1449705" y="-14906"/>
                  <a:pt x="1122045" y="2874"/>
                </a:cubicBezTo>
                <a:cubicBezTo>
                  <a:pt x="794385" y="20654"/>
                  <a:pt x="213995" y="126699"/>
                  <a:pt x="0" y="159719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879090" y="3217545"/>
            <a:ext cx="7726680" cy="1129665"/>
          </a:xfrm>
          <a:custGeom>
            <a:avLst/>
            <a:gdLst>
              <a:gd name="connisteX0" fmla="*/ 7726680 w 7726680"/>
              <a:gd name="connsiteY0" fmla="*/ 1129871 h 1129871"/>
              <a:gd name="connisteX1" fmla="*/ 6876415 w 7726680"/>
              <a:gd name="connsiteY1" fmla="*/ 515191 h 1129871"/>
              <a:gd name="connisteX2" fmla="*/ 4373880 w 7726680"/>
              <a:gd name="connsiteY2" fmla="*/ 12271 h 1129871"/>
              <a:gd name="connisteX3" fmla="*/ 0 w 7726680"/>
              <a:gd name="connsiteY3" fmla="*/ 197056 h 1129871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7726680" h="1129871">
                <a:moveTo>
                  <a:pt x="7726680" y="1129871"/>
                </a:moveTo>
                <a:cubicBezTo>
                  <a:pt x="7606665" y="1016841"/>
                  <a:pt x="7546975" y="738711"/>
                  <a:pt x="6876415" y="515191"/>
                </a:cubicBezTo>
                <a:cubicBezTo>
                  <a:pt x="6205855" y="291671"/>
                  <a:pt x="5749290" y="75771"/>
                  <a:pt x="4373880" y="12271"/>
                </a:cubicBezTo>
                <a:cubicBezTo>
                  <a:pt x="2998470" y="-51229"/>
                  <a:pt x="824865" y="150066"/>
                  <a:pt x="0" y="197056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2874645" y="3414395"/>
            <a:ext cx="5869940" cy="1006475"/>
          </a:xfrm>
          <a:custGeom>
            <a:avLst/>
            <a:gdLst>
              <a:gd name="connisteX0" fmla="*/ 5869940 w 5869940"/>
              <a:gd name="connsiteY0" fmla="*/ 1006475 h 1006475"/>
              <a:gd name="connisteX1" fmla="*/ 4779645 w 5869940"/>
              <a:gd name="connsiteY1" fmla="*/ 553720 h 1006475"/>
              <a:gd name="connisteX2" fmla="*/ 1362075 w 5869940"/>
              <a:gd name="connsiteY2" fmla="*/ 128905 h 1006475"/>
              <a:gd name="connisteX3" fmla="*/ 0 w 5869940"/>
              <a:gd name="connsiteY3" fmla="*/ 0 h 100647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5869940" h="1006475">
                <a:moveTo>
                  <a:pt x="5869940" y="1006475"/>
                </a:moveTo>
                <a:cubicBezTo>
                  <a:pt x="5720080" y="924560"/>
                  <a:pt x="5681345" y="728980"/>
                  <a:pt x="4779645" y="553720"/>
                </a:cubicBezTo>
                <a:cubicBezTo>
                  <a:pt x="3877945" y="378460"/>
                  <a:pt x="2317750" y="239395"/>
                  <a:pt x="1362075" y="128905"/>
                </a:cubicBezTo>
                <a:cubicBezTo>
                  <a:pt x="406400" y="18415"/>
                  <a:pt x="203835" y="17145"/>
                  <a:pt x="0" y="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4" name="任意多边形 53"/>
          <p:cNvSpPr/>
          <p:nvPr/>
        </p:nvSpPr>
        <p:spPr>
          <a:xfrm>
            <a:off x="2860675" y="3409315"/>
            <a:ext cx="3200400" cy="997585"/>
          </a:xfrm>
          <a:custGeom>
            <a:avLst/>
            <a:gdLst>
              <a:gd name="connisteX0" fmla="*/ 3200400 w 3200400"/>
              <a:gd name="connsiteY0" fmla="*/ 997585 h 997585"/>
              <a:gd name="connisteX1" fmla="*/ 2480310 w 3200400"/>
              <a:gd name="connsiteY1" fmla="*/ 572770 h 997585"/>
              <a:gd name="connisteX2" fmla="*/ 609600 w 3200400"/>
              <a:gd name="connsiteY2" fmla="*/ 138430 h 997585"/>
              <a:gd name="connisteX3" fmla="*/ 0 w 3200400"/>
              <a:gd name="connsiteY3" fmla="*/ 0 h 9975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</a:cxnLst>
            <a:rect l="l" t="t" r="r" b="b"/>
            <a:pathLst>
              <a:path w="3200400" h="997585">
                <a:moveTo>
                  <a:pt x="3200400" y="997585"/>
                </a:moveTo>
                <a:cubicBezTo>
                  <a:pt x="3093720" y="921385"/>
                  <a:pt x="2998470" y="744855"/>
                  <a:pt x="2480310" y="572770"/>
                </a:cubicBezTo>
                <a:cubicBezTo>
                  <a:pt x="1962150" y="400685"/>
                  <a:pt x="1105535" y="252730"/>
                  <a:pt x="609600" y="138430"/>
                </a:cubicBezTo>
                <a:cubicBezTo>
                  <a:pt x="113665" y="24130"/>
                  <a:pt x="84455" y="19050"/>
                  <a:pt x="0" y="0"/>
                </a:cubicBezTo>
              </a:path>
            </a:pathLst>
          </a:cu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5819140" y="3325495"/>
            <a:ext cx="864000" cy="5053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64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391535" y="4864100"/>
            <a:ext cx="864000" cy="5101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bldLvl="0" animBg="1"/>
      <p:bldP spid="49" grpId="0" bldLvl="0" animBg="1"/>
      <p:bldP spid="50" grpId="0" bldLvl="0" animBg="1"/>
      <p:bldP spid="54" grpId="0" bldLvl="0" animBg="1"/>
      <p:bldP spid="53" grpId="0" bldLvl="0" animBg="1"/>
      <p:bldP spid="51" grpId="0" bldLvl="0" animBg="1"/>
      <p:bldP spid="55" grpId="0" bldLvl="0" animBg="1"/>
      <p:bldP spid="5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3" name="图片 28" descr="巩固与应用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2928" y="79438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" name="文本框 81"/>
          <p:cNvSpPr txBox="1"/>
          <p:nvPr/>
        </p:nvSpPr>
        <p:spPr>
          <a:xfrm>
            <a:off x="1087120" y="1546225"/>
            <a:ext cx="66687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在</a:t>
            </a:r>
            <a:r>
              <a:rPr lang="en-US" altLang="zh-CN"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      </a:t>
            </a:r>
            <a:r>
              <a:rPr lang="zh-CN" sz="280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charset="0"/>
              </a:rPr>
              <a:t>里填上“＞”“＜”或“=”。</a:t>
            </a:r>
            <a:endParaRPr lang="zh-CN" sz="280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pic>
        <p:nvPicPr>
          <p:cNvPr id="34818" name="图片 4" descr="练一练4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4360" y="1623060"/>
            <a:ext cx="423863" cy="352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椭圆 1"/>
          <p:cNvSpPr/>
          <p:nvPr/>
        </p:nvSpPr>
        <p:spPr>
          <a:xfrm>
            <a:off x="1584325" y="1528445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517015" y="247599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0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716655" y="247599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0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" name="椭圆 3"/>
          <p:cNvSpPr/>
          <p:nvPr>
            <p:custDataLst>
              <p:tags r:id="rId7"/>
            </p:custDataLst>
          </p:nvPr>
        </p:nvSpPr>
        <p:spPr>
          <a:xfrm>
            <a:off x="3118485" y="2466975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1391920" y="3233545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8" name="文本框 7"/>
          <p:cNvSpPr txBox="1"/>
          <p:nvPr>
            <p:custDataLst>
              <p:tags r:id="rId9"/>
            </p:custDataLst>
          </p:nvPr>
        </p:nvSpPr>
        <p:spPr>
          <a:xfrm>
            <a:off x="3600450" y="3233545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0" name="椭圆 9"/>
          <p:cNvSpPr/>
          <p:nvPr>
            <p:custDataLst>
              <p:tags r:id="rId10"/>
            </p:custDataLst>
          </p:nvPr>
        </p:nvSpPr>
        <p:spPr>
          <a:xfrm>
            <a:off x="3095625" y="3224530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1494155" y="399110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0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>
            <p:custDataLst>
              <p:tags r:id="rId12"/>
            </p:custDataLst>
          </p:nvPr>
        </p:nvSpPr>
        <p:spPr>
          <a:xfrm>
            <a:off x="3627120" y="399110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3" name="椭圆 22"/>
          <p:cNvSpPr/>
          <p:nvPr>
            <p:custDataLst>
              <p:tags r:id="rId13"/>
            </p:custDataLst>
          </p:nvPr>
        </p:nvSpPr>
        <p:spPr>
          <a:xfrm>
            <a:off x="3095625" y="3982085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>
            <p:custDataLst>
              <p:tags r:id="rId14"/>
            </p:custDataLst>
          </p:nvPr>
        </p:nvSpPr>
        <p:spPr>
          <a:xfrm>
            <a:off x="6356350" y="246710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5" name="文本框 24"/>
          <p:cNvSpPr txBox="1"/>
          <p:nvPr>
            <p:custDataLst>
              <p:tags r:id="rId15"/>
            </p:custDataLst>
          </p:nvPr>
        </p:nvSpPr>
        <p:spPr>
          <a:xfrm>
            <a:off x="8684260" y="246710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6" name="椭圆 25"/>
          <p:cNvSpPr/>
          <p:nvPr>
            <p:custDataLst>
              <p:tags r:id="rId16"/>
            </p:custDataLst>
          </p:nvPr>
        </p:nvSpPr>
        <p:spPr>
          <a:xfrm>
            <a:off x="8054975" y="2458085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>
            <p:custDataLst>
              <p:tags r:id="rId17"/>
            </p:custDataLst>
          </p:nvPr>
        </p:nvSpPr>
        <p:spPr>
          <a:xfrm>
            <a:off x="6356350" y="3224655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23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8" name="文本框 27"/>
          <p:cNvSpPr txBox="1"/>
          <p:nvPr>
            <p:custDataLst>
              <p:tags r:id="rId18"/>
            </p:custDataLst>
          </p:nvPr>
        </p:nvSpPr>
        <p:spPr>
          <a:xfrm>
            <a:off x="8684260" y="3224655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29" name="椭圆 28"/>
          <p:cNvSpPr/>
          <p:nvPr>
            <p:custDataLst>
              <p:tags r:id="rId19"/>
            </p:custDataLst>
          </p:nvPr>
        </p:nvSpPr>
        <p:spPr>
          <a:xfrm>
            <a:off x="8054975" y="3215640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20"/>
            </p:custDataLst>
          </p:nvPr>
        </p:nvSpPr>
        <p:spPr>
          <a:xfrm>
            <a:off x="6356350" y="398221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zh-CN" altLang="en-US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  <a:sym typeface="+mn-ea"/>
              </a:rPr>
              <a:t>－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r>
              <a:rPr lang="en-US" altLang="zh-CN" sz="28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0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1" name="文本框 30"/>
          <p:cNvSpPr txBox="1"/>
          <p:nvPr>
            <p:custDataLst>
              <p:tags r:id="rId21"/>
            </p:custDataLst>
          </p:nvPr>
        </p:nvSpPr>
        <p:spPr>
          <a:xfrm>
            <a:off x="8684260" y="3982210"/>
            <a:ext cx="1548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6</a:t>
            </a:r>
            <a:r>
              <a:rPr lang="en-US" altLang="zh-CN" sz="28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  <a:sym typeface="+mn-ea"/>
              </a:rPr>
              <a:t>＋</a:t>
            </a:r>
            <a:r>
              <a:rPr lang="en-US" altLang="zh-CN" sz="28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50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2" name="椭圆 31"/>
          <p:cNvSpPr/>
          <p:nvPr>
            <p:custDataLst>
              <p:tags r:id="rId22"/>
            </p:custDataLst>
          </p:nvPr>
        </p:nvSpPr>
        <p:spPr>
          <a:xfrm>
            <a:off x="8054975" y="3973195"/>
            <a:ext cx="540000" cy="540000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23"/>
            </p:custDataLst>
          </p:nvPr>
        </p:nvSpPr>
        <p:spPr>
          <a:xfrm>
            <a:off x="3047365" y="2454275"/>
            <a:ext cx="720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3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49" name="文本框 48"/>
          <p:cNvSpPr txBox="1"/>
          <p:nvPr>
            <p:custDataLst>
              <p:tags r:id="rId24"/>
            </p:custDataLst>
          </p:nvPr>
        </p:nvSpPr>
        <p:spPr>
          <a:xfrm>
            <a:off x="2984500" y="3968750"/>
            <a:ext cx="720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3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0" name="文本框 49"/>
          <p:cNvSpPr txBox="1"/>
          <p:nvPr>
            <p:custDataLst>
              <p:tags r:id="rId25"/>
            </p:custDataLst>
          </p:nvPr>
        </p:nvSpPr>
        <p:spPr>
          <a:xfrm>
            <a:off x="3037840" y="3216275"/>
            <a:ext cx="720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＞</a:t>
            </a:r>
            <a:endParaRPr lang="zh-CN" altLang="en-US" sz="3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1" name="文本框 50"/>
          <p:cNvSpPr txBox="1"/>
          <p:nvPr>
            <p:custDataLst>
              <p:tags r:id="rId26"/>
            </p:custDataLst>
          </p:nvPr>
        </p:nvSpPr>
        <p:spPr>
          <a:xfrm>
            <a:off x="7954645" y="2439670"/>
            <a:ext cx="720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3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2" name="文本框 51"/>
          <p:cNvSpPr txBox="1"/>
          <p:nvPr>
            <p:custDataLst>
              <p:tags r:id="rId27"/>
            </p:custDataLst>
          </p:nvPr>
        </p:nvSpPr>
        <p:spPr>
          <a:xfrm>
            <a:off x="7962900" y="3201670"/>
            <a:ext cx="720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＝</a:t>
            </a:r>
            <a:endParaRPr lang="zh-CN" altLang="en-US" sz="3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>
            <p:custDataLst>
              <p:tags r:id="rId28"/>
            </p:custDataLst>
          </p:nvPr>
        </p:nvSpPr>
        <p:spPr>
          <a:xfrm>
            <a:off x="7949565" y="3959225"/>
            <a:ext cx="7207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</a:rPr>
              <a:t>＜</a:t>
            </a:r>
            <a:endParaRPr lang="zh-CN" altLang="en-US" sz="32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7" name="图片 2" descr="题号5_副本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27088" y="1804988"/>
            <a:ext cx="428625" cy="357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85" name="图片 4" descr="巩固与应用_副本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8488" y="75882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7" name="组合 36"/>
          <p:cNvGrpSpPr/>
          <p:nvPr/>
        </p:nvGrpSpPr>
        <p:grpSpPr>
          <a:xfrm>
            <a:off x="1905000" y="1837690"/>
            <a:ext cx="4161790" cy="1450340"/>
            <a:chOff x="3000" y="2894"/>
            <a:chExt cx="6554" cy="2284"/>
          </a:xfrm>
        </p:grpSpPr>
        <p:pic>
          <p:nvPicPr>
            <p:cNvPr id="4" name="图片 3" descr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00" y="2894"/>
              <a:ext cx="6555" cy="2284"/>
            </a:xfrm>
            <a:prstGeom prst="rect">
              <a:avLst/>
            </a:prstGeom>
          </p:spPr>
        </p:pic>
        <p:pic>
          <p:nvPicPr>
            <p:cNvPr id="21" name="图片 20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86" y="3650"/>
              <a:ext cx="1127" cy="504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3781" y="3603"/>
              <a:ext cx="1164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0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42</a:t>
              </a:r>
              <a:r>
                <a:rPr lang="zh-CN" altLang="en-US" sz="20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0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5083" y="3575"/>
              <a:ext cx="1241" cy="628"/>
              <a:chOff x="6860" y="1906"/>
              <a:chExt cx="1241" cy="628"/>
            </a:xfrm>
          </p:grpSpPr>
          <p:pic>
            <p:nvPicPr>
              <p:cNvPr id="23" name="图片 22" descr="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60" y="1968"/>
                <a:ext cx="1127" cy="504"/>
              </a:xfrm>
              <a:prstGeom prst="rect">
                <a:avLst/>
              </a:prstGeom>
            </p:spPr>
          </p:pic>
          <p:sp>
            <p:nvSpPr>
              <p:cNvPr id="6" name="文本框 5"/>
              <p:cNvSpPr txBox="1"/>
              <p:nvPr/>
            </p:nvSpPr>
            <p:spPr>
              <a:xfrm>
                <a:off x="6937" y="1906"/>
                <a:ext cx="116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30</a:t>
                </a:r>
                <a:r>
                  <a:rPr lang="zh-CN" altLang="en-US" sz="20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元</a:t>
                </a:r>
                <a:endParaRPr lang="zh-CN" altLang="en-US" sz="20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6517" y="3547"/>
              <a:ext cx="1255" cy="628"/>
              <a:chOff x="8364" y="1906"/>
              <a:chExt cx="1255" cy="628"/>
            </a:xfrm>
          </p:grpSpPr>
          <p:pic>
            <p:nvPicPr>
              <p:cNvPr id="25" name="图片 24" descr="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64" y="1968"/>
                <a:ext cx="1127" cy="504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8455" y="1906"/>
                <a:ext cx="116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23</a:t>
                </a:r>
                <a:r>
                  <a:rPr lang="zh-CN" altLang="en-US" sz="20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元</a:t>
                </a:r>
                <a:endParaRPr lang="zh-CN" altLang="en-US" sz="20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7854" y="3512"/>
              <a:ext cx="1345" cy="628"/>
              <a:chOff x="9960" y="1906"/>
              <a:chExt cx="1345" cy="628"/>
            </a:xfrm>
          </p:grpSpPr>
          <p:pic>
            <p:nvPicPr>
              <p:cNvPr id="26" name="图片 25" descr="1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960" y="1968"/>
                <a:ext cx="1127" cy="504"/>
              </a:xfrm>
              <a:prstGeom prst="rect">
                <a:avLst/>
              </a:prstGeom>
            </p:spPr>
          </p:pic>
          <p:sp>
            <p:nvSpPr>
              <p:cNvPr id="8" name="文本框 7"/>
              <p:cNvSpPr txBox="1"/>
              <p:nvPr/>
            </p:nvSpPr>
            <p:spPr>
              <a:xfrm>
                <a:off x="10141" y="1906"/>
                <a:ext cx="1164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6</a:t>
                </a:r>
                <a:r>
                  <a:rPr lang="zh-CN" altLang="en-US" sz="2000" b="1">
                    <a:latin typeface="方正科技符号" panose="02000502000000000000" charset="-122"/>
                    <a:ea typeface="方正科技符号" panose="02000502000000000000" charset="-122"/>
                    <a:cs typeface="方正科技符号" panose="02000502000000000000" charset="-122"/>
                  </a:rPr>
                  <a:t>元</a:t>
                </a:r>
                <a:endParaRPr lang="zh-CN" altLang="en-US" sz="20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endParaRPr>
              </a:p>
            </p:txBody>
          </p:sp>
        </p:grpSp>
      </p:grpSp>
      <p:sp>
        <p:nvSpPr>
          <p:cNvPr id="9" name="圆角矩形 8"/>
          <p:cNvSpPr/>
          <p:nvPr/>
        </p:nvSpPr>
        <p:spPr>
          <a:xfrm>
            <a:off x="2165350" y="3636645"/>
            <a:ext cx="3597275" cy="1306830"/>
          </a:xfrm>
          <a:prstGeom prst="roundRect">
            <a:avLst>
              <a:gd name="adj" fmla="val 14528"/>
            </a:avLst>
          </a:prstGeom>
          <a:solidFill>
            <a:srgbClr val="FFFEEC"/>
          </a:solidFill>
          <a:ln w="19050">
            <a:solidFill>
              <a:srgbClr val="D8E5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1256030" y="3429000"/>
            <a:ext cx="1387475" cy="12357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584450" y="3668395"/>
            <a:ext cx="3293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</a:t>
            </a:r>
            <a:r>
              <a:rPr lang="zh-CN" altLang="en-US" sz="2400" spc="5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</a:t>
            </a:r>
            <a:r>
              <a: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2</a:t>
            </a:r>
            <a:r>
              <a:rPr lang="zh-CN" altLang="en-US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0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元，想</a:t>
            </a:r>
            <a:r>
              <a:rPr lang="zh-CN" altLang="en-US" sz="2400" spc="5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买</a:t>
            </a:r>
            <a:r>
              <a:rPr lang="zh-CN" altLang="en-US" sz="24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，还差多少元？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6252845" y="1837690"/>
            <a:ext cx="3693795" cy="1306830"/>
          </a:xfrm>
          <a:prstGeom prst="roundRect">
            <a:avLst>
              <a:gd name="adj" fmla="val 14528"/>
            </a:avLst>
          </a:prstGeom>
          <a:solidFill>
            <a:srgbClr val="FFFEEC"/>
          </a:solidFill>
          <a:ln w="19050">
            <a:solidFill>
              <a:srgbClr val="D8E5B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324600" y="1869440"/>
            <a:ext cx="32937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买</a:t>
            </a:r>
            <a:r>
              <a:rPr lang="zh-CN" altLang="en-US" sz="24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r>
              <a:rPr lang="en-US" altLang="zh-CN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 spc="500"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zh-CN" altLang="en-US" sz="2400" b="1" spc="500"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一共要多少元？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0040" y="1582420"/>
            <a:ext cx="1283970" cy="1249045"/>
          </a:xfrm>
          <a:prstGeom prst="rect">
            <a:avLst/>
          </a:prstGeom>
        </p:spPr>
      </p:pic>
      <p:pic>
        <p:nvPicPr>
          <p:cNvPr id="15" name="图片 14" descr="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73985" y="4255135"/>
            <a:ext cx="743585" cy="553085"/>
          </a:xfrm>
          <a:prstGeom prst="rect">
            <a:avLst/>
          </a:prstGeom>
        </p:spPr>
      </p:pic>
      <p:pic>
        <p:nvPicPr>
          <p:cNvPr id="16" name="图片 15" descr="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2655" y="1955165"/>
            <a:ext cx="591820" cy="586740"/>
          </a:xfrm>
          <a:prstGeom prst="rect">
            <a:avLst/>
          </a:prstGeom>
        </p:spPr>
      </p:pic>
      <p:pic>
        <p:nvPicPr>
          <p:cNvPr id="17" name="图片 16" descr="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55380" y="2005330"/>
            <a:ext cx="506730" cy="50546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7083425" y="4255135"/>
            <a:ext cx="3851275" cy="2009140"/>
            <a:chOff x="9491" y="5104"/>
            <a:chExt cx="6065" cy="3164"/>
          </a:xfrm>
        </p:grpSpPr>
        <p:sp>
          <p:nvSpPr>
            <p:cNvPr id="18" name="圆角矩形 17"/>
            <p:cNvSpPr/>
            <p:nvPr/>
          </p:nvSpPr>
          <p:spPr>
            <a:xfrm>
              <a:off x="9491" y="5692"/>
              <a:ext cx="4828" cy="2058"/>
            </a:xfrm>
            <a:prstGeom prst="roundRect">
              <a:avLst>
                <a:gd name="adj" fmla="val 14528"/>
              </a:avLst>
            </a:prstGeom>
            <a:solidFill>
              <a:srgbClr val="FFFEEC"/>
            </a:solidFill>
            <a:ln w="19050">
              <a:solidFill>
                <a:srgbClr val="D8E5B6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9569" y="5742"/>
              <a:ext cx="5187" cy="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再提出一个数学问</a:t>
              </a:r>
              <a:endPara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sz="240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题，并解答。</a:t>
              </a:r>
              <a:endParaRPr sz="2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flipH="1">
              <a:off x="13516" y="5104"/>
              <a:ext cx="2040" cy="3164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>
            <p:custDataLst>
              <p:tags r:id="rId13"/>
            </p:custDataLst>
          </p:nvPr>
        </p:nvSpPr>
        <p:spPr>
          <a:xfrm>
            <a:off x="6912610" y="3363595"/>
            <a:ext cx="303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42</a:t>
            </a:r>
            <a:r>
              <a:rPr lang="en-US" altLang="zh-CN" sz="2400" b="1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＋6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48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（元）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40" name="文本框 39"/>
          <p:cNvSpPr txBox="1"/>
          <p:nvPr>
            <p:custDataLst>
              <p:tags r:id="rId14"/>
            </p:custDataLst>
          </p:nvPr>
        </p:nvSpPr>
        <p:spPr>
          <a:xfrm>
            <a:off x="2400935" y="5203825"/>
            <a:ext cx="3034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23</a:t>
            </a:r>
            <a:r>
              <a:rPr lang="zh-CN" altLang="en-US" sz="2400" b="1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r>
              <a:rPr lang="en-US" altLang="zh-CN" sz="2400" b="1">
                <a:solidFill>
                  <a:srgbClr val="7030A0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20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r>
              <a:rPr lang="zh-CN" altLang="en-US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（元）</a:t>
            </a:r>
            <a:endParaRPr lang="zh-CN" altLang="en-US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0110" y="1727999"/>
            <a:ext cx="538670" cy="468153"/>
          </a:xfrm>
          <a:prstGeom prst="rect">
            <a:avLst/>
          </a:prstGeom>
        </p:spPr>
      </p:pic>
      <p:pic>
        <p:nvPicPr>
          <p:cNvPr id="41001" name="图片 3" descr="巩固与应用_副本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98488" y="758825"/>
            <a:ext cx="3282950" cy="5667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2" name="组合 21"/>
          <p:cNvGrpSpPr/>
          <p:nvPr/>
        </p:nvGrpSpPr>
        <p:grpSpPr>
          <a:xfrm>
            <a:off x="1616075" y="3035300"/>
            <a:ext cx="9753600" cy="2221230"/>
            <a:chOff x="2061" y="4605"/>
            <a:chExt cx="15360" cy="3498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1" y="4919"/>
              <a:ext cx="15360" cy="316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205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6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047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2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706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1998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5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3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180" y="7378"/>
              <a:ext cx="136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4</a:t>
              </a:r>
              <a:r>
                <a:rPr lang="en-US" altLang="zh-CN" sz="2400" b="1" spc="500">
                  <a:uFillTx/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1</a:t>
              </a:r>
              <a:r>
                <a:rPr lang="zh-CN" altLang="en-US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元</a:t>
              </a:r>
              <a:endParaRPr lang="zh-CN" altLang="en-US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466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①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295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②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976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③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2318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④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4374" y="4605"/>
              <a:ext cx="874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sz="2400" b="1">
                  <a:latin typeface="方正科技符号" panose="02000502000000000000" charset="-122"/>
                  <a:ea typeface="方正科技符号" panose="02000502000000000000" charset="-122"/>
                  <a:cs typeface="方正科技符号" panose="02000502000000000000" charset="-122"/>
                </a:rPr>
                <a:t>⑤</a:t>
              </a:r>
              <a:endParaRPr lang="zh-CN" sz="24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endParaRPr>
            </a:p>
          </p:txBody>
        </p:sp>
        <p:pic>
          <p:nvPicPr>
            <p:cNvPr id="15" name="图片 14" descr="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1" y="5390"/>
              <a:ext cx="1508" cy="1748"/>
            </a:xfrm>
            <a:prstGeom prst="rect">
              <a:avLst/>
            </a:prstGeom>
          </p:spPr>
        </p:pic>
        <p:pic>
          <p:nvPicPr>
            <p:cNvPr id="16" name="图片 15" descr="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43" y="5411"/>
              <a:ext cx="1601" cy="1715"/>
            </a:xfrm>
            <a:prstGeom prst="rect">
              <a:avLst/>
            </a:prstGeom>
          </p:spPr>
        </p:pic>
        <p:pic>
          <p:nvPicPr>
            <p:cNvPr id="17" name="图片 16" descr="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538" y="5416"/>
              <a:ext cx="1505" cy="1757"/>
            </a:xfrm>
            <a:prstGeom prst="rect">
              <a:avLst/>
            </a:prstGeom>
          </p:spPr>
        </p:pic>
        <p:pic>
          <p:nvPicPr>
            <p:cNvPr id="18" name="图片 17" descr="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59" y="5379"/>
              <a:ext cx="1206" cy="1871"/>
            </a:xfrm>
            <a:prstGeom prst="rect">
              <a:avLst/>
            </a:prstGeom>
          </p:spPr>
        </p:pic>
        <p:pic>
          <p:nvPicPr>
            <p:cNvPr id="20" name="图片 19" descr="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325" y="5440"/>
              <a:ext cx="967" cy="1814"/>
            </a:xfrm>
            <a:prstGeom prst="rect">
              <a:avLst/>
            </a:prstGeom>
          </p:spPr>
        </p:pic>
      </p:grpSp>
      <p:sp>
        <p:nvSpPr>
          <p:cNvPr id="36866" name="文本框 3"/>
          <p:cNvSpPr txBox="1"/>
          <p:nvPr>
            <p:custDataLst>
              <p:tags r:id="rId10"/>
            </p:custDataLst>
          </p:nvPr>
        </p:nvSpPr>
        <p:spPr>
          <a:xfrm>
            <a:off x="1440180" y="1515745"/>
            <a:ext cx="989139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笑笑想用自己</a:t>
            </a:r>
            <a:r>
              <a:rPr sz="2800" spc="500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</a:t>
            </a:r>
            <a:r>
              <a:rPr sz="2800" b="1" dirty="0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10</a:t>
            </a:r>
            <a:r>
              <a:rPr sz="2800" b="1" spc="500" dirty="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0</a:t>
            </a:r>
            <a:r>
              <a:rPr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元压岁钱，给奶奶买一套衣服。请你想出一种买法。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0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0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1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5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6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7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8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19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20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1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2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3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4.xml><?xml version="1.0" encoding="utf-8"?>
<p:tagLst xmlns:p="http://schemas.openxmlformats.org/presentationml/2006/main">
  <p:tag name="KSO_WM_DIAGRAM_VIRTUALLY_FRAME" val="{&quot;height&quot;:197.15,&quot;left&quot;:252.23641732283463,&quot;top&quot;:203.55,&quot;width&quot;:251.66358267716538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28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29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30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1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2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3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4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5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6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7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8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39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40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1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2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3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4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5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6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7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8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49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5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50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51.xml><?xml version="1.0" encoding="utf-8"?>
<p:tagLst xmlns:p="http://schemas.openxmlformats.org/presentationml/2006/main">
  <p:tag name="KSO_WM_DIAGRAM_VIRTUALLY_FRAME" val="{&quot;height&quot;:244.05,&quot;left&quot;:216.4,&quot;top&quot;:188.95,&quot;width&quot;:690.15}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55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56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57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58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59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60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1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2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3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4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5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6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7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8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69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.xml><?xml version="1.0" encoding="utf-8"?>
<p:tagLst xmlns:p="http://schemas.openxmlformats.org/presentationml/2006/main">
  <p:tag name="KSO_WM_DIAGRAM_VIRTUALLY_FRAME" val="{&quot;height&quot;:425.15,&quot;left&quot;:69.15,&quot;top&quot;:56.6,&quot;width&quot;:858.2}"/>
</p:tagLst>
</file>

<file path=ppt/tags/tag170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1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2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3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4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5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6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7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  <p:tag name="KSO_WM_DIAGRAM_VIRTUALLY_FRAME" val="{&quot;height&quot;:425.15,&quot;left&quot;:69.15,&quot;top&quot;:56.6,&quot;width&quot;:858.2}"/>
</p:tagLst>
</file>

<file path=ppt/tags/tag180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81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86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87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88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89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1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2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3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4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5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6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7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8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199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201.xml><?xml version="1.0" encoding="utf-8"?>
<p:tagLst xmlns:p="http://schemas.openxmlformats.org/presentationml/2006/main">
  <p:tag name="KSO_WM_DIAGRAM_VIRTUALLY_FRAME" val="{&quot;height&quot;:199.4,&quot;left&quot;:113.4,&quot;top&quot;:95.9,&quot;width&quot;:775.15}"/>
</p:tagLst>
</file>

<file path=ppt/tags/tag202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203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204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205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206.xml><?xml version="1.0" encoding="utf-8"?>
<p:tagLst xmlns:p="http://schemas.openxmlformats.org/presentationml/2006/main">
  <p:tag name="KSO_WM_DIAGRAM_VIRTUALLY_FRAME" val="{&quot;height&quot;:237.25984251968504,&quot;left&quot;:54.81267716535431,&quot;top&quot;:152.05,&quot;width&quot;:845.6873228346456}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commondata" val="eyJoZGlkIjoiNGM0ODMyYWI4MTI5MDA4ZmIzNTM3MTFiYTE0MTBlYzgifQ=="/>
</p:tagLst>
</file>

<file path=ppt/tags/tag21.xml><?xml version="1.0" encoding="utf-8"?>
<p:tagLst xmlns:p="http://schemas.openxmlformats.org/presentationml/2006/main">
  <p:tag name="picid" val="{c8492e78-5541-4993-8c6c-d0a4330e6b93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DIAGRAM_VIRTUALLY_FRAME" val="{&quot;height&quot;:261.3112598425197,&quot;left&quot;:125.50393700787401,&quot;top&quot;:84.62322834645668,&quot;width&quot;:250.61748031496063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26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27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28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29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31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32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3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3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4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5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6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7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8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.xml><?xml version="1.0" encoding="utf-8"?>
<p:tagLst xmlns:p="http://schemas.openxmlformats.org/presentationml/2006/main">
  <p:tag name="KSO_WM_DIAGRAM_VIRTUALLY_FRAME" val="{&quot;height&quot;:235.10287452029667,&quot;left&quot;:54.81267716535431,&quot;top&quot;:152.05,&quot;width&quot;:845.6873228346456}"/>
</p:tagLst>
</file>

<file path=ppt/tags/tag90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1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2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3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5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7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8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99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566</Words>
  <Application>WPS 演示</Application>
  <PresentationFormat/>
  <Paragraphs>230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等线</vt:lpstr>
      <vt:lpstr>等线 Light</vt:lpstr>
      <vt:lpstr>微软雅黑</vt:lpstr>
      <vt:lpstr>方正科技符号</vt:lpstr>
      <vt:lpstr>Times New Roman</vt:lpstr>
      <vt:lpstr>Verdana</vt:lpstr>
      <vt:lpstr>Arial Unicode MS</vt:lpstr>
      <vt:lpstr>Calibri</vt:lpstr>
      <vt:lpstr>方正大标宋简体</vt:lpstr>
      <vt:lpstr>思源宋体 Heavy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105</cp:revision>
  <dcterms:created xsi:type="dcterms:W3CDTF">2023-11-18T16:34:00Z</dcterms:created>
  <dcterms:modified xsi:type="dcterms:W3CDTF">2025-01-07T06:55:04Z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C7C4DC84B741431AAC25214BBDFA120D_13</vt:lpwstr>
  </property>
  <property fmtid="{D5CDD505-2E9C-101B-9397-08002B2CF9AE}" pid="3" name="KSOProductBuildVer">
    <vt:lpwstr>2052-12.1.0.19302</vt:lpwstr>
  </property>
</Properties>
</file>