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13"/>
  </p:handoutMasterIdLst>
  <p:sldIdLst>
    <p:sldId id="272" r:id="rId3"/>
    <p:sldId id="280" r:id="rId4"/>
    <p:sldId id="281" r:id="rId5"/>
    <p:sldId id="291" r:id="rId6"/>
    <p:sldId id="290" r:id="rId7"/>
    <p:sldId id="292" r:id="rId8"/>
    <p:sldId id="283" r:id="rId9"/>
    <p:sldId id="284" r:id="rId10"/>
    <p:sldId id="285" r:id="rId11"/>
    <p:sldId id="274" r:id="rId12"/>
  </p:sldIdLst>
  <p:sldSz cx="12192000" cy="6858000"/>
  <p:notesSz cx="6858000" cy="9144000"/>
  <p:embeddedFontLst>
    <p:embeddedFont>
      <p:font typeface="等线" panose="02010600030101010101" pitchFamily="2" charset="-122"/>
      <p:regular r:id="rId17"/>
    </p:embeddedFont>
    <p:embeddedFont>
      <p:font typeface="微软雅黑" panose="020B0503020204020204" pitchFamily="34" charset="-122"/>
      <p:regular r:id="rId18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  <p:embeddedFont>
      <p:font typeface="方正科技符号" panose="02000502000000000000" charset="-122"/>
      <p:regular r:id="rId23"/>
    </p:embeddedFont>
    <p:embeddedFont>
      <p:font typeface="Segoe UI" panose="020B0502040204020203" charset="0"/>
      <p:regular r:id="rId24"/>
      <p:bold r:id="rId25"/>
      <p:italic r:id="rId26"/>
      <p:boldItalic r:id="rId27"/>
    </p:embeddedFont>
    <p:embeddedFont>
      <p:font typeface="方正大标宋简体" panose="02000000000000000000" charset="-122"/>
      <p:regular r:id="rId28"/>
    </p:embeddedFont>
  </p:embeddedFontLst>
  <p:custDataLst>
    <p:tags r:id="rId29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7" userDrawn="1">
          <p15:clr>
            <a:srgbClr val="A4A3A4"/>
          </p15:clr>
        </p15:guide>
        <p15:guide id="2" pos="38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B7"/>
    <a:srgbClr val="E80000"/>
    <a:srgbClr val="C0D695"/>
    <a:srgbClr val="4472C4"/>
    <a:srgbClr val="C2D798"/>
    <a:srgbClr val="FFFEEC"/>
    <a:srgbClr val="FAE8D9"/>
    <a:srgbClr val="E1EBC3"/>
    <a:srgbClr val="E7F3F9"/>
    <a:srgbClr val="F4F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2"/>
    <p:restoredTop sz="94660"/>
  </p:normalViewPr>
  <p:slideViewPr>
    <p:cSldViewPr snapToGrid="0" showGuides="1">
      <p:cViewPr varScale="1">
        <p:scale>
          <a:sx n="89" d="100"/>
          <a:sy n="89" d="100"/>
        </p:scale>
        <p:origin x="418" y="72"/>
      </p:cViewPr>
      <p:guideLst>
        <p:guide orient="horz" pos="2247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40.xml"/><Relationship Id="rId28" Type="http://schemas.openxmlformats.org/officeDocument/2006/relationships/font" Target="fonts/font12.fntdata"/><Relationship Id="rId27" Type="http://schemas.openxmlformats.org/officeDocument/2006/relationships/font" Target="fonts/font11.fntdata"/><Relationship Id="rId26" Type="http://schemas.openxmlformats.org/officeDocument/2006/relationships/font" Target="fonts/font10.fntdata"/><Relationship Id="rId25" Type="http://schemas.openxmlformats.org/officeDocument/2006/relationships/font" Target="fonts/font9.fntdata"/><Relationship Id="rId24" Type="http://schemas.openxmlformats.org/officeDocument/2006/relationships/font" Target="fonts/font8.fntdata"/><Relationship Id="rId23" Type="http://schemas.openxmlformats.org/officeDocument/2006/relationships/font" Target="fonts/font7.fntdata"/><Relationship Id="rId22" Type="http://schemas.openxmlformats.org/officeDocument/2006/relationships/font" Target="fonts/font6.fntdata"/><Relationship Id="rId21" Type="http://schemas.openxmlformats.org/officeDocument/2006/relationships/font" Target="fonts/font5.fntdata"/><Relationship Id="rId20" Type="http://schemas.openxmlformats.org/officeDocument/2006/relationships/font" Target="fonts/font4.fntdata"/><Relationship Id="rId2" Type="http://schemas.openxmlformats.org/officeDocument/2006/relationships/theme" Target="theme/theme1.xml"/><Relationship Id="rId19" Type="http://schemas.openxmlformats.org/officeDocument/2006/relationships/font" Target="fonts/font3.fntdata"/><Relationship Id="rId18" Type="http://schemas.openxmlformats.org/officeDocument/2006/relationships/font" Target="fonts/font2.fntdata"/><Relationship Id="rId17" Type="http://schemas.openxmlformats.org/officeDocument/2006/relationships/font" Target="fonts/font1.fntdata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A0BFD76-4F25-415A-9328-FD97E6171CD2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有logo图片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5.xml"/><Relationship Id="rId7" Type="http://schemas.openxmlformats.org/officeDocument/2006/relationships/image" Target="../media/image4.png"/><Relationship Id="rId6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image" Target="../media/image12.png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image" Target="../media/image11.png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0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9" Type="http://schemas.openxmlformats.org/officeDocument/2006/relationships/tags" Target="../tags/tag30.xml"/><Relationship Id="rId18" Type="http://schemas.openxmlformats.org/officeDocument/2006/relationships/tags" Target="../tags/tag29.xml"/><Relationship Id="rId17" Type="http://schemas.openxmlformats.org/officeDocument/2006/relationships/tags" Target="../tags/tag28.xml"/><Relationship Id="rId16" Type="http://schemas.openxmlformats.org/officeDocument/2006/relationships/tags" Target="../tags/tag27.xml"/><Relationship Id="rId15" Type="http://schemas.openxmlformats.org/officeDocument/2006/relationships/image" Target="../media/image12.png"/><Relationship Id="rId14" Type="http://schemas.openxmlformats.org/officeDocument/2006/relationships/tags" Target="../tags/tag26.xml"/><Relationship Id="rId13" Type="http://schemas.openxmlformats.org/officeDocument/2006/relationships/image" Target="../media/image10.png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tags" Target="../tags/tag31.xml"/><Relationship Id="rId2" Type="http://schemas.openxmlformats.org/officeDocument/2006/relationships/image" Target="../media/image16.png"/><Relationship Id="rId1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image" Target="../media/image16.png"/><Relationship Id="rId2" Type="http://schemas.openxmlformats.org/officeDocument/2006/relationships/image" Target="../media/image25.png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38.xml"/><Relationship Id="rId1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163320" y="2654618"/>
            <a:ext cx="6981825" cy="110680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6600" spc="189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思源宋体 Heavy" panose="02020900000000000000" charset="-122"/>
                <a:sym typeface="+mn-ea"/>
              </a:rPr>
              <a:t>小兔请客</a:t>
            </a:r>
            <a:endParaRPr lang="zh-CN" altLang="en-US" sz="6600" spc="189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思源宋体 Heavy" panose="02020900000000000000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182995" y="4624705"/>
            <a:ext cx="3462020" cy="1581785"/>
            <a:chOff x="11344" y="7316"/>
            <a:chExt cx="5452" cy="2491"/>
          </a:xfrm>
        </p:grpSpPr>
        <p:pic>
          <p:nvPicPr>
            <p:cNvPr id="12" name="图片 11" descr="一上笑笑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5272" y="7349"/>
              <a:ext cx="1524" cy="2458"/>
            </a:xfrm>
            <a:prstGeom prst="rect">
              <a:avLst/>
            </a:prstGeom>
          </p:spPr>
        </p:pic>
        <p:pic>
          <p:nvPicPr>
            <p:cNvPr id="8" name="图片 7" descr="一上奇思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3967" y="7349"/>
              <a:ext cx="1421" cy="2431"/>
            </a:xfrm>
            <a:prstGeom prst="rect">
              <a:avLst/>
            </a:prstGeom>
          </p:spPr>
        </p:pic>
        <p:pic>
          <p:nvPicPr>
            <p:cNvPr id="10" name="图片 9" descr="一上妙想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 flipH="1">
              <a:off x="12771" y="7384"/>
              <a:ext cx="1441" cy="2423"/>
            </a:xfrm>
            <a:prstGeom prst="rect">
              <a:avLst/>
            </a:prstGeom>
          </p:spPr>
        </p:pic>
        <p:pic>
          <p:nvPicPr>
            <p:cNvPr id="11" name="图片 10" descr="一上淘气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1344" y="7316"/>
              <a:ext cx="1427" cy="2491"/>
            </a:xfrm>
            <a:prstGeom prst="rect">
              <a:avLst/>
            </a:prstGeom>
          </p:spPr>
        </p:pic>
      </p:grpSp>
      <p:sp>
        <p:nvSpPr>
          <p:cNvPr id="22" name="TextBox 22"/>
          <p:cNvSpPr txBox="1"/>
          <p:nvPr/>
        </p:nvSpPr>
        <p:spPr>
          <a:xfrm>
            <a:off x="1231419" y="459176"/>
            <a:ext cx="9754886" cy="610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一年级下册  第五单元</a:t>
            </a:r>
            <a:r>
              <a:rPr lang="en-US" altLang="zh-CN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  100</a:t>
            </a: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以内数加与减（一）</a:t>
            </a:r>
            <a:endParaRPr lang="zh-CN" altLang="en-US" sz="3200" b="1" dirty="0">
              <a:solidFill>
                <a:srgbClr val="62A83A"/>
              </a:solidFill>
              <a:effectLst/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sp>
        <p:nvSpPr>
          <p:cNvPr id="16" name="Freeform 3"/>
          <p:cNvSpPr/>
          <p:nvPr/>
        </p:nvSpPr>
        <p:spPr>
          <a:xfrm flipH="1">
            <a:off x="8213090" y="1069340"/>
            <a:ext cx="3310890" cy="5224145"/>
          </a:xfrm>
          <a:custGeom>
            <a:avLst/>
            <a:gdLst/>
            <a:ahLst/>
            <a:cxnLst/>
            <a:rect l="l" t="t" r="r" b="b"/>
            <a:pathLst>
              <a:path w="3331507" h="5896473">
                <a:moveTo>
                  <a:pt x="3331507" y="0"/>
                </a:moveTo>
                <a:lnTo>
                  <a:pt x="0" y="0"/>
                </a:lnTo>
                <a:lnTo>
                  <a:pt x="0" y="5896472"/>
                </a:lnTo>
                <a:lnTo>
                  <a:pt x="3331507" y="5896472"/>
                </a:lnTo>
                <a:lnTo>
                  <a:pt x="3331507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WordArt 15"/>
          <p:cNvSpPr>
            <a:spLocks noTextEdit="1"/>
          </p:cNvSpPr>
          <p:nvPr>
            <p:custDataLst>
              <p:tags r:id="rId1"/>
            </p:custDataLst>
          </p:nvPr>
        </p:nvSpPr>
        <p:spPr>
          <a:xfrm>
            <a:off x="2501265" y="2409825"/>
            <a:ext cx="7572375" cy="167703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lang="zh-CN" altLang="en-US" sz="3200" b="1">
                <a:solidFill>
                  <a:srgbClr val="62A83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你有什么收获？</a:t>
            </a:r>
            <a:endParaRPr lang="zh-CN" altLang="en-US" sz="3200" b="1">
              <a:solidFill>
                <a:srgbClr val="62A83A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3540" y="2011045"/>
            <a:ext cx="5893435" cy="3118485"/>
          </a:xfrm>
          <a:prstGeom prst="rect">
            <a:avLst/>
          </a:prstGeom>
        </p:spPr>
      </p:pic>
      <p:sp>
        <p:nvSpPr>
          <p:cNvPr id="18" name="圆角矩形标注 17"/>
          <p:cNvSpPr/>
          <p:nvPr/>
        </p:nvSpPr>
        <p:spPr bwMode="auto">
          <a:xfrm>
            <a:off x="1128395" y="1578610"/>
            <a:ext cx="2648585" cy="723900"/>
          </a:xfrm>
          <a:prstGeom prst="wedgeRoundRectCallout">
            <a:avLst>
              <a:gd name="adj1" fmla="val 39546"/>
              <a:gd name="adj2" fmla="val 74473"/>
              <a:gd name="adj3" fmla="val 16667"/>
            </a:avLst>
          </a:prstGeom>
          <a:solidFill>
            <a:srgbClr val="FFFEEC"/>
          </a:solidFill>
          <a:ln w="19050">
            <a:solidFill>
              <a:srgbClr val="E1EB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noProof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文本框 26"/>
          <p:cNvSpPr txBox="1">
            <a:spLocks noChangeArrowheads="1"/>
          </p:cNvSpPr>
          <p:nvPr/>
        </p:nvSpPr>
        <p:spPr bwMode="auto">
          <a:xfrm>
            <a:off x="1299845" y="1521460"/>
            <a:ext cx="2477135" cy="69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sz="2400" dirty="0"/>
              <a:t>每</a:t>
            </a:r>
            <a:r>
              <a:rPr sz="2400" spc="500" dirty="0">
                <a:solidFill>
                  <a:schemeClr val="tx1"/>
                </a:solidFill>
                <a:uFillTx/>
              </a:rPr>
              <a:t>盘</a:t>
            </a:r>
            <a:r>
              <a:rPr sz="2400" b="1" dirty="0">
                <a:latin typeface="方正科技符号" panose="02000502000000000000" charset="-122"/>
                <a:ea typeface="方正科技符号" panose="02000502000000000000" charset="-122"/>
                <a:cs typeface="Segoe UI" panose="020B0502040204020203" charset="0"/>
              </a:rPr>
              <a:t>1</a:t>
            </a:r>
            <a:r>
              <a:rPr sz="2400" b="1" spc="500" dirty="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Segoe UI" panose="020B0502040204020203" charset="0"/>
              </a:rPr>
              <a:t>0</a:t>
            </a:r>
            <a:r>
              <a:rPr sz="2400" dirty="0"/>
              <a:t>个果子。</a:t>
            </a:r>
            <a:endParaRPr sz="2400" dirty="0"/>
          </a:p>
        </p:txBody>
      </p:sp>
      <p:grpSp>
        <p:nvGrpSpPr>
          <p:cNvPr id="20" name="组合 19"/>
          <p:cNvGrpSpPr/>
          <p:nvPr/>
        </p:nvGrpSpPr>
        <p:grpSpPr bwMode="auto">
          <a:xfrm>
            <a:off x="7451725" y="5188585"/>
            <a:ext cx="3179178" cy="753745"/>
            <a:chOff x="12954" y="5711"/>
            <a:chExt cx="5159" cy="2053"/>
          </a:xfrm>
        </p:grpSpPr>
        <p:sp>
          <p:nvSpPr>
            <p:cNvPr id="21" name="圆角矩形 20"/>
            <p:cNvSpPr/>
            <p:nvPr/>
          </p:nvSpPr>
          <p:spPr>
            <a:xfrm>
              <a:off x="12954" y="5711"/>
              <a:ext cx="4545" cy="2053"/>
            </a:xfrm>
            <a:prstGeom prst="roundRect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7332" y="6718"/>
              <a:ext cx="409" cy="686"/>
            </a:xfrm>
            <a:prstGeom prst="ellipse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7879" y="7353"/>
              <a:ext cx="234" cy="392"/>
            </a:xfrm>
            <a:prstGeom prst="ellipse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7451725" y="5188585"/>
            <a:ext cx="275526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2400" dirty="0">
                <a:latin typeface="Times New Roman" panose="02020603050405020304" charset="0"/>
              </a:rPr>
              <a:t>一共有多少个果子？</a:t>
            </a:r>
            <a:endParaRPr lang="zh-CN" altLang="zh-CN" sz="2400" dirty="0">
              <a:latin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18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1180" y="877275"/>
            <a:ext cx="326842" cy="360000"/>
          </a:xfrm>
          <a:prstGeom prst="rect">
            <a:avLst/>
          </a:prstGeom>
        </p:spPr>
      </p:pic>
      <p:sp>
        <p:nvSpPr>
          <p:cNvPr id="8195" name="文本框 2"/>
          <p:cNvSpPr txBox="1"/>
          <p:nvPr/>
        </p:nvSpPr>
        <p:spPr>
          <a:xfrm>
            <a:off x="859790" y="796290"/>
            <a:ext cx="36722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一共有多少个果子？</a:t>
            </a:r>
            <a:endParaRPr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3455" y="735330"/>
            <a:ext cx="4441825" cy="242506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66" name="组合 65"/>
          <p:cNvGrpSpPr/>
          <p:nvPr/>
        </p:nvGrpSpPr>
        <p:grpSpPr>
          <a:xfrm>
            <a:off x="2519646" y="1595120"/>
            <a:ext cx="4385979" cy="576580"/>
            <a:chOff x="10288" y="6219"/>
            <a:chExt cx="7686" cy="1075"/>
          </a:xfrm>
        </p:grpSpPr>
        <p:sp>
          <p:nvSpPr>
            <p:cNvPr id="60" name="圆角矩形 59"/>
            <p:cNvSpPr/>
            <p:nvPr/>
          </p:nvSpPr>
          <p:spPr>
            <a:xfrm>
              <a:off x="10288" y="6219"/>
              <a:ext cx="1009" cy="1075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/>
            </a:p>
          </p:txBody>
        </p:sp>
        <p:sp>
          <p:nvSpPr>
            <p:cNvPr id="61" name="椭圆 60"/>
            <p:cNvSpPr/>
            <p:nvPr/>
          </p:nvSpPr>
          <p:spPr>
            <a:xfrm>
              <a:off x="11643" y="6265"/>
              <a:ext cx="883" cy="94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/>
            </a:p>
          </p:txBody>
        </p:sp>
        <p:sp>
          <p:nvSpPr>
            <p:cNvPr id="62" name="圆角矩形 61"/>
            <p:cNvSpPr/>
            <p:nvPr/>
          </p:nvSpPr>
          <p:spPr>
            <a:xfrm>
              <a:off x="12927" y="6219"/>
              <a:ext cx="1009" cy="1075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/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14011" y="6291"/>
              <a:ext cx="862" cy="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latin typeface="宋体" panose="02010600030101010101" pitchFamily="2" charset="-122"/>
                  <a:ea typeface="宋体" panose="02010600030101010101" pitchFamily="2" charset="-122"/>
                </a:rPr>
                <a:t>＝</a:t>
              </a:r>
              <a:endParaRPr lang="zh-CN" altLang="en-US" sz="28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64" name="圆角矩形 63"/>
            <p:cNvSpPr/>
            <p:nvPr/>
          </p:nvSpPr>
          <p:spPr>
            <a:xfrm>
              <a:off x="14929" y="6219"/>
              <a:ext cx="1009" cy="1075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/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15761" y="6289"/>
              <a:ext cx="2213" cy="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（个）</a:t>
              </a:r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3" name="文本框 72"/>
          <p:cNvSpPr txBox="1"/>
          <p:nvPr/>
        </p:nvSpPr>
        <p:spPr>
          <a:xfrm>
            <a:off x="2453640" y="1617345"/>
            <a:ext cx="657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20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3219450" y="1612900"/>
            <a:ext cx="657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＋</a:t>
            </a:r>
            <a:endParaRPr lang="zh-CN" altLang="en-US" sz="2800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3978275" y="1612900"/>
            <a:ext cx="657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30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5116830" y="1612900"/>
            <a:ext cx="657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50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31" name="燕尾形箭头 30"/>
          <p:cNvSpPr/>
          <p:nvPr/>
        </p:nvSpPr>
        <p:spPr>
          <a:xfrm>
            <a:off x="8382000" y="5981065"/>
            <a:ext cx="828000" cy="465455"/>
          </a:xfrm>
          <a:prstGeom prst="notchedRightArrow">
            <a:avLst/>
          </a:prstGeom>
          <a:solidFill>
            <a:srgbClr val="C3DBFF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小棒</a:t>
            </a:r>
            <a:endParaRPr lang="zh-CN" altLang="en-US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燕尾形箭头 31"/>
          <p:cNvSpPr/>
          <p:nvPr/>
        </p:nvSpPr>
        <p:spPr>
          <a:xfrm>
            <a:off x="9571990" y="5981065"/>
            <a:ext cx="828000" cy="465455"/>
          </a:xfrm>
          <a:prstGeom prst="notchedRightArrow">
            <a:avLst/>
          </a:prstGeom>
          <a:solidFill>
            <a:srgbClr val="C3DBFF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计数器</a:t>
            </a:r>
            <a:endParaRPr lang="zh-CN" altLang="en-US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燕尾形箭头 7"/>
          <p:cNvSpPr/>
          <p:nvPr/>
        </p:nvSpPr>
        <p:spPr>
          <a:xfrm>
            <a:off x="10763250" y="5981065"/>
            <a:ext cx="828000" cy="465455"/>
          </a:xfrm>
          <a:prstGeom prst="notchedRightArrow">
            <a:avLst/>
          </a:prstGeom>
          <a:solidFill>
            <a:srgbClr val="C3DBFF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横式</a:t>
            </a:r>
            <a:endParaRPr lang="zh-CN" altLang="en-US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25" y="4458335"/>
            <a:ext cx="590550" cy="104140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675" y="4458335"/>
            <a:ext cx="590550" cy="10414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020" y="4458335"/>
            <a:ext cx="590550" cy="104140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570" y="4458335"/>
            <a:ext cx="590550" cy="104140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725" y="4458335"/>
            <a:ext cx="590550" cy="1041400"/>
          </a:xfrm>
          <a:prstGeom prst="rect">
            <a:avLst/>
          </a:prstGeom>
        </p:spPr>
      </p:pic>
      <p:sp>
        <p:nvSpPr>
          <p:cNvPr id="37" name="圆角矩形标注 36"/>
          <p:cNvSpPr/>
          <p:nvPr/>
        </p:nvSpPr>
        <p:spPr bwMode="auto">
          <a:xfrm>
            <a:off x="1457960" y="2519680"/>
            <a:ext cx="2181860" cy="1177925"/>
          </a:xfrm>
          <a:prstGeom prst="wedgeRoundRectCallout">
            <a:avLst>
              <a:gd name="adj1" fmla="val 5413"/>
              <a:gd name="adj2" fmla="val 64932"/>
              <a:gd name="adj3" fmla="val 16667"/>
            </a:avLst>
          </a:prstGeom>
          <a:solidFill>
            <a:srgbClr val="FFFEEC"/>
          </a:solidFill>
          <a:ln w="19050">
            <a:solidFill>
              <a:srgbClr val="E1EB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noProof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8" name="文本框 26"/>
          <p:cNvSpPr txBox="1">
            <a:spLocks noChangeArrowheads="1"/>
          </p:cNvSpPr>
          <p:nvPr/>
        </p:nvSpPr>
        <p:spPr bwMode="auto">
          <a:xfrm>
            <a:off x="1548130" y="2454275"/>
            <a:ext cx="2091055" cy="111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sz="2400" spc="500" dirty="0">
                <a:solidFill>
                  <a:schemeClr val="tx1"/>
                </a:solidFill>
                <a:uFillTx/>
                <a:latin typeface="微软雅黑" panose="020B0503020204020204" pitchFamily="34" charset="-122"/>
              </a:rPr>
              <a:t>从</a:t>
            </a:r>
            <a:r>
              <a:rPr sz="2400" b="1" dirty="0">
                <a:latin typeface="方正科技符号" panose="02000502000000000000" charset="-122"/>
                <a:ea typeface="方正科技符号" panose="02000502000000000000" charset="-122"/>
              </a:rPr>
              <a:t>2</a:t>
            </a:r>
            <a:r>
              <a:rPr sz="2400" b="1" spc="500" dirty="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0</a:t>
            </a:r>
            <a:r>
              <a:rPr sz="2400" dirty="0">
                <a:latin typeface="微软雅黑" panose="020B0503020204020204" pitchFamily="34" charset="-122"/>
              </a:rPr>
              <a:t>往后数</a:t>
            </a:r>
            <a:r>
              <a:rPr sz="2400" b="1" dirty="0">
                <a:latin typeface="方正科技符号" panose="02000502000000000000" charset="-122"/>
                <a:ea typeface="方正科技符号" panose="02000502000000000000" charset="-122"/>
              </a:rPr>
              <a:t>，</a:t>
            </a:r>
            <a:endParaRPr sz="2400" b="1" dirty="0">
              <a:latin typeface="方正科技符号" panose="02000502000000000000" charset="-122"/>
              <a:ea typeface="方正科技符号" panose="02000502000000000000" charset="-122"/>
            </a:endParaRPr>
          </a:p>
          <a:p>
            <a:pPr eaLnBrk="1" hangingPunct="1">
              <a:lnSpc>
                <a:spcPct val="150000"/>
              </a:lnSpc>
            </a:pPr>
            <a:r>
              <a:rPr sz="2400" b="1" dirty="0">
                <a:latin typeface="方正科技符号" panose="02000502000000000000" charset="-122"/>
                <a:ea typeface="方正科技符号" panose="02000502000000000000" charset="-122"/>
              </a:rPr>
              <a:t>30，</a:t>
            </a:r>
            <a:endParaRPr sz="2400" dirty="0"/>
          </a:p>
        </p:txBody>
      </p:sp>
      <p:sp>
        <p:nvSpPr>
          <p:cNvPr id="45" name="文本框 26"/>
          <p:cNvSpPr txBox="1">
            <a:spLocks noChangeArrowheads="1"/>
          </p:cNvSpPr>
          <p:nvPr/>
        </p:nvSpPr>
        <p:spPr bwMode="auto">
          <a:xfrm>
            <a:off x="2130425" y="3064510"/>
            <a:ext cx="766445" cy="68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sz="2400" b="1" dirty="0">
                <a:latin typeface="方正科技符号" panose="02000502000000000000" charset="-122"/>
                <a:ea typeface="方正科技符号" panose="02000502000000000000" charset="-122"/>
              </a:rPr>
              <a:t>4</a:t>
            </a:r>
            <a:r>
              <a:rPr sz="2400" b="1" dirty="0">
                <a:latin typeface="方正科技符号" panose="02000502000000000000" charset="-122"/>
                <a:ea typeface="方正科技符号" panose="02000502000000000000" charset="-122"/>
              </a:rPr>
              <a:t>0，</a:t>
            </a:r>
            <a:endParaRPr sz="2400" dirty="0"/>
          </a:p>
        </p:txBody>
      </p:sp>
      <p:sp>
        <p:nvSpPr>
          <p:cNvPr id="46" name="文本框 26"/>
          <p:cNvSpPr txBox="1">
            <a:spLocks noChangeArrowheads="1"/>
          </p:cNvSpPr>
          <p:nvPr/>
        </p:nvSpPr>
        <p:spPr bwMode="auto">
          <a:xfrm>
            <a:off x="2736850" y="3064510"/>
            <a:ext cx="766445" cy="68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sz="2400" b="1" dirty="0">
                <a:latin typeface="方正科技符号" panose="02000502000000000000" charset="-122"/>
                <a:ea typeface="方正科技符号" panose="02000502000000000000" charset="-122"/>
              </a:rPr>
              <a:t>5</a:t>
            </a:r>
            <a:r>
              <a:rPr sz="2400" b="1" dirty="0">
                <a:latin typeface="方正科技符号" panose="02000502000000000000" charset="-122"/>
                <a:ea typeface="方正科技符号" panose="02000502000000000000" charset="-122"/>
              </a:rPr>
              <a:t>0</a:t>
            </a:r>
            <a:r>
              <a:rPr lang="zh-CN" sz="2400" b="1" dirty="0">
                <a:latin typeface="方正科技符号" panose="02000502000000000000" charset="-122"/>
                <a:ea typeface="方正科技符号" panose="02000502000000000000" charset="-122"/>
              </a:rPr>
              <a:t>。</a:t>
            </a:r>
            <a:endParaRPr lang="zh-CN" sz="2400" b="1" dirty="0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4335780" y="2620645"/>
            <a:ext cx="0" cy="3321685"/>
          </a:xfrm>
          <a:prstGeom prst="line">
            <a:avLst/>
          </a:prstGeom>
          <a:ln w="19050">
            <a:solidFill>
              <a:srgbClr val="E1EBC3"/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82" name="组合 81"/>
          <p:cNvGrpSpPr/>
          <p:nvPr/>
        </p:nvGrpSpPr>
        <p:grpSpPr>
          <a:xfrm>
            <a:off x="5220970" y="4014470"/>
            <a:ext cx="1441450" cy="1657985"/>
            <a:chOff x="8222" y="6322"/>
            <a:chExt cx="2270" cy="2611"/>
          </a:xfrm>
        </p:grpSpPr>
        <p:sp>
          <p:nvSpPr>
            <p:cNvPr id="108" name="圆柱形 107"/>
            <p:cNvSpPr/>
            <p:nvPr>
              <p:custDataLst>
                <p:tags r:id="rId4"/>
              </p:custDataLst>
            </p:nvPr>
          </p:nvSpPr>
          <p:spPr>
            <a:xfrm>
              <a:off x="9891" y="6322"/>
              <a:ext cx="68" cy="2041"/>
            </a:xfrm>
            <a:prstGeom prst="can">
              <a:avLst>
                <a:gd name="adj" fmla="val 34101"/>
              </a:avLst>
            </a:prstGeom>
            <a:gradFill>
              <a:gsLst>
                <a:gs pos="19000">
                  <a:schemeClr val="accent4"/>
                </a:gs>
                <a:gs pos="0">
                  <a:schemeClr val="accent4">
                    <a:lumMod val="25000"/>
                    <a:lumOff val="75000"/>
                  </a:schemeClr>
                </a:gs>
                <a:gs pos="100000">
                  <a:schemeClr val="accent4">
                    <a:lumMod val="85000"/>
                  </a:schemeClr>
                </a:gs>
              </a:gsLst>
              <a:lin ang="5400000" scaled="1"/>
            </a:gradFill>
            <a:ln>
              <a:solidFill>
                <a:srgbClr val="845B33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9" name="圆柱形 108"/>
            <p:cNvSpPr/>
            <p:nvPr>
              <p:custDataLst>
                <p:tags r:id="rId5"/>
              </p:custDataLst>
            </p:nvPr>
          </p:nvSpPr>
          <p:spPr>
            <a:xfrm>
              <a:off x="8761" y="6330"/>
              <a:ext cx="68" cy="2041"/>
            </a:xfrm>
            <a:prstGeom prst="can">
              <a:avLst>
                <a:gd name="adj" fmla="val 34101"/>
              </a:avLst>
            </a:prstGeom>
            <a:gradFill>
              <a:gsLst>
                <a:gs pos="19000">
                  <a:schemeClr val="accent4"/>
                </a:gs>
                <a:gs pos="0">
                  <a:schemeClr val="accent4">
                    <a:lumMod val="25000"/>
                    <a:lumOff val="75000"/>
                  </a:schemeClr>
                </a:gs>
                <a:gs pos="100000">
                  <a:schemeClr val="accent4">
                    <a:lumMod val="85000"/>
                  </a:schemeClr>
                </a:gs>
              </a:gsLst>
              <a:lin ang="5400000" scaled="1"/>
            </a:gradFill>
            <a:ln>
              <a:solidFill>
                <a:srgbClr val="845B33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0" name="矩形 109"/>
            <p:cNvSpPr/>
            <p:nvPr>
              <p:custDataLst>
                <p:tags r:id="rId6"/>
              </p:custDataLst>
            </p:nvPr>
          </p:nvSpPr>
          <p:spPr>
            <a:xfrm>
              <a:off x="8222" y="8367"/>
              <a:ext cx="1134" cy="567"/>
            </a:xfrm>
            <a:prstGeom prst="rect">
              <a:avLst/>
            </a:prstGeom>
            <a:solidFill>
              <a:srgbClr val="FFFCDB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十位</a:t>
              </a:r>
              <a:endPara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矩形 110"/>
            <p:cNvSpPr/>
            <p:nvPr>
              <p:custDataLst>
                <p:tags r:id="rId7"/>
              </p:custDataLst>
            </p:nvPr>
          </p:nvSpPr>
          <p:spPr>
            <a:xfrm>
              <a:off x="9358" y="8367"/>
              <a:ext cx="1134" cy="567"/>
            </a:xfrm>
            <a:prstGeom prst="rect">
              <a:avLst/>
            </a:prstGeom>
            <a:solidFill>
              <a:srgbClr val="FFFCDB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个位</a:t>
              </a:r>
              <a:endPara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54" name="图片 5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459095" y="5148580"/>
            <a:ext cx="252000" cy="164225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459095" y="5010150"/>
            <a:ext cx="252000" cy="164225"/>
          </a:xfrm>
          <a:prstGeom prst="rect">
            <a:avLst/>
          </a:prstGeom>
        </p:spPr>
      </p:pic>
      <p:sp>
        <p:nvSpPr>
          <p:cNvPr id="68" name="椭圆 67"/>
          <p:cNvSpPr/>
          <p:nvPr/>
        </p:nvSpPr>
        <p:spPr>
          <a:xfrm>
            <a:off x="5467350" y="4868545"/>
            <a:ext cx="23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9" name="椭圆 68"/>
          <p:cNvSpPr/>
          <p:nvPr/>
        </p:nvSpPr>
        <p:spPr>
          <a:xfrm>
            <a:off x="5467350" y="4711700"/>
            <a:ext cx="23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0" name="椭圆 69"/>
          <p:cNvSpPr/>
          <p:nvPr/>
        </p:nvSpPr>
        <p:spPr>
          <a:xfrm>
            <a:off x="5467350" y="4554855"/>
            <a:ext cx="23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1" name="圆角矩形 70"/>
          <p:cNvSpPr/>
          <p:nvPr/>
        </p:nvSpPr>
        <p:spPr>
          <a:xfrm>
            <a:off x="5417820" y="4545965"/>
            <a:ext cx="332105" cy="468000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72" name="直接箭头连接符 71"/>
          <p:cNvCxnSpPr/>
          <p:nvPr/>
        </p:nvCxnSpPr>
        <p:spPr>
          <a:xfrm flipH="1">
            <a:off x="5866765" y="4545965"/>
            <a:ext cx="4445" cy="278130"/>
          </a:xfrm>
          <a:prstGeom prst="straightConnector1">
            <a:avLst/>
          </a:prstGeom>
          <a:ln>
            <a:solidFill>
              <a:srgbClr val="C00000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77" name="组合 76"/>
          <p:cNvGrpSpPr/>
          <p:nvPr/>
        </p:nvGrpSpPr>
        <p:grpSpPr bwMode="auto">
          <a:xfrm>
            <a:off x="4601371" y="2564837"/>
            <a:ext cx="2786059" cy="1506046"/>
            <a:chOff x="12954" y="5711"/>
            <a:chExt cx="4926" cy="2860"/>
          </a:xfrm>
        </p:grpSpPr>
        <p:sp>
          <p:nvSpPr>
            <p:cNvPr id="78" name="圆角矩形 77"/>
            <p:cNvSpPr/>
            <p:nvPr/>
          </p:nvSpPr>
          <p:spPr>
            <a:xfrm>
              <a:off x="12954" y="5711"/>
              <a:ext cx="4545" cy="2053"/>
            </a:xfrm>
            <a:prstGeom prst="roundRect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17020" y="7536"/>
              <a:ext cx="573" cy="615"/>
            </a:xfrm>
            <a:prstGeom prst="ellipse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17498" y="8161"/>
              <a:ext cx="382" cy="410"/>
            </a:xfrm>
            <a:prstGeom prst="ellipse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81" name="文本框 80"/>
          <p:cNvSpPr txBox="1">
            <a:spLocks noChangeArrowheads="1"/>
          </p:cNvSpPr>
          <p:nvPr/>
        </p:nvSpPr>
        <p:spPr bwMode="auto">
          <a:xfrm>
            <a:off x="4599940" y="2456180"/>
            <a:ext cx="257175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2400" spc="500" dirty="0">
                <a:solidFill>
                  <a:schemeClr val="tx1"/>
                </a:solidFill>
                <a:uFillTx/>
                <a:latin typeface="Times New Roman" panose="02020603050405020304" charset="0"/>
              </a:rPr>
              <a:t>2</a:t>
            </a:r>
            <a:r>
              <a:rPr lang="zh-CN" altLang="zh-CN" sz="2400" dirty="0">
                <a:latin typeface="Times New Roman" panose="02020603050405020304" charset="0"/>
              </a:rPr>
              <a:t>个十</a:t>
            </a:r>
            <a:r>
              <a:rPr lang="zh-CN" altLang="zh-CN" sz="2400" spc="500" dirty="0">
                <a:solidFill>
                  <a:schemeClr val="tx1"/>
                </a:solidFill>
                <a:uFillTx/>
                <a:latin typeface="Times New Roman" panose="02020603050405020304" charset="0"/>
              </a:rPr>
              <a:t>加</a:t>
            </a:r>
            <a:r>
              <a:rPr lang="zh-CN" altLang="zh-CN" sz="2400" spc="500" dirty="0">
                <a:uFillTx/>
                <a:latin typeface="Times New Roman" panose="02020603050405020304" charset="0"/>
              </a:rPr>
              <a:t>3</a:t>
            </a:r>
            <a:r>
              <a:rPr lang="zh-CN" altLang="zh-CN" sz="2400" dirty="0">
                <a:latin typeface="Times New Roman" panose="02020603050405020304" charset="0"/>
              </a:rPr>
              <a:t>个十</a:t>
            </a:r>
            <a:r>
              <a:rPr lang="zh-CN" altLang="zh-CN" sz="2400" spc="500" dirty="0">
                <a:uFillTx/>
                <a:latin typeface="Times New Roman" panose="02020603050405020304" charset="0"/>
              </a:rPr>
              <a:t>得5</a:t>
            </a:r>
            <a:r>
              <a:rPr lang="zh-CN" altLang="zh-CN" sz="2400" dirty="0">
                <a:latin typeface="Times New Roman" panose="02020603050405020304" charset="0"/>
              </a:rPr>
              <a:t>个十，</a:t>
            </a:r>
            <a:r>
              <a:rPr lang="zh-CN" altLang="zh-CN" sz="2400" spc="500" dirty="0">
                <a:uFillTx/>
                <a:latin typeface="Times New Roman" panose="02020603050405020304" charset="0"/>
              </a:rPr>
              <a:t>是</a:t>
            </a:r>
            <a:r>
              <a:rPr lang="zh-CN" altLang="zh-CN" sz="2400" dirty="0">
                <a:latin typeface="Times New Roman" panose="02020603050405020304" charset="0"/>
              </a:rPr>
              <a:t>50。</a:t>
            </a:r>
            <a:endParaRPr lang="zh-CN" altLang="zh-CN" sz="2400" dirty="0">
              <a:latin typeface="Times New Roman" panose="02020603050405020304" charset="0"/>
            </a:endParaRPr>
          </a:p>
        </p:txBody>
      </p:sp>
      <p:cxnSp>
        <p:nvCxnSpPr>
          <p:cNvPr id="83" name="直接连接符 82"/>
          <p:cNvCxnSpPr/>
          <p:nvPr/>
        </p:nvCxnSpPr>
        <p:spPr>
          <a:xfrm>
            <a:off x="7720330" y="3160395"/>
            <a:ext cx="0" cy="2772000"/>
          </a:xfrm>
          <a:prstGeom prst="line">
            <a:avLst/>
          </a:prstGeom>
          <a:ln w="19050">
            <a:solidFill>
              <a:srgbClr val="E1EBC3"/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4" name="文本框 83"/>
          <p:cNvSpPr txBox="1"/>
          <p:nvPr/>
        </p:nvSpPr>
        <p:spPr>
          <a:xfrm>
            <a:off x="8573135" y="4434205"/>
            <a:ext cx="13201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2</a:t>
            </a:r>
            <a:r>
              <a:rPr lang="zh-CN" altLang="en-US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3</a:t>
            </a:r>
            <a:r>
              <a:rPr lang="zh-CN" altLang="en-US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＝</a:t>
            </a:r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5</a:t>
            </a:r>
            <a:endParaRPr lang="en-US" altLang="zh-CN" sz="2400" b="1"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8573135" y="4954905"/>
            <a:ext cx="18586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20</a:t>
            </a:r>
            <a:r>
              <a:rPr lang="zh-CN" altLang="en-US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30</a:t>
            </a:r>
            <a:r>
              <a:rPr lang="zh-CN" altLang="en-US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＝</a:t>
            </a:r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50</a:t>
            </a:r>
            <a:endParaRPr lang="en-US" altLang="zh-CN" sz="2400" b="1"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grpSp>
        <p:nvGrpSpPr>
          <p:cNvPr id="86" name="组合 85"/>
          <p:cNvGrpSpPr/>
          <p:nvPr/>
        </p:nvGrpSpPr>
        <p:grpSpPr bwMode="auto">
          <a:xfrm>
            <a:off x="9014621" y="3206187"/>
            <a:ext cx="2570572" cy="1403888"/>
            <a:chOff x="12954" y="5711"/>
            <a:chExt cx="4545" cy="2666"/>
          </a:xfrm>
        </p:grpSpPr>
        <p:sp>
          <p:nvSpPr>
            <p:cNvPr id="87" name="圆角矩形 86"/>
            <p:cNvSpPr/>
            <p:nvPr/>
          </p:nvSpPr>
          <p:spPr>
            <a:xfrm>
              <a:off x="12954" y="5711"/>
              <a:ext cx="4545" cy="2053"/>
            </a:xfrm>
            <a:prstGeom prst="roundRect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p>
              <a:pPr algn="ctr" eaLnBrk="1" fontAlgn="auto" hangingPunct="1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88" name="椭圆 87"/>
            <p:cNvSpPr/>
            <p:nvPr/>
          </p:nvSpPr>
          <p:spPr>
            <a:xfrm>
              <a:off x="15926" y="7546"/>
              <a:ext cx="573" cy="615"/>
            </a:xfrm>
            <a:prstGeom prst="ellipse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p>
              <a:pPr algn="ctr" eaLnBrk="1" fontAlgn="auto" hangingPunct="1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15460" y="7967"/>
              <a:ext cx="382" cy="410"/>
            </a:xfrm>
            <a:prstGeom prst="ellipse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p>
              <a:pPr algn="ctr" eaLnBrk="1" fontAlgn="auto" hangingPunct="1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90" name="文本框 89"/>
          <p:cNvSpPr txBox="1">
            <a:spLocks noChangeArrowheads="1"/>
          </p:cNvSpPr>
          <p:nvPr/>
        </p:nvSpPr>
        <p:spPr bwMode="auto">
          <a:xfrm>
            <a:off x="9152890" y="3072765"/>
            <a:ext cx="249301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2400" spc="500" dirty="0">
                <a:solidFill>
                  <a:schemeClr val="tx1"/>
                </a:solidFill>
                <a:uFillTx/>
                <a:latin typeface="Times New Roman" panose="02020603050405020304" charset="0"/>
              </a:rPr>
              <a:t>2</a:t>
            </a:r>
            <a:r>
              <a:rPr lang="zh-CN" altLang="zh-CN" sz="2400" dirty="0">
                <a:latin typeface="Times New Roman" panose="02020603050405020304" charset="0"/>
              </a:rPr>
              <a:t>个十</a:t>
            </a:r>
            <a:r>
              <a:rPr lang="zh-CN" altLang="zh-CN" sz="2400" spc="500" dirty="0">
                <a:solidFill>
                  <a:schemeClr val="tx1"/>
                </a:solidFill>
                <a:uFillTx/>
                <a:latin typeface="Times New Roman" panose="02020603050405020304" charset="0"/>
              </a:rPr>
              <a:t>加</a:t>
            </a:r>
            <a:r>
              <a:rPr lang="zh-CN" altLang="zh-CN" sz="2400" spc="500" dirty="0">
                <a:uFillTx/>
                <a:latin typeface="Times New Roman" panose="02020603050405020304" charset="0"/>
              </a:rPr>
              <a:t>3</a:t>
            </a:r>
            <a:r>
              <a:rPr lang="zh-CN" altLang="zh-CN" sz="2400" dirty="0">
                <a:latin typeface="Times New Roman" panose="02020603050405020304" charset="0"/>
              </a:rPr>
              <a:t>个十</a:t>
            </a:r>
            <a:r>
              <a:rPr lang="zh-CN" altLang="zh-CN" sz="2400" spc="500" dirty="0">
                <a:uFillTx/>
                <a:latin typeface="Times New Roman" panose="02020603050405020304" charset="0"/>
              </a:rPr>
              <a:t>得5</a:t>
            </a:r>
            <a:r>
              <a:rPr lang="zh-CN" altLang="zh-CN" sz="2400" dirty="0">
                <a:latin typeface="Times New Roman" panose="02020603050405020304" charset="0"/>
              </a:rPr>
              <a:t>个十。</a:t>
            </a:r>
            <a:endParaRPr lang="zh-CN" altLang="zh-CN" sz="2400" dirty="0">
              <a:latin typeface="Times New Roman" panose="02020603050405020304" charset="0"/>
            </a:endParaRPr>
          </a:p>
        </p:txBody>
      </p:sp>
      <p:pic>
        <p:nvPicPr>
          <p:cNvPr id="4" name="图片 3" descr="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746125" y="4846320"/>
            <a:ext cx="612000" cy="247749"/>
          </a:xfrm>
          <a:prstGeom prst="rect">
            <a:avLst/>
          </a:prstGeom>
        </p:spPr>
      </p:pic>
      <p:pic>
        <p:nvPicPr>
          <p:cNvPr id="2" name="图片 1" descr="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336675" y="4855845"/>
            <a:ext cx="612000" cy="247749"/>
          </a:xfrm>
          <a:prstGeom prst="rect">
            <a:avLst/>
          </a:prstGeom>
        </p:spPr>
      </p:pic>
      <p:pic>
        <p:nvPicPr>
          <p:cNvPr id="5" name="图片 4" descr="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192020" y="4846320"/>
            <a:ext cx="612000" cy="247749"/>
          </a:xfrm>
          <a:prstGeom prst="rect">
            <a:avLst/>
          </a:prstGeom>
        </p:spPr>
      </p:pic>
      <p:pic>
        <p:nvPicPr>
          <p:cNvPr id="7" name="图片 6" descr="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782570" y="4846320"/>
            <a:ext cx="612000" cy="247749"/>
          </a:xfrm>
          <a:prstGeom prst="rect">
            <a:avLst/>
          </a:prstGeom>
        </p:spPr>
      </p:pic>
      <p:pic>
        <p:nvPicPr>
          <p:cNvPr id="9" name="图片 8" descr="1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387725" y="4855845"/>
            <a:ext cx="612000" cy="2477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6" grpId="0"/>
      <p:bldP spid="37" grpId="0" bldLvl="0" animBg="1"/>
      <p:bldP spid="38" grpId="0"/>
      <p:bldP spid="45" grpId="0"/>
      <p:bldP spid="46" grpId="0"/>
      <p:bldP spid="68" grpId="0" animBg="1"/>
      <p:bldP spid="69" grpId="0" animBg="1"/>
      <p:bldP spid="70" grpId="0" animBg="1"/>
      <p:bldP spid="71" grpId="0" animBg="1"/>
      <p:bldP spid="81" grpId="0"/>
      <p:bldP spid="81" grpId="1"/>
      <p:bldP spid="90" grpId="0"/>
      <p:bldP spid="90" grpId="1"/>
      <p:bldP spid="85" grpId="0"/>
      <p:bldP spid="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37815" y="1258570"/>
            <a:ext cx="7647940" cy="3957320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 bwMode="auto">
          <a:xfrm>
            <a:off x="6347460" y="5188585"/>
            <a:ext cx="4158329" cy="753745"/>
            <a:chOff x="12954" y="5711"/>
            <a:chExt cx="5008" cy="2053"/>
          </a:xfrm>
        </p:grpSpPr>
        <p:sp>
          <p:nvSpPr>
            <p:cNvPr id="21" name="圆角矩形 20"/>
            <p:cNvSpPr/>
            <p:nvPr/>
          </p:nvSpPr>
          <p:spPr>
            <a:xfrm>
              <a:off x="12954" y="5711"/>
              <a:ext cx="4545" cy="2053"/>
            </a:xfrm>
            <a:prstGeom prst="roundRect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7332" y="6718"/>
              <a:ext cx="303" cy="686"/>
            </a:xfrm>
            <a:prstGeom prst="ellipse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7789" y="7353"/>
              <a:ext cx="173" cy="392"/>
            </a:xfrm>
            <a:prstGeom prst="ellipse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6382385" y="5188585"/>
            <a:ext cx="356679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2400" dirty="0">
                <a:latin typeface="Times New Roman" panose="02020603050405020304" charset="0"/>
              </a:rPr>
              <a:t>小刺猬背走了多少个果子？</a:t>
            </a:r>
            <a:endParaRPr lang="zh-CN" altLang="zh-CN" sz="2400" dirty="0">
              <a:latin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" name="图片 12"/>
          <p:cNvPicPr/>
          <p:nvPr/>
        </p:nvPicPr>
        <p:blipFill>
          <a:blip r:embed="rId1"/>
          <a:stretch>
            <a:fillRect/>
          </a:stretch>
        </p:blipFill>
        <p:spPr>
          <a:xfrm>
            <a:off x="7321550" y="729615"/>
            <a:ext cx="4442400" cy="24264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80" y="877275"/>
            <a:ext cx="326842" cy="360000"/>
          </a:xfrm>
          <a:prstGeom prst="rect">
            <a:avLst/>
          </a:prstGeom>
        </p:spPr>
      </p:pic>
      <p:sp>
        <p:nvSpPr>
          <p:cNvPr id="8195" name="文本框 2"/>
          <p:cNvSpPr txBox="1"/>
          <p:nvPr/>
        </p:nvSpPr>
        <p:spPr>
          <a:xfrm>
            <a:off x="859790" y="796290"/>
            <a:ext cx="4746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小刺猬背走了多少个果子？</a:t>
            </a:r>
            <a:endParaRPr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2519646" y="1595120"/>
            <a:ext cx="4385979" cy="576580"/>
            <a:chOff x="10288" y="6219"/>
            <a:chExt cx="7686" cy="1075"/>
          </a:xfrm>
        </p:grpSpPr>
        <p:sp>
          <p:nvSpPr>
            <p:cNvPr id="60" name="圆角矩形 59"/>
            <p:cNvSpPr/>
            <p:nvPr/>
          </p:nvSpPr>
          <p:spPr>
            <a:xfrm>
              <a:off x="10288" y="6219"/>
              <a:ext cx="1009" cy="1075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/>
            </a:p>
          </p:txBody>
        </p:sp>
        <p:sp>
          <p:nvSpPr>
            <p:cNvPr id="61" name="椭圆 60"/>
            <p:cNvSpPr/>
            <p:nvPr/>
          </p:nvSpPr>
          <p:spPr>
            <a:xfrm>
              <a:off x="11643" y="6265"/>
              <a:ext cx="883" cy="94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/>
            </a:p>
          </p:txBody>
        </p:sp>
        <p:sp>
          <p:nvSpPr>
            <p:cNvPr id="62" name="圆角矩形 61"/>
            <p:cNvSpPr/>
            <p:nvPr/>
          </p:nvSpPr>
          <p:spPr>
            <a:xfrm>
              <a:off x="12927" y="6219"/>
              <a:ext cx="1009" cy="1075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/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14011" y="6291"/>
              <a:ext cx="862" cy="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latin typeface="宋体" panose="02010600030101010101" pitchFamily="2" charset="-122"/>
                  <a:ea typeface="宋体" panose="02010600030101010101" pitchFamily="2" charset="-122"/>
                </a:rPr>
                <a:t>＝</a:t>
              </a:r>
              <a:endParaRPr lang="zh-CN" altLang="en-US" sz="28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64" name="圆角矩形 63"/>
            <p:cNvSpPr/>
            <p:nvPr/>
          </p:nvSpPr>
          <p:spPr>
            <a:xfrm>
              <a:off x="14929" y="6219"/>
              <a:ext cx="1009" cy="1075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/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15761" y="6289"/>
              <a:ext cx="2213" cy="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（个）</a:t>
              </a:r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3" name="文本框 72"/>
          <p:cNvSpPr txBox="1"/>
          <p:nvPr/>
        </p:nvSpPr>
        <p:spPr>
          <a:xfrm>
            <a:off x="2453640" y="1617345"/>
            <a:ext cx="657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50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3219450" y="1612900"/>
            <a:ext cx="657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－</a:t>
            </a:r>
            <a:endParaRPr lang="zh-CN" altLang="en-US" sz="2800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3978275" y="1612900"/>
            <a:ext cx="657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40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5116830" y="1612900"/>
            <a:ext cx="657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10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31" name="燕尾形箭头 30"/>
          <p:cNvSpPr/>
          <p:nvPr/>
        </p:nvSpPr>
        <p:spPr>
          <a:xfrm>
            <a:off x="8382000" y="5981065"/>
            <a:ext cx="828000" cy="465455"/>
          </a:xfrm>
          <a:prstGeom prst="notchedRightArrow">
            <a:avLst/>
          </a:prstGeom>
          <a:solidFill>
            <a:srgbClr val="C3DBFF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小棒</a:t>
            </a:r>
            <a:endParaRPr lang="zh-CN" altLang="en-US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燕尾形箭头 31"/>
          <p:cNvSpPr/>
          <p:nvPr/>
        </p:nvSpPr>
        <p:spPr>
          <a:xfrm>
            <a:off x="9571990" y="5981065"/>
            <a:ext cx="828000" cy="465455"/>
          </a:xfrm>
          <a:prstGeom prst="notchedRightArrow">
            <a:avLst/>
          </a:prstGeom>
          <a:solidFill>
            <a:srgbClr val="C3DBFF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计数器</a:t>
            </a:r>
            <a:endParaRPr lang="zh-CN" altLang="en-US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燕尾形箭头 7"/>
          <p:cNvSpPr/>
          <p:nvPr/>
        </p:nvSpPr>
        <p:spPr>
          <a:xfrm>
            <a:off x="10763250" y="5981065"/>
            <a:ext cx="828000" cy="465455"/>
          </a:xfrm>
          <a:prstGeom prst="notchedRightArrow">
            <a:avLst/>
          </a:prstGeom>
          <a:solidFill>
            <a:srgbClr val="C3DBFF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横式</a:t>
            </a:r>
            <a:endParaRPr lang="zh-CN" altLang="en-US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圆角矩形标注 36"/>
          <p:cNvSpPr/>
          <p:nvPr/>
        </p:nvSpPr>
        <p:spPr bwMode="auto">
          <a:xfrm>
            <a:off x="1457960" y="2519680"/>
            <a:ext cx="2181860" cy="1177925"/>
          </a:xfrm>
          <a:prstGeom prst="wedgeRoundRectCallout">
            <a:avLst>
              <a:gd name="adj1" fmla="val 5413"/>
              <a:gd name="adj2" fmla="val 64932"/>
              <a:gd name="adj3" fmla="val 16667"/>
            </a:avLst>
          </a:prstGeom>
          <a:solidFill>
            <a:srgbClr val="FFFEEC"/>
          </a:solidFill>
          <a:ln w="19050">
            <a:solidFill>
              <a:srgbClr val="E1EB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noProof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8" name="文本框 26"/>
          <p:cNvSpPr txBox="1">
            <a:spLocks noChangeArrowheads="1"/>
          </p:cNvSpPr>
          <p:nvPr/>
        </p:nvSpPr>
        <p:spPr bwMode="auto">
          <a:xfrm>
            <a:off x="1548130" y="2454275"/>
            <a:ext cx="2091055" cy="111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sz="2400" spc="500" dirty="0">
                <a:solidFill>
                  <a:schemeClr val="tx1"/>
                </a:solidFill>
                <a:uFillTx/>
                <a:latin typeface="微软雅黑" panose="020B0503020204020204" pitchFamily="34" charset="-122"/>
              </a:rPr>
              <a:t>从</a:t>
            </a:r>
            <a:r>
              <a:rPr lang="en-US" sz="2400" b="1" dirty="0">
                <a:latin typeface="方正科技符号" panose="02000502000000000000" charset="-122"/>
                <a:ea typeface="方正科技符号" panose="02000502000000000000" charset="-122"/>
              </a:rPr>
              <a:t>5</a:t>
            </a:r>
            <a:r>
              <a:rPr lang="en-US" sz="2400" b="1" spc="500" dirty="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0</a:t>
            </a:r>
            <a:r>
              <a:rPr lang="zh-CN" altLang="en-US" sz="2400" dirty="0">
                <a:latin typeface="微软雅黑" panose="020B0503020204020204" pitchFamily="34" charset="-122"/>
              </a:rPr>
              <a:t>往前数，</a:t>
            </a:r>
            <a:endParaRPr sz="2400" b="1" dirty="0">
              <a:latin typeface="方正科技符号" panose="02000502000000000000" charset="-122"/>
              <a:ea typeface="方正科技符号" panose="02000502000000000000" charset="-122"/>
            </a:endParaRPr>
          </a:p>
          <a:p>
            <a:pPr eaLnBrk="1" hangingPunct="1">
              <a:lnSpc>
                <a:spcPct val="150000"/>
              </a:lnSpc>
            </a:pPr>
            <a:endParaRPr sz="2400" dirty="0"/>
          </a:p>
        </p:txBody>
      </p:sp>
      <p:sp>
        <p:nvSpPr>
          <p:cNvPr id="45" name="文本框 26"/>
          <p:cNvSpPr txBox="1">
            <a:spLocks noChangeArrowheads="1"/>
          </p:cNvSpPr>
          <p:nvPr/>
        </p:nvSpPr>
        <p:spPr bwMode="auto">
          <a:xfrm>
            <a:off x="1517015" y="3060065"/>
            <a:ext cx="766445" cy="68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sz="2400" b="1" dirty="0">
                <a:latin typeface="方正科技符号" panose="02000502000000000000" charset="-122"/>
                <a:ea typeface="方正科技符号" panose="02000502000000000000" charset="-122"/>
              </a:rPr>
              <a:t>4</a:t>
            </a:r>
            <a:r>
              <a:rPr sz="2400" b="1" dirty="0">
                <a:latin typeface="方正科技符号" panose="02000502000000000000" charset="-122"/>
                <a:ea typeface="方正科技符号" panose="02000502000000000000" charset="-122"/>
              </a:rPr>
              <a:t>0，</a:t>
            </a:r>
            <a:endParaRPr sz="2400" dirty="0"/>
          </a:p>
        </p:txBody>
      </p:sp>
      <p:sp>
        <p:nvSpPr>
          <p:cNvPr id="46" name="文本框 26"/>
          <p:cNvSpPr txBox="1">
            <a:spLocks noChangeArrowheads="1"/>
          </p:cNvSpPr>
          <p:nvPr/>
        </p:nvSpPr>
        <p:spPr bwMode="auto">
          <a:xfrm>
            <a:off x="2043430" y="3060065"/>
            <a:ext cx="766445" cy="68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sz="2400" b="1" dirty="0">
                <a:latin typeface="方正科技符号" panose="02000502000000000000" charset="-122"/>
                <a:ea typeface="方正科技符号" panose="02000502000000000000" charset="-122"/>
              </a:rPr>
              <a:t>3</a:t>
            </a:r>
            <a:r>
              <a:rPr sz="2400" b="1" dirty="0">
                <a:latin typeface="方正科技符号" panose="02000502000000000000" charset="-122"/>
                <a:ea typeface="方正科技符号" panose="02000502000000000000" charset="-122"/>
              </a:rPr>
              <a:t>0</a:t>
            </a:r>
            <a:r>
              <a:rPr lang="zh-CN" sz="2400" b="1" dirty="0">
                <a:latin typeface="方正科技符号" panose="02000502000000000000" charset="-122"/>
                <a:ea typeface="方正科技符号" panose="02000502000000000000" charset="-122"/>
              </a:rPr>
              <a:t>，</a:t>
            </a:r>
            <a:endParaRPr lang="zh-CN" sz="2400" b="1" dirty="0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4335780" y="2620645"/>
            <a:ext cx="0" cy="3321685"/>
          </a:xfrm>
          <a:prstGeom prst="line">
            <a:avLst/>
          </a:prstGeom>
          <a:ln w="19050">
            <a:solidFill>
              <a:srgbClr val="E1EBC3"/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82" name="组合 81"/>
          <p:cNvGrpSpPr/>
          <p:nvPr/>
        </p:nvGrpSpPr>
        <p:grpSpPr>
          <a:xfrm>
            <a:off x="5220970" y="4014470"/>
            <a:ext cx="1441450" cy="1657985"/>
            <a:chOff x="8222" y="6322"/>
            <a:chExt cx="2270" cy="2611"/>
          </a:xfrm>
        </p:grpSpPr>
        <p:sp>
          <p:nvSpPr>
            <p:cNvPr id="108" name="圆柱形 107"/>
            <p:cNvSpPr/>
            <p:nvPr>
              <p:custDataLst>
                <p:tags r:id="rId3"/>
              </p:custDataLst>
            </p:nvPr>
          </p:nvSpPr>
          <p:spPr>
            <a:xfrm>
              <a:off x="9891" y="6322"/>
              <a:ext cx="68" cy="2041"/>
            </a:xfrm>
            <a:prstGeom prst="can">
              <a:avLst>
                <a:gd name="adj" fmla="val 34101"/>
              </a:avLst>
            </a:prstGeom>
            <a:gradFill>
              <a:gsLst>
                <a:gs pos="19000">
                  <a:schemeClr val="accent4"/>
                </a:gs>
                <a:gs pos="0">
                  <a:schemeClr val="accent4">
                    <a:lumMod val="25000"/>
                    <a:lumOff val="75000"/>
                  </a:schemeClr>
                </a:gs>
                <a:gs pos="100000">
                  <a:schemeClr val="accent4">
                    <a:lumMod val="85000"/>
                  </a:schemeClr>
                </a:gs>
              </a:gsLst>
              <a:lin ang="5400000" scaled="1"/>
            </a:gradFill>
            <a:ln>
              <a:solidFill>
                <a:srgbClr val="845B33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9" name="圆柱形 108"/>
            <p:cNvSpPr/>
            <p:nvPr>
              <p:custDataLst>
                <p:tags r:id="rId4"/>
              </p:custDataLst>
            </p:nvPr>
          </p:nvSpPr>
          <p:spPr>
            <a:xfrm>
              <a:off x="8761" y="6330"/>
              <a:ext cx="68" cy="2041"/>
            </a:xfrm>
            <a:prstGeom prst="can">
              <a:avLst>
                <a:gd name="adj" fmla="val 34101"/>
              </a:avLst>
            </a:prstGeom>
            <a:gradFill>
              <a:gsLst>
                <a:gs pos="19000">
                  <a:schemeClr val="accent4"/>
                </a:gs>
                <a:gs pos="0">
                  <a:schemeClr val="accent4">
                    <a:lumMod val="25000"/>
                    <a:lumOff val="75000"/>
                  </a:schemeClr>
                </a:gs>
                <a:gs pos="100000">
                  <a:schemeClr val="accent4">
                    <a:lumMod val="85000"/>
                  </a:schemeClr>
                </a:gs>
              </a:gsLst>
              <a:lin ang="5400000" scaled="1"/>
            </a:gradFill>
            <a:ln>
              <a:solidFill>
                <a:srgbClr val="845B33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0" name="矩形 109"/>
            <p:cNvSpPr/>
            <p:nvPr>
              <p:custDataLst>
                <p:tags r:id="rId5"/>
              </p:custDataLst>
            </p:nvPr>
          </p:nvSpPr>
          <p:spPr>
            <a:xfrm>
              <a:off x="8222" y="8367"/>
              <a:ext cx="1134" cy="567"/>
            </a:xfrm>
            <a:prstGeom prst="rect">
              <a:avLst/>
            </a:prstGeom>
            <a:solidFill>
              <a:srgbClr val="FFFCDB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十位</a:t>
              </a:r>
              <a:endPara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矩形 110"/>
            <p:cNvSpPr/>
            <p:nvPr>
              <p:custDataLst>
                <p:tags r:id="rId6"/>
              </p:custDataLst>
            </p:nvPr>
          </p:nvSpPr>
          <p:spPr>
            <a:xfrm>
              <a:off x="9358" y="8367"/>
              <a:ext cx="1134" cy="567"/>
            </a:xfrm>
            <a:prstGeom prst="rect">
              <a:avLst/>
            </a:prstGeom>
            <a:solidFill>
              <a:srgbClr val="FFFCDB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个位</a:t>
              </a:r>
              <a:endPara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54" name="图片 5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459095" y="5148580"/>
            <a:ext cx="252000" cy="164225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459095" y="5010150"/>
            <a:ext cx="252000" cy="164225"/>
          </a:xfrm>
          <a:prstGeom prst="rect">
            <a:avLst/>
          </a:prstGeom>
        </p:spPr>
      </p:pic>
      <p:sp>
        <p:nvSpPr>
          <p:cNvPr id="71" name="圆角矩形 70"/>
          <p:cNvSpPr/>
          <p:nvPr/>
        </p:nvSpPr>
        <p:spPr>
          <a:xfrm>
            <a:off x="5417820" y="4563745"/>
            <a:ext cx="332105" cy="603250"/>
          </a:xfrm>
          <a:prstGeom prst="roundRect">
            <a:avLst/>
          </a:prstGeom>
          <a:noFill/>
          <a:ln w="19050">
            <a:solidFill>
              <a:srgbClr val="00B0F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72" name="直接箭头连接符 71"/>
          <p:cNvCxnSpPr/>
          <p:nvPr/>
        </p:nvCxnSpPr>
        <p:spPr>
          <a:xfrm flipH="1" flipV="1">
            <a:off x="5866765" y="4545965"/>
            <a:ext cx="4445" cy="278130"/>
          </a:xfrm>
          <a:prstGeom prst="straightConnector1">
            <a:avLst/>
          </a:prstGeom>
          <a:ln>
            <a:solidFill>
              <a:srgbClr val="00B0F0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77" name="组合 76"/>
          <p:cNvGrpSpPr/>
          <p:nvPr/>
        </p:nvGrpSpPr>
        <p:grpSpPr bwMode="auto">
          <a:xfrm>
            <a:off x="4601371" y="2564837"/>
            <a:ext cx="2786059" cy="1506046"/>
            <a:chOff x="12954" y="5711"/>
            <a:chExt cx="4926" cy="2860"/>
          </a:xfrm>
        </p:grpSpPr>
        <p:sp>
          <p:nvSpPr>
            <p:cNvPr id="78" name="圆角矩形 77"/>
            <p:cNvSpPr/>
            <p:nvPr/>
          </p:nvSpPr>
          <p:spPr>
            <a:xfrm>
              <a:off x="12954" y="5711"/>
              <a:ext cx="4545" cy="2053"/>
            </a:xfrm>
            <a:prstGeom prst="roundRect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17020" y="7536"/>
              <a:ext cx="573" cy="615"/>
            </a:xfrm>
            <a:prstGeom prst="ellipse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17498" y="8161"/>
              <a:ext cx="382" cy="410"/>
            </a:xfrm>
            <a:prstGeom prst="ellipse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81" name="文本框 80"/>
          <p:cNvSpPr txBox="1">
            <a:spLocks noChangeArrowheads="1"/>
          </p:cNvSpPr>
          <p:nvPr/>
        </p:nvSpPr>
        <p:spPr bwMode="auto">
          <a:xfrm>
            <a:off x="4599940" y="2456180"/>
            <a:ext cx="257175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spc="500" dirty="0">
                <a:solidFill>
                  <a:schemeClr val="tx1"/>
                </a:solidFill>
                <a:uFillTx/>
                <a:latin typeface="Times New Roman" panose="02020603050405020304" charset="0"/>
              </a:rPr>
              <a:t>5</a:t>
            </a:r>
            <a:r>
              <a:rPr lang="zh-CN" altLang="zh-CN" sz="2400" dirty="0">
                <a:latin typeface="Times New Roman" panose="02020603050405020304" charset="0"/>
              </a:rPr>
              <a:t>个十</a:t>
            </a:r>
            <a:r>
              <a:rPr lang="zh-CN" altLang="zh-CN" sz="2400" spc="500" dirty="0">
                <a:solidFill>
                  <a:schemeClr val="tx1"/>
                </a:solidFill>
                <a:uFillTx/>
                <a:latin typeface="Times New Roman" panose="02020603050405020304" charset="0"/>
              </a:rPr>
              <a:t>减</a:t>
            </a:r>
            <a:r>
              <a:rPr lang="en-US" altLang="zh-CN" sz="2400" b="1" spc="500" dirty="0">
                <a:uFillTx/>
                <a:latin typeface="方正科技符号" panose="02000502000000000000" charset="-122"/>
                <a:ea typeface="方正科技符号" panose="02000502000000000000" charset="-122"/>
              </a:rPr>
              <a:t>4</a:t>
            </a:r>
            <a:r>
              <a:rPr lang="zh-CN" altLang="zh-CN" sz="2400" dirty="0">
                <a:latin typeface="Times New Roman" panose="02020603050405020304" charset="0"/>
              </a:rPr>
              <a:t>个十</a:t>
            </a:r>
            <a:r>
              <a:rPr lang="zh-CN" altLang="zh-CN" sz="2400" spc="500" dirty="0">
                <a:uFillTx/>
                <a:latin typeface="Times New Roman" panose="02020603050405020304" charset="0"/>
              </a:rPr>
              <a:t>得</a:t>
            </a:r>
            <a:r>
              <a:rPr lang="en-US" altLang="zh-CN" sz="2400" spc="500" dirty="0">
                <a:uFillTx/>
                <a:latin typeface="Times New Roman" panose="02020603050405020304" charset="0"/>
              </a:rPr>
              <a:t>1</a:t>
            </a:r>
            <a:r>
              <a:rPr lang="zh-CN" altLang="zh-CN" sz="2400" dirty="0">
                <a:latin typeface="Times New Roman" panose="02020603050405020304" charset="0"/>
              </a:rPr>
              <a:t>个十，</a:t>
            </a:r>
            <a:r>
              <a:rPr lang="zh-CN" altLang="zh-CN" sz="2400" spc="500" dirty="0">
                <a:uFillTx/>
                <a:latin typeface="Times New Roman" panose="02020603050405020304" charset="0"/>
              </a:rPr>
              <a:t>是</a:t>
            </a:r>
            <a:r>
              <a:rPr lang="en-US" altLang="zh-CN" sz="2400" dirty="0">
                <a:latin typeface="Times New Roman" panose="02020603050405020304" charset="0"/>
              </a:rPr>
              <a:t>1</a:t>
            </a:r>
            <a:r>
              <a:rPr lang="zh-CN" altLang="zh-CN" sz="2400" dirty="0">
                <a:latin typeface="Times New Roman" panose="02020603050405020304" charset="0"/>
              </a:rPr>
              <a:t>0。</a:t>
            </a:r>
            <a:endParaRPr lang="zh-CN" altLang="zh-CN" sz="2400" dirty="0">
              <a:latin typeface="Times New Roman" panose="02020603050405020304" charset="0"/>
            </a:endParaRPr>
          </a:p>
        </p:txBody>
      </p:sp>
      <p:cxnSp>
        <p:nvCxnSpPr>
          <p:cNvPr id="83" name="直接连接符 82"/>
          <p:cNvCxnSpPr/>
          <p:nvPr/>
        </p:nvCxnSpPr>
        <p:spPr>
          <a:xfrm>
            <a:off x="7720330" y="3160395"/>
            <a:ext cx="0" cy="2772000"/>
          </a:xfrm>
          <a:prstGeom prst="line">
            <a:avLst/>
          </a:prstGeom>
          <a:ln w="19050">
            <a:solidFill>
              <a:srgbClr val="E1EBC3"/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4" name="文本框 83"/>
          <p:cNvSpPr txBox="1"/>
          <p:nvPr/>
        </p:nvSpPr>
        <p:spPr>
          <a:xfrm>
            <a:off x="8573135" y="4434205"/>
            <a:ext cx="13201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5</a:t>
            </a:r>
            <a:r>
              <a:rPr lang="zh-CN" altLang="en-US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4</a:t>
            </a:r>
            <a:r>
              <a:rPr lang="zh-CN" altLang="en-US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＝</a:t>
            </a:r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</a:t>
            </a:r>
            <a:endParaRPr lang="en-US" altLang="zh-CN" sz="2400" b="1"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8573135" y="4954905"/>
            <a:ext cx="18586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50</a:t>
            </a:r>
            <a:r>
              <a:rPr lang="zh-CN" altLang="en-US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40</a:t>
            </a:r>
            <a:r>
              <a:rPr lang="zh-CN" altLang="en-US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＝</a:t>
            </a:r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10</a:t>
            </a:r>
            <a:endParaRPr lang="en-US" altLang="zh-CN" sz="2400" b="1"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grpSp>
        <p:nvGrpSpPr>
          <p:cNvPr id="86" name="组合 85"/>
          <p:cNvGrpSpPr/>
          <p:nvPr/>
        </p:nvGrpSpPr>
        <p:grpSpPr bwMode="auto">
          <a:xfrm>
            <a:off x="9014621" y="3206187"/>
            <a:ext cx="2570572" cy="1403888"/>
            <a:chOff x="12954" y="5711"/>
            <a:chExt cx="4545" cy="2666"/>
          </a:xfrm>
        </p:grpSpPr>
        <p:sp>
          <p:nvSpPr>
            <p:cNvPr id="87" name="圆角矩形 86"/>
            <p:cNvSpPr/>
            <p:nvPr/>
          </p:nvSpPr>
          <p:spPr>
            <a:xfrm>
              <a:off x="12954" y="5711"/>
              <a:ext cx="4545" cy="2053"/>
            </a:xfrm>
            <a:prstGeom prst="roundRect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p>
              <a:pPr algn="ctr" eaLnBrk="1" fontAlgn="auto" hangingPunct="1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88" name="椭圆 87"/>
            <p:cNvSpPr/>
            <p:nvPr/>
          </p:nvSpPr>
          <p:spPr>
            <a:xfrm>
              <a:off x="15926" y="7546"/>
              <a:ext cx="573" cy="615"/>
            </a:xfrm>
            <a:prstGeom prst="ellipse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p>
              <a:pPr algn="ctr" eaLnBrk="1" fontAlgn="auto" hangingPunct="1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15460" y="7967"/>
              <a:ext cx="382" cy="410"/>
            </a:xfrm>
            <a:prstGeom prst="ellipse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p>
              <a:pPr algn="ctr" eaLnBrk="1" fontAlgn="auto" hangingPunct="1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90" name="文本框 89"/>
          <p:cNvSpPr txBox="1">
            <a:spLocks noChangeArrowheads="1"/>
          </p:cNvSpPr>
          <p:nvPr/>
        </p:nvSpPr>
        <p:spPr bwMode="auto">
          <a:xfrm>
            <a:off x="9152890" y="3072765"/>
            <a:ext cx="249301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spc="500" dirty="0">
                <a:solidFill>
                  <a:schemeClr val="tx1"/>
                </a:solidFill>
                <a:uFillTx/>
                <a:latin typeface="Times New Roman" panose="02020603050405020304" charset="0"/>
              </a:rPr>
              <a:t>5</a:t>
            </a:r>
            <a:r>
              <a:rPr lang="zh-CN" altLang="zh-CN" sz="2400" dirty="0">
                <a:latin typeface="Times New Roman" panose="02020603050405020304" charset="0"/>
              </a:rPr>
              <a:t>个十</a:t>
            </a:r>
            <a:r>
              <a:rPr lang="zh-CN" altLang="zh-CN" sz="2400" spc="500" dirty="0">
                <a:solidFill>
                  <a:schemeClr val="tx1"/>
                </a:solidFill>
                <a:uFillTx/>
                <a:latin typeface="Times New Roman" panose="02020603050405020304" charset="0"/>
              </a:rPr>
              <a:t>减</a:t>
            </a:r>
            <a:r>
              <a:rPr lang="en-US" altLang="zh-CN" sz="2400" b="1" spc="500" dirty="0">
                <a:uFillTx/>
                <a:latin typeface="方正科技符号" panose="02000502000000000000" charset="-122"/>
                <a:ea typeface="方正科技符号" panose="02000502000000000000" charset="-122"/>
              </a:rPr>
              <a:t>4</a:t>
            </a:r>
            <a:r>
              <a:rPr lang="zh-CN" altLang="zh-CN" sz="2400" dirty="0">
                <a:latin typeface="Times New Roman" panose="02020603050405020304" charset="0"/>
              </a:rPr>
              <a:t>个十</a:t>
            </a:r>
            <a:r>
              <a:rPr lang="zh-CN" altLang="zh-CN" sz="2400" spc="500" dirty="0">
                <a:uFillTx/>
                <a:latin typeface="Times New Roman" panose="02020603050405020304" charset="0"/>
              </a:rPr>
              <a:t>得</a:t>
            </a:r>
            <a:r>
              <a:rPr lang="en-US" altLang="zh-CN" sz="2400" spc="500" dirty="0">
                <a:uFillTx/>
                <a:latin typeface="Times New Roman" panose="02020603050405020304" charset="0"/>
              </a:rPr>
              <a:t>1</a:t>
            </a:r>
            <a:r>
              <a:rPr lang="zh-CN" altLang="zh-CN" sz="2400" dirty="0">
                <a:latin typeface="Times New Roman" panose="02020603050405020304" charset="0"/>
              </a:rPr>
              <a:t>个十。</a:t>
            </a:r>
            <a:endParaRPr lang="zh-CN" altLang="zh-CN" sz="2400" dirty="0">
              <a:latin typeface="Times New Roman" panose="0202060305040502030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219835" y="4429760"/>
            <a:ext cx="2720340" cy="1080770"/>
            <a:chOff x="1922" y="6983"/>
            <a:chExt cx="4284" cy="1702"/>
          </a:xfrm>
        </p:grpSpPr>
        <p:sp>
          <p:nvSpPr>
            <p:cNvPr id="2" name="圆角矩形 1"/>
            <p:cNvSpPr/>
            <p:nvPr/>
          </p:nvSpPr>
          <p:spPr>
            <a:xfrm>
              <a:off x="1922" y="6983"/>
              <a:ext cx="3910" cy="1703"/>
            </a:xfrm>
            <a:prstGeom prst="roundRect">
              <a:avLst/>
            </a:prstGeom>
            <a:noFill/>
            <a:ln w="19050">
              <a:solidFill>
                <a:srgbClr val="00B0F0"/>
              </a:solidFill>
              <a:prstDash val="sys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4" name="直接箭头连接符 3"/>
            <p:cNvCxnSpPr>
              <a:stCxn id="2" idx="3"/>
            </p:cNvCxnSpPr>
            <p:nvPr/>
          </p:nvCxnSpPr>
          <p:spPr>
            <a:xfrm flipV="1">
              <a:off x="5832" y="7831"/>
              <a:ext cx="374" cy="4"/>
            </a:xfrm>
            <a:prstGeom prst="straightConnector1">
              <a:avLst/>
            </a:prstGeom>
            <a:ln w="19050">
              <a:solidFill>
                <a:srgbClr val="00B0F0"/>
              </a:solidFill>
              <a:headEnd type="none"/>
              <a:tailEnd type="triangle" w="med" len="me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7" name="文本框 26"/>
          <p:cNvSpPr txBox="1">
            <a:spLocks noChangeArrowheads="1"/>
          </p:cNvSpPr>
          <p:nvPr/>
        </p:nvSpPr>
        <p:spPr bwMode="auto">
          <a:xfrm>
            <a:off x="2536825" y="3072130"/>
            <a:ext cx="766445" cy="68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sz="2400" b="1" dirty="0">
                <a:latin typeface="方正科技符号" panose="02000502000000000000" charset="-122"/>
                <a:ea typeface="方正科技符号" panose="02000502000000000000" charset="-122"/>
              </a:rPr>
              <a:t>2</a:t>
            </a:r>
            <a:r>
              <a:rPr sz="2400" b="1" dirty="0">
                <a:latin typeface="方正科技符号" panose="02000502000000000000" charset="-122"/>
                <a:ea typeface="方正科技符号" panose="02000502000000000000" charset="-122"/>
              </a:rPr>
              <a:t>0，</a:t>
            </a:r>
            <a:endParaRPr sz="2400" dirty="0"/>
          </a:p>
        </p:txBody>
      </p:sp>
      <p:sp>
        <p:nvSpPr>
          <p:cNvPr id="9" name="文本框 26"/>
          <p:cNvSpPr txBox="1">
            <a:spLocks noChangeArrowheads="1"/>
          </p:cNvSpPr>
          <p:nvPr/>
        </p:nvSpPr>
        <p:spPr bwMode="auto">
          <a:xfrm>
            <a:off x="3018790" y="3072130"/>
            <a:ext cx="766445" cy="68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sz="2400" b="1" dirty="0">
                <a:latin typeface="方正科技符号" panose="02000502000000000000" charset="-122"/>
                <a:ea typeface="方正科技符号" panose="02000502000000000000" charset="-122"/>
              </a:rPr>
              <a:t>1</a:t>
            </a:r>
            <a:r>
              <a:rPr sz="2400" b="1" dirty="0">
                <a:latin typeface="方正科技符号" panose="02000502000000000000" charset="-122"/>
                <a:ea typeface="方正科技符号" panose="02000502000000000000" charset="-122"/>
              </a:rPr>
              <a:t>0</a:t>
            </a:r>
            <a:r>
              <a:rPr lang="zh-CN" sz="2400" b="1" dirty="0">
                <a:latin typeface="方正科技符号" panose="02000502000000000000" charset="-122"/>
                <a:ea typeface="方正科技符号" panose="02000502000000000000" charset="-122"/>
              </a:rPr>
              <a:t>。</a:t>
            </a:r>
            <a:endParaRPr lang="zh-CN" sz="2400" b="1" dirty="0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459095" y="4863465"/>
            <a:ext cx="252000" cy="1642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459095" y="4721225"/>
            <a:ext cx="252000" cy="1642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459095" y="4583430"/>
            <a:ext cx="252000" cy="164225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603885" y="4458335"/>
            <a:ext cx="616585" cy="1041400"/>
            <a:chOff x="951" y="7021"/>
            <a:chExt cx="971" cy="1640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51" y="7021"/>
              <a:ext cx="930" cy="1640"/>
            </a:xfrm>
            <a:prstGeom prst="rect">
              <a:avLst/>
            </a:prstGeom>
          </p:spPr>
        </p:pic>
        <p:pic>
          <p:nvPicPr>
            <p:cNvPr id="14" name="图片 13" descr="1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958" y="7638"/>
              <a:ext cx="964" cy="39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1219835" y="4458335"/>
            <a:ext cx="615950" cy="1041400"/>
            <a:chOff x="1921" y="7021"/>
            <a:chExt cx="970" cy="1640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921" y="7021"/>
              <a:ext cx="930" cy="1640"/>
            </a:xfrm>
            <a:prstGeom prst="rect">
              <a:avLst/>
            </a:prstGeom>
          </p:spPr>
        </p:pic>
        <p:pic>
          <p:nvPicPr>
            <p:cNvPr id="15" name="图片 14" descr="1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1927" y="7638"/>
              <a:ext cx="964" cy="390"/>
            </a:xfrm>
            <a:prstGeom prst="rect">
              <a:avLst/>
            </a:prstGeom>
          </p:spPr>
        </p:pic>
      </p:grpSp>
      <p:grpSp>
        <p:nvGrpSpPr>
          <p:cNvPr id="21" name="组合 20"/>
          <p:cNvGrpSpPr/>
          <p:nvPr/>
        </p:nvGrpSpPr>
        <p:grpSpPr>
          <a:xfrm>
            <a:off x="1835785" y="4458335"/>
            <a:ext cx="612140" cy="1041400"/>
            <a:chOff x="2891" y="7021"/>
            <a:chExt cx="964" cy="1640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891" y="7021"/>
              <a:ext cx="930" cy="1640"/>
            </a:xfrm>
            <a:prstGeom prst="rect">
              <a:avLst/>
            </a:prstGeom>
          </p:spPr>
        </p:pic>
        <p:pic>
          <p:nvPicPr>
            <p:cNvPr id="16" name="图片 15" descr="1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2891" y="7638"/>
              <a:ext cx="964" cy="390"/>
            </a:xfrm>
            <a:prstGeom prst="rect">
              <a:avLst/>
            </a:prstGeom>
          </p:spPr>
        </p:pic>
      </p:grpSp>
      <p:grpSp>
        <p:nvGrpSpPr>
          <p:cNvPr id="22" name="组合 21"/>
          <p:cNvGrpSpPr/>
          <p:nvPr/>
        </p:nvGrpSpPr>
        <p:grpSpPr>
          <a:xfrm>
            <a:off x="2451735" y="4458335"/>
            <a:ext cx="615950" cy="1041400"/>
            <a:chOff x="3861" y="7021"/>
            <a:chExt cx="970" cy="1640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861" y="7021"/>
              <a:ext cx="930" cy="1640"/>
            </a:xfrm>
            <a:prstGeom prst="rect">
              <a:avLst/>
            </a:prstGeom>
          </p:spPr>
        </p:pic>
        <p:pic>
          <p:nvPicPr>
            <p:cNvPr id="17" name="图片 16" descr="1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3867" y="7638"/>
              <a:ext cx="964" cy="390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3067685" y="4458335"/>
            <a:ext cx="612140" cy="1041400"/>
            <a:chOff x="4831" y="7021"/>
            <a:chExt cx="964" cy="1640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831" y="7021"/>
              <a:ext cx="930" cy="1640"/>
            </a:xfrm>
            <a:prstGeom prst="rect">
              <a:avLst/>
            </a:prstGeom>
          </p:spPr>
        </p:pic>
        <p:pic>
          <p:nvPicPr>
            <p:cNvPr id="18" name="图片 17" descr="1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4831" y="7645"/>
              <a:ext cx="964" cy="39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05729 -0.00194444 " pathEditMode="relative" ptsTypes=""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05729 -0.00194444 " pathEditMode="relative" ptsTypes="">
                                      <p:cBhvr>
                                        <p:cTn id="5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05729 -0.00194444 " pathEditMode="relative" ptsTypes="">
                                      <p:cBhvr>
                                        <p:cTn id="6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05729 -0.00194444 " pathEditMode="relative" ptsTypes=""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05729 -0.00194444 " pathEditMode="relative" ptsTypes="">
                                      <p:cBhvr>
                                        <p:cTn id="6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6" grpId="0"/>
      <p:bldP spid="37" grpId="0" bldLvl="0" animBg="1"/>
      <p:bldP spid="38" grpId="0"/>
      <p:bldP spid="45" grpId="0"/>
      <p:bldP spid="46" grpId="0"/>
      <p:bldP spid="71" grpId="0" bldLvl="0" animBg="1"/>
      <p:bldP spid="81" grpId="0"/>
      <p:bldP spid="81" grpId="1"/>
      <p:bldP spid="90" grpId="0"/>
      <p:bldP spid="90" grpId="1"/>
      <p:bldP spid="85" grpId="0"/>
      <p:bldP spid="84" grpId="0"/>
      <p:bldP spid="7" grpId="0"/>
      <p:bldP spid="9" grpId="0"/>
      <p:bldP spid="7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" name="图片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04940" y="1563370"/>
            <a:ext cx="4521200" cy="31115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845" y="1563370"/>
            <a:ext cx="4521200" cy="3111500"/>
          </a:xfrm>
          <a:prstGeom prst="rect">
            <a:avLst/>
          </a:prstGeom>
        </p:spPr>
      </p:pic>
      <p:sp>
        <p:nvSpPr>
          <p:cNvPr id="74" name="文本框 73"/>
          <p:cNvSpPr txBox="1"/>
          <p:nvPr/>
        </p:nvSpPr>
        <p:spPr>
          <a:xfrm>
            <a:off x="2820670" y="1859915"/>
            <a:ext cx="657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＋</a:t>
            </a:r>
            <a:endParaRPr lang="zh-CN" altLang="en-US" sz="2800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80" y="877275"/>
            <a:ext cx="326842" cy="360000"/>
          </a:xfrm>
          <a:prstGeom prst="rect">
            <a:avLst/>
          </a:prstGeom>
        </p:spPr>
      </p:pic>
      <p:sp>
        <p:nvSpPr>
          <p:cNvPr id="8195" name="文本框 2"/>
          <p:cNvSpPr txBox="1"/>
          <p:nvPr/>
        </p:nvSpPr>
        <p:spPr>
          <a:xfrm>
            <a:off x="859790" y="796290"/>
            <a:ext cx="19500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认一认。</a:t>
            </a:r>
            <a:endParaRPr lang="zh-CN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2209766" y="1842135"/>
            <a:ext cx="3224145" cy="576580"/>
            <a:chOff x="10288" y="6219"/>
            <a:chExt cx="5650" cy="1075"/>
          </a:xfrm>
        </p:grpSpPr>
        <p:sp>
          <p:nvSpPr>
            <p:cNvPr id="60" name="圆角矩形 59"/>
            <p:cNvSpPr/>
            <p:nvPr/>
          </p:nvSpPr>
          <p:spPr>
            <a:xfrm>
              <a:off x="10288" y="6219"/>
              <a:ext cx="1009" cy="1075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/>
            </a:p>
          </p:txBody>
        </p:sp>
        <p:sp>
          <p:nvSpPr>
            <p:cNvPr id="62" name="圆角矩形 61"/>
            <p:cNvSpPr/>
            <p:nvPr/>
          </p:nvSpPr>
          <p:spPr>
            <a:xfrm>
              <a:off x="12623" y="6219"/>
              <a:ext cx="1009" cy="1075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/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13803" y="6291"/>
              <a:ext cx="862" cy="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latin typeface="宋体" panose="02010600030101010101" pitchFamily="2" charset="-122"/>
                  <a:ea typeface="宋体" panose="02010600030101010101" pitchFamily="2" charset="-122"/>
                </a:rPr>
                <a:t>＝</a:t>
              </a:r>
              <a:endParaRPr lang="zh-CN" altLang="en-US" sz="28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64" name="圆角矩形 63"/>
            <p:cNvSpPr/>
            <p:nvPr/>
          </p:nvSpPr>
          <p:spPr>
            <a:xfrm>
              <a:off x="14929" y="6219"/>
              <a:ext cx="1009" cy="1075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/>
            </a:p>
          </p:txBody>
        </p:sp>
      </p:grpSp>
      <p:sp>
        <p:nvSpPr>
          <p:cNvPr id="73" name="文本框 72"/>
          <p:cNvSpPr txBox="1"/>
          <p:nvPr/>
        </p:nvSpPr>
        <p:spPr>
          <a:xfrm>
            <a:off x="2143760" y="1864360"/>
            <a:ext cx="657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20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3486150" y="1859915"/>
            <a:ext cx="657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30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4806950" y="1859915"/>
            <a:ext cx="657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50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771765" y="1898650"/>
            <a:ext cx="657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－</a:t>
            </a:r>
            <a:endParaRPr lang="zh-CN" altLang="en-US" sz="2800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160861" y="1880870"/>
            <a:ext cx="3224145" cy="576580"/>
            <a:chOff x="10288" y="6219"/>
            <a:chExt cx="5650" cy="1075"/>
          </a:xfrm>
        </p:grpSpPr>
        <p:sp>
          <p:nvSpPr>
            <p:cNvPr id="16" name="圆角矩形 15"/>
            <p:cNvSpPr/>
            <p:nvPr/>
          </p:nvSpPr>
          <p:spPr>
            <a:xfrm>
              <a:off x="10288" y="6219"/>
              <a:ext cx="1009" cy="1075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/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12623" y="6219"/>
              <a:ext cx="1009" cy="1075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3803" y="6291"/>
              <a:ext cx="862" cy="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latin typeface="宋体" panose="02010600030101010101" pitchFamily="2" charset="-122"/>
                  <a:ea typeface="宋体" panose="02010600030101010101" pitchFamily="2" charset="-122"/>
                </a:rPr>
                <a:t>＝</a:t>
              </a:r>
              <a:endParaRPr lang="zh-CN" altLang="en-US" sz="28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14929" y="6219"/>
              <a:ext cx="1009" cy="1075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7094855" y="1903095"/>
            <a:ext cx="657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50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437245" y="1898650"/>
            <a:ext cx="657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40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758045" y="1898650"/>
            <a:ext cx="657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10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2459990" y="2597785"/>
            <a:ext cx="43180" cy="283210"/>
            <a:chOff x="3874" y="4091"/>
            <a:chExt cx="68" cy="446"/>
          </a:xfrm>
        </p:grpSpPr>
        <p:sp>
          <p:nvSpPr>
            <p:cNvPr id="25" name="椭圆 24"/>
            <p:cNvSpPr/>
            <p:nvPr/>
          </p:nvSpPr>
          <p:spPr>
            <a:xfrm>
              <a:off x="3874" y="4091"/>
              <a:ext cx="68" cy="6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3874" y="4281"/>
              <a:ext cx="68" cy="6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3874" y="4471"/>
              <a:ext cx="68" cy="6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3793490" y="2597785"/>
            <a:ext cx="43180" cy="283210"/>
            <a:chOff x="3874" y="4091"/>
            <a:chExt cx="68" cy="446"/>
          </a:xfrm>
        </p:grpSpPr>
        <p:sp>
          <p:nvSpPr>
            <p:cNvPr id="92" name="椭圆 91"/>
            <p:cNvSpPr/>
            <p:nvPr/>
          </p:nvSpPr>
          <p:spPr>
            <a:xfrm>
              <a:off x="3874" y="4091"/>
              <a:ext cx="68" cy="6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3" name="椭圆 92"/>
            <p:cNvSpPr/>
            <p:nvPr/>
          </p:nvSpPr>
          <p:spPr>
            <a:xfrm>
              <a:off x="3874" y="4281"/>
              <a:ext cx="68" cy="6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4" name="椭圆 93"/>
            <p:cNvSpPr/>
            <p:nvPr/>
          </p:nvSpPr>
          <p:spPr>
            <a:xfrm>
              <a:off x="3874" y="4471"/>
              <a:ext cx="68" cy="6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5126990" y="2598420"/>
            <a:ext cx="43180" cy="283210"/>
            <a:chOff x="3874" y="4091"/>
            <a:chExt cx="68" cy="446"/>
          </a:xfrm>
        </p:grpSpPr>
        <p:sp>
          <p:nvSpPr>
            <p:cNvPr id="96" name="椭圆 95"/>
            <p:cNvSpPr/>
            <p:nvPr/>
          </p:nvSpPr>
          <p:spPr>
            <a:xfrm>
              <a:off x="3874" y="4091"/>
              <a:ext cx="68" cy="6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7" name="椭圆 96"/>
            <p:cNvSpPr/>
            <p:nvPr/>
          </p:nvSpPr>
          <p:spPr>
            <a:xfrm>
              <a:off x="3874" y="4281"/>
              <a:ext cx="68" cy="6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8" name="椭圆 97"/>
            <p:cNvSpPr/>
            <p:nvPr/>
          </p:nvSpPr>
          <p:spPr>
            <a:xfrm>
              <a:off x="3874" y="4471"/>
              <a:ext cx="68" cy="6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7408545" y="2598420"/>
            <a:ext cx="43180" cy="283210"/>
            <a:chOff x="3874" y="4091"/>
            <a:chExt cx="68" cy="446"/>
          </a:xfrm>
        </p:grpSpPr>
        <p:sp>
          <p:nvSpPr>
            <p:cNvPr id="100" name="椭圆 99"/>
            <p:cNvSpPr/>
            <p:nvPr/>
          </p:nvSpPr>
          <p:spPr>
            <a:xfrm>
              <a:off x="3874" y="4091"/>
              <a:ext cx="68" cy="6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1" name="椭圆 100"/>
            <p:cNvSpPr/>
            <p:nvPr/>
          </p:nvSpPr>
          <p:spPr>
            <a:xfrm>
              <a:off x="3874" y="4281"/>
              <a:ext cx="68" cy="6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2" name="椭圆 101"/>
            <p:cNvSpPr/>
            <p:nvPr/>
          </p:nvSpPr>
          <p:spPr>
            <a:xfrm>
              <a:off x="3874" y="4471"/>
              <a:ext cx="68" cy="6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8742045" y="2598420"/>
            <a:ext cx="43180" cy="283210"/>
            <a:chOff x="3874" y="4091"/>
            <a:chExt cx="68" cy="446"/>
          </a:xfrm>
        </p:grpSpPr>
        <p:sp>
          <p:nvSpPr>
            <p:cNvPr id="104" name="椭圆 103"/>
            <p:cNvSpPr/>
            <p:nvPr/>
          </p:nvSpPr>
          <p:spPr>
            <a:xfrm>
              <a:off x="3874" y="4091"/>
              <a:ext cx="68" cy="6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5" name="椭圆 104"/>
            <p:cNvSpPr/>
            <p:nvPr/>
          </p:nvSpPr>
          <p:spPr>
            <a:xfrm>
              <a:off x="3874" y="4281"/>
              <a:ext cx="68" cy="6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6" name="椭圆 105"/>
            <p:cNvSpPr/>
            <p:nvPr/>
          </p:nvSpPr>
          <p:spPr>
            <a:xfrm>
              <a:off x="3874" y="4471"/>
              <a:ext cx="68" cy="6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10075545" y="2599055"/>
            <a:ext cx="43180" cy="283210"/>
            <a:chOff x="3874" y="4091"/>
            <a:chExt cx="68" cy="446"/>
          </a:xfrm>
        </p:grpSpPr>
        <p:sp>
          <p:nvSpPr>
            <p:cNvPr id="112" name="椭圆 111"/>
            <p:cNvSpPr/>
            <p:nvPr/>
          </p:nvSpPr>
          <p:spPr>
            <a:xfrm>
              <a:off x="3874" y="4091"/>
              <a:ext cx="68" cy="6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>
            <a:xfrm>
              <a:off x="3874" y="4281"/>
              <a:ext cx="68" cy="6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4" name="椭圆 113"/>
            <p:cNvSpPr/>
            <p:nvPr/>
          </p:nvSpPr>
          <p:spPr>
            <a:xfrm>
              <a:off x="3874" y="4471"/>
              <a:ext cx="68" cy="6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15" name="文本框 114"/>
          <p:cNvSpPr txBox="1"/>
          <p:nvPr/>
        </p:nvSpPr>
        <p:spPr>
          <a:xfrm>
            <a:off x="2211705" y="2939733"/>
            <a:ext cx="531495" cy="82994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6" name="文本框 115"/>
          <p:cNvSpPr txBox="1"/>
          <p:nvPr/>
        </p:nvSpPr>
        <p:spPr>
          <a:xfrm>
            <a:off x="3555365" y="2939733"/>
            <a:ext cx="531495" cy="82994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7" name="文本框 116"/>
          <p:cNvSpPr txBox="1"/>
          <p:nvPr/>
        </p:nvSpPr>
        <p:spPr>
          <a:xfrm>
            <a:off x="4893310" y="2863533"/>
            <a:ext cx="531495" cy="53403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文本框 117"/>
          <p:cNvSpPr txBox="1"/>
          <p:nvPr/>
        </p:nvSpPr>
        <p:spPr>
          <a:xfrm>
            <a:off x="7165340" y="2813050"/>
            <a:ext cx="531495" cy="146621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被减数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文本框 118"/>
          <p:cNvSpPr txBox="1"/>
          <p:nvPr/>
        </p:nvSpPr>
        <p:spPr>
          <a:xfrm>
            <a:off x="8509000" y="2939733"/>
            <a:ext cx="531495" cy="82994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" name="文本框 119"/>
          <p:cNvSpPr txBox="1"/>
          <p:nvPr/>
        </p:nvSpPr>
        <p:spPr>
          <a:xfrm>
            <a:off x="9846945" y="2863533"/>
            <a:ext cx="531495" cy="53403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差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/>
      <p:bldP spid="117" grpId="0"/>
      <p:bldP spid="118" grpId="0"/>
      <p:bldP spid="119" grpId="0"/>
      <p:bldP spid="1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" name="圆角矩形 60"/>
          <p:cNvSpPr/>
          <p:nvPr/>
        </p:nvSpPr>
        <p:spPr>
          <a:xfrm>
            <a:off x="758190" y="2680335"/>
            <a:ext cx="10872000" cy="2592000"/>
          </a:xfrm>
          <a:prstGeom prst="roundRect">
            <a:avLst>
              <a:gd name="adj" fmla="val 8994"/>
            </a:avLst>
          </a:prstGeom>
          <a:solidFill>
            <a:srgbClr val="FAE8D9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8443" name="图片 1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680" y="711835"/>
            <a:ext cx="1990090" cy="9836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1971675"/>
            <a:ext cx="468000" cy="468000"/>
          </a:xfrm>
          <a:prstGeom prst="rect">
            <a:avLst/>
          </a:prstGeom>
        </p:spPr>
      </p:pic>
      <p:pic>
        <p:nvPicPr>
          <p:cNvPr id="53" name="图片 52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0" y="1502410"/>
            <a:ext cx="1347376" cy="1854000"/>
          </a:xfrm>
          <a:prstGeom prst="rect">
            <a:avLst/>
          </a:prstGeom>
        </p:spPr>
      </p:pic>
      <p:pic>
        <p:nvPicPr>
          <p:cNvPr id="54" name="图片 53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778115" y="1464310"/>
            <a:ext cx="1143415" cy="1944000"/>
          </a:xfrm>
          <a:prstGeom prst="rect">
            <a:avLst/>
          </a:prstGeom>
        </p:spPr>
      </p:pic>
      <p:pic>
        <p:nvPicPr>
          <p:cNvPr id="55" name="图片 54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9340" y="3173730"/>
            <a:ext cx="2364909" cy="1224000"/>
          </a:xfrm>
          <a:prstGeom prst="rect">
            <a:avLst/>
          </a:prstGeom>
        </p:spPr>
      </p:pic>
      <p:pic>
        <p:nvPicPr>
          <p:cNvPr id="56" name="图片 55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317615" y="3173730"/>
            <a:ext cx="2364909" cy="1224000"/>
          </a:xfrm>
          <a:prstGeom prst="rect">
            <a:avLst/>
          </a:prstGeom>
        </p:spPr>
      </p:pic>
      <p:sp>
        <p:nvSpPr>
          <p:cNvPr id="74" name="圆角矩形 73"/>
          <p:cNvSpPr/>
          <p:nvPr/>
        </p:nvSpPr>
        <p:spPr>
          <a:xfrm>
            <a:off x="1388110" y="4481830"/>
            <a:ext cx="575945" cy="57658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75" name="椭圆 74"/>
          <p:cNvSpPr/>
          <p:nvPr/>
        </p:nvSpPr>
        <p:spPr>
          <a:xfrm>
            <a:off x="2130425" y="4515485"/>
            <a:ext cx="504190" cy="50419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76" name="圆角矩形 75"/>
          <p:cNvSpPr/>
          <p:nvPr/>
        </p:nvSpPr>
        <p:spPr>
          <a:xfrm>
            <a:off x="2813685" y="4481830"/>
            <a:ext cx="575945" cy="57658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77" name="文本框 76"/>
          <p:cNvSpPr txBox="1"/>
          <p:nvPr/>
        </p:nvSpPr>
        <p:spPr>
          <a:xfrm>
            <a:off x="3410585" y="4520565"/>
            <a:ext cx="4921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＝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8" name="圆角矩形 77"/>
          <p:cNvSpPr/>
          <p:nvPr/>
        </p:nvSpPr>
        <p:spPr>
          <a:xfrm>
            <a:off x="3934460" y="4481830"/>
            <a:ext cx="575945" cy="57658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79" name="文本框 78"/>
          <p:cNvSpPr txBox="1"/>
          <p:nvPr/>
        </p:nvSpPr>
        <p:spPr>
          <a:xfrm>
            <a:off x="4511040" y="4519295"/>
            <a:ext cx="12630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（根）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1342390" y="4528185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40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2053590" y="4537075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＋</a:t>
            </a:r>
            <a:endParaRPr lang="zh-CN" altLang="en-US" sz="2400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2778760" y="4532630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20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3893820" y="4537075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60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84" name="圆角矩形 83"/>
          <p:cNvSpPr/>
          <p:nvPr/>
        </p:nvSpPr>
        <p:spPr>
          <a:xfrm>
            <a:off x="6932295" y="4481195"/>
            <a:ext cx="575945" cy="57658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85" name="椭圆 84"/>
          <p:cNvSpPr/>
          <p:nvPr/>
        </p:nvSpPr>
        <p:spPr>
          <a:xfrm>
            <a:off x="7674610" y="4514850"/>
            <a:ext cx="504190" cy="50419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86" name="圆角矩形 85"/>
          <p:cNvSpPr/>
          <p:nvPr/>
        </p:nvSpPr>
        <p:spPr>
          <a:xfrm>
            <a:off x="8357870" y="4481195"/>
            <a:ext cx="575945" cy="57658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87" name="文本框 86"/>
          <p:cNvSpPr txBox="1"/>
          <p:nvPr/>
        </p:nvSpPr>
        <p:spPr>
          <a:xfrm>
            <a:off x="8954770" y="4519930"/>
            <a:ext cx="4921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＝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8" name="圆角矩形 87"/>
          <p:cNvSpPr/>
          <p:nvPr/>
        </p:nvSpPr>
        <p:spPr>
          <a:xfrm>
            <a:off x="9478645" y="4481195"/>
            <a:ext cx="575945" cy="57658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89" name="文本框 88"/>
          <p:cNvSpPr txBox="1"/>
          <p:nvPr/>
        </p:nvSpPr>
        <p:spPr>
          <a:xfrm>
            <a:off x="10055225" y="4518660"/>
            <a:ext cx="12630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（根）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6887210" y="4533900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60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7601585" y="4550410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－</a:t>
            </a:r>
            <a:endParaRPr lang="zh-CN" altLang="en-US" sz="2400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8315960" y="4533900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20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9424670" y="4537075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40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1513205" y="2987675"/>
            <a:ext cx="1752600" cy="617220"/>
            <a:chOff x="9439" y="4609"/>
            <a:chExt cx="2760" cy="972"/>
          </a:xfrm>
        </p:grpSpPr>
        <p:sp>
          <p:nvSpPr>
            <p:cNvPr id="94" name="圆角矩形标注 93"/>
            <p:cNvSpPr/>
            <p:nvPr/>
          </p:nvSpPr>
          <p:spPr bwMode="auto">
            <a:xfrm>
              <a:off x="9439" y="4609"/>
              <a:ext cx="2760" cy="972"/>
            </a:xfrm>
            <a:prstGeom prst="wedgeRoundRectCallout">
              <a:avLst>
                <a:gd name="adj1" fmla="val 67427"/>
                <a:gd name="adj2" fmla="val -33230"/>
                <a:gd name="adj3" fmla="val 16667"/>
              </a:avLst>
            </a:prstGeom>
            <a:solidFill>
              <a:srgbClr val="FFFEEC"/>
            </a:solidFill>
            <a:ln w="19050">
              <a:solidFill>
                <a:srgbClr val="C2D7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95" name="文本框 26"/>
            <p:cNvSpPr txBox="1">
              <a:spLocks noChangeArrowheads="1"/>
            </p:cNvSpPr>
            <p:nvPr/>
          </p:nvSpPr>
          <p:spPr bwMode="auto">
            <a:xfrm>
              <a:off x="9602" y="4705"/>
              <a:ext cx="2558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zh-CN" sz="2400">
                  <a:latin typeface="Times New Roman" panose="02020603050405020304" charset="0"/>
                </a:rPr>
                <a:t>再</a:t>
              </a:r>
              <a:r>
                <a:rPr lang="zh-CN" sz="2400" spc="500">
                  <a:solidFill>
                    <a:schemeClr val="tx1"/>
                  </a:solidFill>
                  <a:uFillTx/>
                  <a:latin typeface="Times New Roman" panose="02020603050405020304" charset="0"/>
                </a:rPr>
                <a:t>加</a:t>
              </a:r>
              <a:r>
                <a:rPr lang="en-US" altLang="zh-CN" sz="2400" b="1" spc="500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</a:rPr>
                <a:t>2</a:t>
              </a:r>
              <a:r>
                <a:rPr lang="zh-CN" altLang="en-US" sz="2400">
                  <a:latin typeface="Times New Roman" panose="02020603050405020304" charset="0"/>
                </a:rPr>
                <a:t>捆。</a:t>
              </a:r>
              <a:endParaRPr lang="zh-CN" altLang="en-US" sz="2400"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97" name="圆角矩形 96"/>
          <p:cNvSpPr/>
          <p:nvPr/>
        </p:nvSpPr>
        <p:spPr>
          <a:xfrm>
            <a:off x="5017770" y="2136140"/>
            <a:ext cx="2303145" cy="749300"/>
          </a:xfrm>
          <a:prstGeom prst="roundRect">
            <a:avLst>
              <a:gd name="adj" fmla="val 32881"/>
            </a:avLst>
          </a:prstGeom>
          <a:solidFill>
            <a:srgbClr val="C0D69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8" name="文本框 26"/>
          <p:cNvSpPr txBox="1">
            <a:spLocks noChangeArrowheads="1"/>
          </p:cNvSpPr>
          <p:nvPr/>
        </p:nvSpPr>
        <p:spPr bwMode="auto">
          <a:xfrm>
            <a:off x="5307965" y="2280920"/>
            <a:ext cx="162433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zh-CN" sz="2400">
                <a:latin typeface="Times New Roman" panose="02020603050405020304" charset="0"/>
              </a:rPr>
              <a:t>每</a:t>
            </a:r>
            <a:r>
              <a:rPr lang="zh-CN" sz="2400" spc="500">
                <a:solidFill>
                  <a:schemeClr val="tx1"/>
                </a:solidFill>
                <a:uFillTx/>
                <a:latin typeface="Times New Roman" panose="02020603050405020304" charset="0"/>
              </a:rPr>
              <a:t>捆</a:t>
            </a:r>
            <a:r>
              <a:rPr lang="en-US" altLang="zh-CN" sz="2400">
                <a:latin typeface="Times New Roman" panose="02020603050405020304" charset="0"/>
              </a:rPr>
              <a:t>1</a:t>
            </a:r>
            <a:r>
              <a:rPr lang="en-US" altLang="zh-CN" sz="2400" spc="500">
                <a:solidFill>
                  <a:schemeClr val="tx1"/>
                </a:solidFill>
                <a:uFillTx/>
                <a:latin typeface="Times New Roman" panose="02020603050405020304" charset="0"/>
              </a:rPr>
              <a:t>0</a:t>
            </a:r>
            <a:r>
              <a:rPr lang="zh-CN" altLang="en-US" sz="2400">
                <a:latin typeface="Times New Roman" panose="02020603050405020304" charset="0"/>
              </a:rPr>
              <a:t>根。</a:t>
            </a:r>
            <a:endParaRPr lang="zh-CN" altLang="en-US" sz="24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9099550" y="3120390"/>
            <a:ext cx="1752600" cy="617220"/>
            <a:chOff x="9326" y="3560"/>
            <a:chExt cx="2760" cy="972"/>
          </a:xfrm>
        </p:grpSpPr>
        <p:sp>
          <p:nvSpPr>
            <p:cNvPr id="100" name="圆角矩形标注 99"/>
            <p:cNvSpPr/>
            <p:nvPr/>
          </p:nvSpPr>
          <p:spPr bwMode="auto">
            <a:xfrm>
              <a:off x="9326" y="3560"/>
              <a:ext cx="2760" cy="972"/>
            </a:xfrm>
            <a:prstGeom prst="wedgeRoundRectCallout">
              <a:avLst>
                <a:gd name="adj1" fmla="val -64456"/>
                <a:gd name="adj2" fmla="val -28806"/>
                <a:gd name="adj3" fmla="val 16667"/>
              </a:avLst>
            </a:prstGeom>
            <a:solidFill>
              <a:srgbClr val="FFFEEC"/>
            </a:solidFill>
            <a:ln w="19050">
              <a:solidFill>
                <a:srgbClr val="C2D7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01" name="文本框 26"/>
            <p:cNvSpPr txBox="1">
              <a:spLocks noChangeArrowheads="1"/>
            </p:cNvSpPr>
            <p:nvPr/>
          </p:nvSpPr>
          <p:spPr bwMode="auto">
            <a:xfrm>
              <a:off x="9489" y="3656"/>
              <a:ext cx="2558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zh-CN" sz="2400">
                  <a:latin typeface="Times New Roman" panose="02020603050405020304" charset="0"/>
                </a:rPr>
                <a:t>拿</a:t>
              </a:r>
              <a:r>
                <a:rPr lang="zh-CN" sz="2400" spc="500">
                  <a:solidFill>
                    <a:schemeClr val="tx1"/>
                  </a:solidFill>
                  <a:uFillTx/>
                  <a:latin typeface="Times New Roman" panose="02020603050405020304" charset="0"/>
                </a:rPr>
                <a:t>走</a:t>
              </a:r>
              <a:r>
                <a:rPr lang="en-US" altLang="zh-CN" sz="2400" b="1" spc="500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</a:rPr>
                <a:t>2</a:t>
              </a:r>
              <a:r>
                <a:rPr lang="zh-CN" altLang="en-US" sz="2400">
                  <a:latin typeface="Times New Roman" panose="02020603050405020304" charset="0"/>
                </a:rPr>
                <a:t>捆。</a:t>
              </a:r>
              <a:endParaRPr lang="zh-CN" altLang="en-US" sz="2400"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2" grpId="0"/>
      <p:bldP spid="83" grpId="0"/>
      <p:bldP spid="90" grpId="0"/>
      <p:bldP spid="91" grpId="0"/>
      <p:bldP spid="92" grpId="0"/>
      <p:bldP spid="9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4680" y="1931670"/>
            <a:ext cx="530225" cy="496570"/>
          </a:xfrm>
          <a:prstGeom prst="rect">
            <a:avLst/>
          </a:prstGeom>
        </p:spPr>
      </p:pic>
      <p:pic>
        <p:nvPicPr>
          <p:cNvPr id="18443" name="图片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680" y="711835"/>
            <a:ext cx="1990090" cy="9836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文本框 3"/>
          <p:cNvSpPr txBox="1"/>
          <p:nvPr>
            <p:custDataLst>
              <p:tags r:id="rId3"/>
            </p:custDataLst>
          </p:nvPr>
        </p:nvSpPr>
        <p:spPr>
          <a:xfrm>
            <a:off x="1201738" y="1931670"/>
            <a:ext cx="32861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看一看，填一填。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655" y="3162300"/>
            <a:ext cx="4765040" cy="5937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3185" y="3162300"/>
            <a:ext cx="3971925" cy="593725"/>
          </a:xfrm>
          <a:prstGeom prst="rect">
            <a:avLst/>
          </a:prstGeom>
        </p:spPr>
      </p:pic>
      <p:sp>
        <p:nvSpPr>
          <p:cNvPr id="6" name="弧形 5"/>
          <p:cNvSpPr/>
          <p:nvPr/>
        </p:nvSpPr>
        <p:spPr>
          <a:xfrm>
            <a:off x="2167890" y="2961005"/>
            <a:ext cx="2448000" cy="432000"/>
          </a:xfrm>
          <a:prstGeom prst="arc">
            <a:avLst>
              <a:gd name="adj1" fmla="val 10918804"/>
              <a:gd name="adj2" fmla="val 21543395"/>
            </a:avLst>
          </a:prstGeom>
          <a:ln w="19050">
            <a:solidFill>
              <a:srgbClr val="E8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908935" y="2577465"/>
            <a:ext cx="9486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0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50</a:t>
            </a:r>
            <a:endParaRPr lang="en-US" altLang="zh-CN" sz="2000" b="1"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8" name="弧形 7"/>
          <p:cNvSpPr/>
          <p:nvPr/>
        </p:nvSpPr>
        <p:spPr>
          <a:xfrm flipH="1">
            <a:off x="7686675" y="2962910"/>
            <a:ext cx="1476000" cy="432000"/>
          </a:xfrm>
          <a:prstGeom prst="arc">
            <a:avLst>
              <a:gd name="adj1" fmla="val 10918804"/>
              <a:gd name="adj2" fmla="val 21543395"/>
            </a:avLst>
          </a:prstGeom>
          <a:ln w="19050">
            <a:solidFill>
              <a:srgbClr val="0068B7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198485" y="2577465"/>
            <a:ext cx="9486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20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0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30</a:t>
            </a:r>
            <a:endParaRPr lang="en-US" altLang="zh-CN" sz="2000" b="1"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93975" y="3927475"/>
            <a:ext cx="657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＋</a:t>
            </a:r>
            <a:endParaRPr lang="zh-CN" altLang="en-US" sz="2800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2094196" y="3900170"/>
            <a:ext cx="2845237" cy="576580"/>
            <a:chOff x="10288" y="6219"/>
            <a:chExt cx="4986" cy="1075"/>
          </a:xfrm>
        </p:grpSpPr>
        <p:sp>
          <p:nvSpPr>
            <p:cNvPr id="60" name="圆角矩形 59"/>
            <p:cNvSpPr/>
            <p:nvPr/>
          </p:nvSpPr>
          <p:spPr>
            <a:xfrm>
              <a:off x="10288" y="6219"/>
              <a:ext cx="1009" cy="1075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/>
            </a:p>
          </p:txBody>
        </p:sp>
        <p:sp>
          <p:nvSpPr>
            <p:cNvPr id="62" name="圆角矩形 61"/>
            <p:cNvSpPr/>
            <p:nvPr/>
          </p:nvSpPr>
          <p:spPr>
            <a:xfrm>
              <a:off x="12247" y="6219"/>
              <a:ext cx="1009" cy="1075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/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13283" y="6291"/>
              <a:ext cx="862" cy="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latin typeface="宋体" panose="02010600030101010101" pitchFamily="2" charset="-122"/>
                  <a:ea typeface="宋体" panose="02010600030101010101" pitchFamily="2" charset="-122"/>
                </a:rPr>
                <a:t>＝</a:t>
              </a:r>
              <a:endParaRPr lang="zh-CN" altLang="en-US" sz="28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64" name="圆角矩形 63"/>
            <p:cNvSpPr/>
            <p:nvPr/>
          </p:nvSpPr>
          <p:spPr>
            <a:xfrm>
              <a:off x="14265" y="6219"/>
              <a:ext cx="1009" cy="1075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2050415" y="3958273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30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166110" y="3958273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50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322445" y="3958273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80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558405" y="3958273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－</a:t>
            </a:r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045291" y="3900170"/>
            <a:ext cx="2767629" cy="576580"/>
            <a:chOff x="10288" y="6219"/>
            <a:chExt cx="4850" cy="1075"/>
          </a:xfrm>
        </p:grpSpPr>
        <p:sp>
          <p:nvSpPr>
            <p:cNvPr id="16" name="圆角矩形 15"/>
            <p:cNvSpPr/>
            <p:nvPr/>
          </p:nvSpPr>
          <p:spPr>
            <a:xfrm>
              <a:off x="10288" y="6219"/>
              <a:ext cx="1009" cy="1075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>
                <a:solidFill>
                  <a:srgbClr val="7030A0"/>
                </a:solidFill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12239" y="6219"/>
              <a:ext cx="1009" cy="1075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>
                <a:solidFill>
                  <a:srgbClr val="7030A0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3275" y="6315"/>
              <a:ext cx="862" cy="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>
                  <a:solidFill>
                    <a:schemeClr val="tx1">
                      <a:lumMod val="95000"/>
                      <a:lumOff val="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＝</a:t>
              </a:r>
              <a:endPara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14129" y="6219"/>
              <a:ext cx="1009" cy="1075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>
                <a:solidFill>
                  <a:srgbClr val="7030A0"/>
                </a:solidFill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7005955" y="3958273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90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117205" y="3958273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30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197975" y="3958273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60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1" grpId="1"/>
      <p:bldP spid="12" grpId="1"/>
      <p:bldP spid="13" grpId="1"/>
      <p:bldP spid="20" grpId="0"/>
      <p:bldP spid="21" grpId="0"/>
      <p:bldP spid="22" grpId="0"/>
      <p:bldP spid="20" grpId="1"/>
      <p:bldP spid="21" grpId="1"/>
      <p:bldP spid="2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图片 1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89705" y="2304415"/>
            <a:ext cx="4620260" cy="27749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05" y="1932305"/>
            <a:ext cx="576000" cy="512000"/>
          </a:xfrm>
          <a:prstGeom prst="rect">
            <a:avLst/>
          </a:prstGeom>
        </p:spPr>
      </p:pic>
      <p:pic>
        <p:nvPicPr>
          <p:cNvPr id="18443" name="图片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680" y="711835"/>
            <a:ext cx="1990090" cy="9836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文本框 3"/>
          <p:cNvSpPr txBox="1"/>
          <p:nvPr>
            <p:custDataLst>
              <p:tags r:id="rId4"/>
            </p:custDataLst>
          </p:nvPr>
        </p:nvSpPr>
        <p:spPr>
          <a:xfrm>
            <a:off x="1202055" y="1931670"/>
            <a:ext cx="60598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提出一个数学问题，并解答。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1728718" y="2562860"/>
            <a:ext cx="8542417" cy="2376805"/>
            <a:chOff x="8896" y="4609"/>
            <a:chExt cx="7766" cy="3743"/>
          </a:xfrm>
        </p:grpSpPr>
        <p:sp>
          <p:nvSpPr>
            <p:cNvPr id="94" name="圆角矩形标注 93"/>
            <p:cNvSpPr/>
            <p:nvPr/>
          </p:nvSpPr>
          <p:spPr bwMode="auto">
            <a:xfrm>
              <a:off x="9439" y="4609"/>
              <a:ext cx="2760" cy="972"/>
            </a:xfrm>
            <a:prstGeom prst="wedgeRoundRectCallout">
              <a:avLst>
                <a:gd name="adj1" fmla="val 54120"/>
                <a:gd name="adj2" fmla="val -411"/>
                <a:gd name="adj3" fmla="val 16667"/>
              </a:avLst>
            </a:prstGeom>
            <a:solidFill>
              <a:srgbClr val="FFFEEC"/>
            </a:solidFill>
            <a:ln w="19050">
              <a:solidFill>
                <a:srgbClr val="C2D7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95" name="文本框 26"/>
            <p:cNvSpPr txBox="1">
              <a:spLocks noChangeArrowheads="1"/>
            </p:cNvSpPr>
            <p:nvPr/>
          </p:nvSpPr>
          <p:spPr bwMode="auto">
            <a:xfrm>
              <a:off x="9602" y="4705"/>
              <a:ext cx="2558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sz="2400">
                  <a:latin typeface="微软雅黑" panose="020B0503020204020204" pitchFamily="34" charset="-122"/>
                </a:rPr>
                <a:t>我摘</a:t>
              </a:r>
              <a:r>
                <a:rPr sz="2400" spc="500">
                  <a:solidFill>
                    <a:schemeClr val="tx1"/>
                  </a:solidFill>
                  <a:uFillTx/>
                  <a:latin typeface="微软雅黑" panose="020B0503020204020204" pitchFamily="34" charset="-122"/>
                </a:rPr>
                <a:t>了</a:t>
              </a:r>
              <a:r>
                <a:rPr sz="2400" b="1">
                  <a:latin typeface="方正科技符号" panose="02000502000000000000" charset="-122"/>
                  <a:ea typeface="方正科技符号" panose="02000502000000000000" charset="-122"/>
                </a:rPr>
                <a:t>3</a:t>
              </a:r>
              <a:r>
                <a:rPr sz="2400" b="1" spc="500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</a:rPr>
                <a:t>0</a:t>
              </a:r>
              <a:r>
                <a:rPr sz="2400">
                  <a:latin typeface="微软雅黑" panose="020B0503020204020204" pitchFamily="34" charset="-122"/>
                </a:rPr>
                <a:t>个桃子。</a:t>
              </a:r>
              <a:endParaRPr sz="2400">
                <a:latin typeface="微软雅黑" panose="020B0503020204020204" pitchFamily="34" charset="-122"/>
              </a:endParaRPr>
            </a:p>
          </p:txBody>
        </p:sp>
        <p:sp>
          <p:nvSpPr>
            <p:cNvPr id="13" name="圆角矩形标注 12"/>
            <p:cNvSpPr/>
            <p:nvPr/>
          </p:nvSpPr>
          <p:spPr bwMode="auto">
            <a:xfrm>
              <a:off x="8896" y="6385"/>
              <a:ext cx="1814" cy="1967"/>
            </a:xfrm>
            <a:prstGeom prst="wedgeRoundRectCallout">
              <a:avLst>
                <a:gd name="adj1" fmla="val 75297"/>
                <a:gd name="adj2" fmla="val -33121"/>
                <a:gd name="adj3" fmla="val 16667"/>
              </a:avLst>
            </a:prstGeom>
            <a:solidFill>
              <a:srgbClr val="FFFEEC"/>
            </a:solidFill>
            <a:ln w="19050">
              <a:solidFill>
                <a:srgbClr val="C2D7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" name="文本框 26"/>
            <p:cNvSpPr txBox="1">
              <a:spLocks noChangeArrowheads="1"/>
            </p:cNvSpPr>
            <p:nvPr/>
          </p:nvSpPr>
          <p:spPr bwMode="auto">
            <a:xfrm>
              <a:off x="8970" y="6324"/>
              <a:ext cx="1803" cy="1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sz="2400">
                  <a:latin typeface="微软雅黑" panose="020B0503020204020204" pitchFamily="34" charset="-122"/>
                </a:rPr>
                <a:t>我摘</a:t>
              </a:r>
              <a:r>
                <a:rPr sz="2400" spc="500">
                  <a:solidFill>
                    <a:schemeClr val="tx1"/>
                  </a:solidFill>
                  <a:uFillTx/>
                  <a:latin typeface="微软雅黑" panose="020B0503020204020204" pitchFamily="34" charset="-122"/>
                </a:rPr>
                <a:t>了</a:t>
              </a:r>
              <a:r>
                <a:rPr lang="en-US" sz="2400" b="1">
                  <a:latin typeface="方正科技符号" panose="02000502000000000000" charset="-122"/>
                  <a:ea typeface="方正科技符号" panose="02000502000000000000" charset="-122"/>
                </a:rPr>
                <a:t>4</a:t>
              </a:r>
              <a:r>
                <a:rPr sz="2400" b="1" spc="500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</a:rPr>
                <a:t>0</a:t>
              </a:r>
              <a:r>
                <a:rPr sz="2400">
                  <a:latin typeface="微软雅黑" panose="020B0503020204020204" pitchFamily="34" charset="-122"/>
                </a:rPr>
                <a:t>个桃子。</a:t>
              </a:r>
              <a:endParaRPr sz="2400">
                <a:latin typeface="微软雅黑" panose="020B0503020204020204" pitchFamily="34" charset="-122"/>
              </a:endParaRPr>
            </a:p>
          </p:txBody>
        </p:sp>
        <p:sp>
          <p:nvSpPr>
            <p:cNvPr id="15" name="圆角矩形标注 14"/>
            <p:cNvSpPr/>
            <p:nvPr/>
          </p:nvSpPr>
          <p:spPr bwMode="auto">
            <a:xfrm>
              <a:off x="14785" y="6010"/>
              <a:ext cx="1814" cy="1967"/>
            </a:xfrm>
            <a:prstGeom prst="wedgeRoundRectCallout">
              <a:avLst>
                <a:gd name="adj1" fmla="val -65962"/>
                <a:gd name="adj2" fmla="val 25495"/>
                <a:gd name="adj3" fmla="val 16667"/>
              </a:avLst>
            </a:prstGeom>
            <a:solidFill>
              <a:srgbClr val="FFFEEC"/>
            </a:solidFill>
            <a:ln w="19050">
              <a:solidFill>
                <a:srgbClr val="C2D7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6" name="文本框 26"/>
            <p:cNvSpPr txBox="1">
              <a:spLocks noChangeArrowheads="1"/>
            </p:cNvSpPr>
            <p:nvPr/>
          </p:nvSpPr>
          <p:spPr bwMode="auto">
            <a:xfrm>
              <a:off x="14859" y="5935"/>
              <a:ext cx="1803" cy="1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sz="2400">
                  <a:latin typeface="微软雅黑" panose="020B0503020204020204" pitchFamily="34" charset="-122"/>
                </a:rPr>
                <a:t>我摘</a:t>
              </a:r>
              <a:r>
                <a:rPr sz="2400" spc="500">
                  <a:solidFill>
                    <a:schemeClr val="tx1"/>
                  </a:solidFill>
                  <a:uFillTx/>
                  <a:latin typeface="微软雅黑" panose="020B0503020204020204" pitchFamily="34" charset="-122"/>
                </a:rPr>
                <a:t>了</a:t>
              </a:r>
              <a:r>
                <a:rPr lang="en-US" sz="2400" b="1">
                  <a:latin typeface="方正科技符号" panose="02000502000000000000" charset="-122"/>
                  <a:ea typeface="方正科技符号" panose="02000502000000000000" charset="-122"/>
                </a:rPr>
                <a:t>5</a:t>
              </a:r>
              <a:r>
                <a:rPr sz="2400" b="1" spc="500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</a:rPr>
                <a:t>0</a:t>
              </a:r>
              <a:r>
                <a:rPr sz="2400">
                  <a:latin typeface="微软雅黑" panose="020B0503020204020204" pitchFamily="34" charset="-122"/>
                </a:rPr>
                <a:t>个桃子。</a:t>
              </a:r>
              <a:endParaRPr sz="2400">
                <a:latin typeface="微软雅黑" panose="020B0503020204020204" pitchFamily="34" charset="-122"/>
              </a:endParaRPr>
            </a:p>
          </p:txBody>
        </p:sp>
      </p:grpSp>
      <p:sp>
        <p:nvSpPr>
          <p:cNvPr id="17" name="文本框 26"/>
          <p:cNvSpPr txBox="1">
            <a:spLocks noChangeArrowheads="1"/>
          </p:cNvSpPr>
          <p:nvPr/>
        </p:nvSpPr>
        <p:spPr bwMode="auto">
          <a:xfrm>
            <a:off x="6090285" y="3383915"/>
            <a:ext cx="89281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zh-CN" sz="1800">
                <a:latin typeface="微软雅黑" panose="020B0503020204020204" pitchFamily="34" charset="-122"/>
              </a:rPr>
              <a:t>当当</a:t>
            </a:r>
            <a:endParaRPr lang="zh-CN" sz="1800">
              <a:latin typeface="微软雅黑" panose="020B0503020204020204" pitchFamily="34" charset="-122"/>
            </a:endParaRPr>
          </a:p>
        </p:txBody>
      </p:sp>
      <p:sp>
        <p:nvSpPr>
          <p:cNvPr id="18" name="文本框 26"/>
          <p:cNvSpPr txBox="1">
            <a:spLocks noChangeArrowheads="1"/>
          </p:cNvSpPr>
          <p:nvPr/>
        </p:nvSpPr>
        <p:spPr bwMode="auto">
          <a:xfrm>
            <a:off x="5007610" y="4168140"/>
            <a:ext cx="65024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zh-CN" sz="1800">
                <a:latin typeface="微软雅黑" panose="020B0503020204020204" pitchFamily="34" charset="-122"/>
              </a:rPr>
              <a:t>丁丁</a:t>
            </a:r>
            <a:endParaRPr lang="zh-CN" sz="1800">
              <a:latin typeface="微软雅黑" panose="020B0503020204020204" pitchFamily="34" charset="-122"/>
            </a:endParaRPr>
          </a:p>
        </p:txBody>
      </p:sp>
      <p:sp>
        <p:nvSpPr>
          <p:cNvPr id="19" name="文本框 26"/>
          <p:cNvSpPr txBox="1">
            <a:spLocks noChangeArrowheads="1"/>
          </p:cNvSpPr>
          <p:nvPr/>
        </p:nvSpPr>
        <p:spPr bwMode="auto">
          <a:xfrm>
            <a:off x="7219315" y="4536440"/>
            <a:ext cx="89281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zh-CN" sz="1800">
                <a:latin typeface="微软雅黑" panose="020B0503020204020204" pitchFamily="34" charset="-122"/>
              </a:rPr>
              <a:t>毛毛</a:t>
            </a:r>
            <a:endParaRPr lang="zh-CN" sz="1800">
              <a:latin typeface="微软雅黑" panose="020B0503020204020204" pitchFamily="34" charset="-122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7452326" y="5008813"/>
            <a:ext cx="3162516" cy="521872"/>
            <a:chOff x="10288" y="6136"/>
            <a:chExt cx="5542" cy="973"/>
          </a:xfrm>
        </p:grpSpPr>
        <p:sp>
          <p:nvSpPr>
            <p:cNvPr id="60" name="圆角矩形 59"/>
            <p:cNvSpPr/>
            <p:nvPr/>
          </p:nvSpPr>
          <p:spPr>
            <a:xfrm>
              <a:off x="10288" y="6219"/>
              <a:ext cx="757" cy="805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>
                <a:solidFill>
                  <a:srgbClr val="7030A0"/>
                </a:solidFill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11163" y="6265"/>
              <a:ext cx="694" cy="738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>
                <a:solidFill>
                  <a:srgbClr val="7030A0"/>
                </a:solidFill>
              </a:endParaRPr>
            </a:p>
          </p:txBody>
        </p:sp>
        <p:sp>
          <p:nvSpPr>
            <p:cNvPr id="62" name="圆角矩形 61"/>
            <p:cNvSpPr/>
            <p:nvPr/>
          </p:nvSpPr>
          <p:spPr>
            <a:xfrm>
              <a:off x="11983" y="6219"/>
              <a:ext cx="757" cy="805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>
                <a:solidFill>
                  <a:srgbClr val="7030A0"/>
                </a:solidFill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12651" y="6136"/>
              <a:ext cx="862" cy="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rgbClr val="7030A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＝</a:t>
              </a:r>
              <a:endParaRPr lang="zh-CN" altLang="en-US" sz="280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64" name="圆角矩形 63"/>
            <p:cNvSpPr/>
            <p:nvPr/>
          </p:nvSpPr>
          <p:spPr>
            <a:xfrm>
              <a:off x="13512" y="6198"/>
              <a:ext cx="757" cy="805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>
                <a:solidFill>
                  <a:srgbClr val="7030A0"/>
                </a:solidFill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13887" y="6136"/>
              <a:ext cx="1943" cy="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（个）</a:t>
              </a:r>
              <a:endParaRPr lang="zh-CN" altLang="en-US" sz="24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文本框 26"/>
          <p:cNvSpPr txBox="1">
            <a:spLocks noChangeArrowheads="1"/>
          </p:cNvSpPr>
          <p:nvPr/>
        </p:nvSpPr>
        <p:spPr bwMode="auto">
          <a:xfrm>
            <a:off x="2409190" y="5039857"/>
            <a:ext cx="501205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zh-CN" altLang="en-US" sz="2400" spc="300" dirty="0">
                <a:solidFill>
                  <a:srgbClr val="7030A0"/>
                </a:solidFill>
                <a:uFillTx/>
                <a:latin typeface="Times New Roman" panose="02020603050405020304" charset="0"/>
              </a:rPr>
              <a:t>和</a:t>
            </a:r>
            <a:r>
              <a:rPr lang="en-US" altLang="zh-CN" sz="2400" spc="300" dirty="0">
                <a:solidFill>
                  <a:srgbClr val="7030A0"/>
                </a:solidFill>
                <a:uFillTx/>
                <a:latin typeface="Times New Roman" panose="02020603050405020304" charset="0"/>
              </a:rPr>
              <a:t>          </a:t>
            </a:r>
            <a:r>
              <a:rPr lang="zh-CN" altLang="en-US" sz="2400" spc="300" dirty="0">
                <a:solidFill>
                  <a:srgbClr val="7030A0"/>
                </a:solidFill>
                <a:uFillTx/>
                <a:latin typeface="Times New Roman" panose="02020603050405020304" charset="0"/>
              </a:rPr>
              <a:t>一共摘了多少个桃子？</a:t>
            </a:r>
            <a:endParaRPr lang="zh-CN" altLang="en-US" sz="2400" spc="300" dirty="0">
              <a:solidFill>
                <a:srgbClr val="7030A0"/>
              </a:solidFill>
              <a:uFillTx/>
              <a:latin typeface="Times New Roman" panose="02020603050405020304" charset="0"/>
            </a:endParaRPr>
          </a:p>
        </p:txBody>
      </p:sp>
      <p:sp>
        <p:nvSpPr>
          <p:cNvPr id="27" name="圆角矩形 26"/>
          <p:cNvSpPr/>
          <p:nvPr>
            <p:custDataLst>
              <p:tags r:id="rId5"/>
            </p:custDataLst>
          </p:nvPr>
        </p:nvSpPr>
        <p:spPr>
          <a:xfrm>
            <a:off x="1358265" y="5054045"/>
            <a:ext cx="1080135" cy="43200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28" name="圆角矩形 27"/>
          <p:cNvSpPr/>
          <p:nvPr>
            <p:custDataLst>
              <p:tags r:id="rId6"/>
            </p:custDataLst>
          </p:nvPr>
        </p:nvSpPr>
        <p:spPr>
          <a:xfrm>
            <a:off x="2849880" y="5054045"/>
            <a:ext cx="1080000" cy="43200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30" name="文本框 26"/>
          <p:cNvSpPr txBox="1">
            <a:spLocks noChangeArrowheads="1"/>
          </p:cNvSpPr>
          <p:nvPr/>
        </p:nvSpPr>
        <p:spPr bwMode="auto">
          <a:xfrm>
            <a:off x="2409190" y="5546725"/>
            <a:ext cx="492633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zh-CN" altLang="en-US" sz="2400" spc="300" dirty="0">
                <a:solidFill>
                  <a:srgbClr val="7030A0"/>
                </a:solidFill>
                <a:uFillTx/>
                <a:latin typeface="Times New Roman" panose="02020603050405020304" charset="0"/>
              </a:rPr>
              <a:t>比</a:t>
            </a:r>
            <a:r>
              <a:rPr lang="en-US" altLang="zh-CN" sz="2400" spc="300" dirty="0">
                <a:solidFill>
                  <a:srgbClr val="7030A0"/>
                </a:solidFill>
                <a:uFillTx/>
                <a:latin typeface="Times New Roman" panose="02020603050405020304" charset="0"/>
              </a:rPr>
              <a:t>          </a:t>
            </a:r>
            <a:r>
              <a:rPr lang="zh-CN" altLang="en-US" sz="2400" spc="300" dirty="0">
                <a:solidFill>
                  <a:srgbClr val="7030A0"/>
                </a:solidFill>
                <a:uFillTx/>
                <a:latin typeface="Times New Roman" panose="02020603050405020304" charset="0"/>
              </a:rPr>
              <a:t>多摘了多少</a:t>
            </a:r>
            <a:r>
              <a:rPr lang="zh-CN" altLang="en-US" sz="2400" spc="300" dirty="0">
                <a:solidFill>
                  <a:srgbClr val="7030A0"/>
                </a:solidFill>
                <a:uFillTx/>
                <a:latin typeface="Times New Roman" panose="02020603050405020304" charset="0"/>
              </a:rPr>
              <a:t>个桃子？</a:t>
            </a:r>
            <a:endParaRPr lang="zh-CN" altLang="en-US" sz="2400" spc="300" dirty="0">
              <a:solidFill>
                <a:srgbClr val="7030A0"/>
              </a:solidFill>
              <a:uFillTx/>
              <a:latin typeface="Times New Roman" panose="02020603050405020304" charset="0"/>
            </a:endParaRPr>
          </a:p>
        </p:txBody>
      </p:sp>
      <p:sp>
        <p:nvSpPr>
          <p:cNvPr id="31" name="圆角矩形 30"/>
          <p:cNvSpPr/>
          <p:nvPr>
            <p:custDataLst>
              <p:tags r:id="rId7"/>
            </p:custDataLst>
          </p:nvPr>
        </p:nvSpPr>
        <p:spPr>
          <a:xfrm>
            <a:off x="1358265" y="5560913"/>
            <a:ext cx="1080135" cy="43200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32" name="圆角矩形 31"/>
          <p:cNvSpPr/>
          <p:nvPr>
            <p:custDataLst>
              <p:tags r:id="rId8"/>
            </p:custDataLst>
          </p:nvPr>
        </p:nvSpPr>
        <p:spPr>
          <a:xfrm>
            <a:off x="2832100" y="5560913"/>
            <a:ext cx="1080000" cy="43200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36" name="文本框 26"/>
          <p:cNvSpPr txBox="1">
            <a:spLocks noChangeArrowheads="1"/>
          </p:cNvSpPr>
          <p:nvPr/>
        </p:nvSpPr>
        <p:spPr bwMode="auto">
          <a:xfrm>
            <a:off x="2409190" y="6057345"/>
            <a:ext cx="501205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zh-CN" altLang="en-US" sz="2400" spc="300" dirty="0">
                <a:solidFill>
                  <a:srgbClr val="7030A0"/>
                </a:solidFill>
                <a:uFillTx/>
                <a:latin typeface="Times New Roman" panose="02020603050405020304" charset="0"/>
              </a:rPr>
              <a:t>比</a:t>
            </a:r>
            <a:r>
              <a:rPr lang="en-US" altLang="zh-CN" sz="2400" spc="300" dirty="0">
                <a:solidFill>
                  <a:srgbClr val="7030A0"/>
                </a:solidFill>
                <a:uFillTx/>
                <a:latin typeface="Times New Roman" panose="02020603050405020304" charset="0"/>
              </a:rPr>
              <a:t>          </a:t>
            </a:r>
            <a:r>
              <a:rPr lang="zh-CN" altLang="en-US" sz="2400" spc="300" dirty="0">
                <a:solidFill>
                  <a:srgbClr val="7030A0"/>
                </a:solidFill>
                <a:uFillTx/>
                <a:latin typeface="Times New Roman" panose="02020603050405020304" charset="0"/>
              </a:rPr>
              <a:t>少摘了多少</a:t>
            </a:r>
            <a:r>
              <a:rPr lang="zh-CN" altLang="en-US" sz="2400" spc="300" dirty="0">
                <a:solidFill>
                  <a:srgbClr val="7030A0"/>
                </a:solidFill>
                <a:uFillTx/>
                <a:latin typeface="Times New Roman" panose="02020603050405020304" charset="0"/>
              </a:rPr>
              <a:t>个桃子？</a:t>
            </a:r>
            <a:endParaRPr lang="zh-CN" altLang="en-US" sz="2400" spc="300" dirty="0">
              <a:solidFill>
                <a:srgbClr val="7030A0"/>
              </a:solidFill>
              <a:uFillTx/>
              <a:latin typeface="Times New Roman" panose="02020603050405020304" charset="0"/>
            </a:endParaRPr>
          </a:p>
        </p:txBody>
      </p:sp>
      <p:sp>
        <p:nvSpPr>
          <p:cNvPr id="41" name="圆角矩形 40"/>
          <p:cNvSpPr/>
          <p:nvPr>
            <p:custDataLst>
              <p:tags r:id="rId9"/>
            </p:custDataLst>
          </p:nvPr>
        </p:nvSpPr>
        <p:spPr>
          <a:xfrm>
            <a:off x="1358265" y="6071532"/>
            <a:ext cx="1080135" cy="43200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49" name="圆角矩形 48"/>
          <p:cNvSpPr/>
          <p:nvPr>
            <p:custDataLst>
              <p:tags r:id="rId10"/>
            </p:custDataLst>
          </p:nvPr>
        </p:nvSpPr>
        <p:spPr>
          <a:xfrm>
            <a:off x="2832100" y="6071532"/>
            <a:ext cx="1080000" cy="43200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grpSp>
        <p:nvGrpSpPr>
          <p:cNvPr id="51" name="组合 50"/>
          <p:cNvGrpSpPr/>
          <p:nvPr/>
        </p:nvGrpSpPr>
        <p:grpSpPr>
          <a:xfrm>
            <a:off x="7452326" y="5813993"/>
            <a:ext cx="3162516" cy="521872"/>
            <a:chOff x="10288" y="6136"/>
            <a:chExt cx="5542" cy="973"/>
          </a:xfrm>
        </p:grpSpPr>
        <p:sp>
          <p:nvSpPr>
            <p:cNvPr id="52" name="圆角矩形 51"/>
            <p:cNvSpPr/>
            <p:nvPr/>
          </p:nvSpPr>
          <p:spPr>
            <a:xfrm>
              <a:off x="10288" y="6219"/>
              <a:ext cx="757" cy="805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>
                <a:solidFill>
                  <a:srgbClr val="7030A0"/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11163" y="6265"/>
              <a:ext cx="694" cy="738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>
                <a:solidFill>
                  <a:srgbClr val="7030A0"/>
                </a:solidFill>
              </a:endParaRPr>
            </a:p>
          </p:txBody>
        </p:sp>
        <p:sp>
          <p:nvSpPr>
            <p:cNvPr id="54" name="圆角矩形 53"/>
            <p:cNvSpPr/>
            <p:nvPr/>
          </p:nvSpPr>
          <p:spPr>
            <a:xfrm>
              <a:off x="11983" y="6219"/>
              <a:ext cx="757" cy="805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>
                <a:solidFill>
                  <a:srgbClr val="7030A0"/>
                </a:solidFill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2651" y="6136"/>
              <a:ext cx="862" cy="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rgbClr val="7030A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＝</a:t>
              </a:r>
              <a:endParaRPr lang="zh-CN" altLang="en-US" sz="280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6" name="圆角矩形 55"/>
            <p:cNvSpPr/>
            <p:nvPr/>
          </p:nvSpPr>
          <p:spPr>
            <a:xfrm>
              <a:off x="13512" y="6198"/>
              <a:ext cx="757" cy="805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>
                <a:solidFill>
                  <a:srgbClr val="7030A0"/>
                </a:solidFill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13887" y="6136"/>
              <a:ext cx="1943" cy="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（个）</a:t>
              </a:r>
              <a:endParaRPr lang="zh-CN" altLang="en-US" sz="24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bldLvl="0" animBg="1"/>
      <p:bldP spid="28" grpId="0" bldLvl="0" animBg="1"/>
      <p:bldP spid="30" grpId="0"/>
      <p:bldP spid="31" grpId="0" bldLvl="0" animBg="1"/>
      <p:bldP spid="32" grpId="0" bldLvl="0" animBg="1"/>
      <p:bldP spid="36" grpId="0"/>
      <p:bldP spid="41" grpId="0" bldLvl="0" animBg="1"/>
      <p:bldP spid="49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376.75275590551183,&quot;left&quot;:43.65,&quot;top&quot;:117.1,&quot;width&quot;:877.0370866141733}"/>
</p:tagLst>
</file>

<file path=ppt/tags/tag11.xml><?xml version="1.0" encoding="utf-8"?>
<p:tagLst xmlns:p="http://schemas.openxmlformats.org/presentationml/2006/main">
  <p:tag name="KSO_WM_DIAGRAM_VIRTUALLY_FRAME" val="{&quot;height&quot;:376.75275590551183,&quot;left&quot;:43.65,&quot;top&quot;:117.1,&quot;width&quot;:877.0370866141733}"/>
</p:tagLst>
</file>

<file path=ppt/tags/tag12.xml><?xml version="1.0" encoding="utf-8"?>
<p:tagLst xmlns:p="http://schemas.openxmlformats.org/presentationml/2006/main">
  <p:tag name="KSO_WM_DIAGRAM_VIRTUALLY_FRAME" val="{&quot;height&quot;:425.15,&quot;left&quot;:69.15,&quot;top&quot;:56.6,&quot;width&quot;:858.2}"/>
</p:tagLst>
</file>

<file path=ppt/tags/tag13.xml><?xml version="1.0" encoding="utf-8"?>
<p:tagLst xmlns:p="http://schemas.openxmlformats.org/presentationml/2006/main">
  <p:tag name="KSO_WM_DIAGRAM_VIRTUALLY_FRAME" val="{&quot;height&quot;:425.15,&quot;left&quot;:69.15,&quot;top&quot;:56.6,&quot;width&quot;:858.2}"/>
</p:tagLst>
</file>

<file path=ppt/tags/tag14.xml><?xml version="1.0" encoding="utf-8"?>
<p:tagLst xmlns:p="http://schemas.openxmlformats.org/presentationml/2006/main">
  <p:tag name="KSO_WM_DIAGRAM_VIRTUALLY_FRAME" val="{&quot;height&quot;:425.15,&quot;left&quot;:69.15,&quot;top&quot;:56.6,&quot;width&quot;:858.2}"/>
</p:tagLst>
</file>

<file path=ppt/tags/tag15.xml><?xml version="1.0" encoding="utf-8"?>
<p:tagLst xmlns:p="http://schemas.openxmlformats.org/presentationml/2006/main">
  <p:tag name="KSO_WM_DIAGRAM_VIRTUALLY_FRAME" val="{&quot;height&quot;:425.15,&quot;left&quot;:69.15,&quot;top&quot;:56.6,&quot;width&quot;:858.2}"/>
</p:tagLst>
</file>

<file path=ppt/tags/tag16.xml><?xml version="1.0" encoding="utf-8"?>
<p:tagLst xmlns:p="http://schemas.openxmlformats.org/presentationml/2006/main">
  <p:tag name="KSO_WM_DIAGRAM_VIRTUALLY_FRAME" val="{&quot;height&quot;:425.15,&quot;left&quot;:69.15,&quot;top&quot;:56.6,&quot;width&quot;:858.2}"/>
</p:tagLst>
</file>

<file path=ppt/tags/tag17.xml><?xml version="1.0" encoding="utf-8"?>
<p:tagLst xmlns:p="http://schemas.openxmlformats.org/presentationml/2006/main">
  <p:tag name="KSO_WM_DIAGRAM_VIRTUALLY_FRAME" val="{&quot;height&quot;:376.75275590551183,&quot;left&quot;:43.65,&quot;top&quot;:117.1,&quot;width&quot;:877.0370866141733}"/>
</p:tagLst>
</file>

<file path=ppt/tags/tag18.xml><?xml version="1.0" encoding="utf-8"?>
<p:tagLst xmlns:p="http://schemas.openxmlformats.org/presentationml/2006/main">
  <p:tag name="KSO_WM_DIAGRAM_VIRTUALLY_FRAME" val="{&quot;height&quot;:376.75275590551183,&quot;left&quot;:43.65,&quot;top&quot;:117.1,&quot;width&quot;:877.0370866141733}"/>
</p:tagLst>
</file>

<file path=ppt/tags/tag19.xml><?xml version="1.0" encoding="utf-8"?>
<p:tagLst xmlns:p="http://schemas.openxmlformats.org/presentationml/2006/main">
  <p:tag name="KSO_WM_DIAGRAM_VIRTUALLY_FRAME" val="{&quot;height&quot;:376.75275590551183,&quot;left&quot;:43.65,&quot;top&quot;:117.1,&quot;width&quot;:877.0370866141733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76.75275590551183,&quot;left&quot;:43.65,&quot;top&quot;:117.1,&quot;width&quot;:877.0370866141733}"/>
</p:tagLst>
</file>

<file path=ppt/tags/tag21.xml><?xml version="1.0" encoding="utf-8"?>
<p:tagLst xmlns:p="http://schemas.openxmlformats.org/presentationml/2006/main">
  <p:tag name="KSO_WM_DIAGRAM_VIRTUALLY_FRAME" val="{&quot;height&quot;:376.75275590551183,&quot;left&quot;:43.65,&quot;top&quot;:117.1,&quot;width&quot;:877.0370866141733}"/>
</p:tagLst>
</file>

<file path=ppt/tags/tag22.xml><?xml version="1.0" encoding="utf-8"?>
<p:tagLst xmlns:p="http://schemas.openxmlformats.org/presentationml/2006/main">
  <p:tag name="KSO_WM_DIAGRAM_VIRTUALLY_FRAME" val="{&quot;height&quot;:376.75275590551183,&quot;left&quot;:43.65,&quot;top&quot;:117.1,&quot;width&quot;:877.0370866141733}"/>
</p:tagLst>
</file>

<file path=ppt/tags/tag23.xml><?xml version="1.0" encoding="utf-8"?>
<p:tagLst xmlns:p="http://schemas.openxmlformats.org/presentationml/2006/main">
  <p:tag name="KSO_WM_DIAGRAM_VIRTUALLY_FRAME" val="{&quot;height&quot;:376.75275590551183,&quot;left&quot;:43.65,&quot;top&quot;:117.1,&quot;width&quot;:877.0370866141733}"/>
</p:tagLst>
</file>

<file path=ppt/tags/tag24.xml><?xml version="1.0" encoding="utf-8"?>
<p:tagLst xmlns:p="http://schemas.openxmlformats.org/presentationml/2006/main">
  <p:tag name="KSO_WM_DIAGRAM_VIRTUALLY_FRAME" val="{&quot;height&quot;:376.75275590551183,&quot;left&quot;:43.65,&quot;top&quot;:117.1,&quot;width&quot;:877.0370866141733}"/>
</p:tagLst>
</file>

<file path=ppt/tags/tag25.xml><?xml version="1.0" encoding="utf-8"?>
<p:tagLst xmlns:p="http://schemas.openxmlformats.org/presentationml/2006/main">
  <p:tag name="KSO_WM_DIAGRAM_VIRTUALLY_FRAME" val="{&quot;height&quot;:376.75275590551183,&quot;left&quot;:43.65,&quot;top&quot;:117.1,&quot;width&quot;:877.0370866141733}"/>
</p:tagLst>
</file>

<file path=ppt/tags/tag26.xml><?xml version="1.0" encoding="utf-8"?>
<p:tagLst xmlns:p="http://schemas.openxmlformats.org/presentationml/2006/main">
  <p:tag name="KSO_WM_DIAGRAM_VIRTUALLY_FRAME" val="{&quot;height&quot;:425.15,&quot;left&quot;:69.15,&quot;top&quot;:56.6,&quot;width&quot;:858.2}"/>
</p:tagLst>
</file>

<file path=ppt/tags/tag27.xml><?xml version="1.0" encoding="utf-8"?>
<p:tagLst xmlns:p="http://schemas.openxmlformats.org/presentationml/2006/main">
  <p:tag name="KSO_WM_DIAGRAM_VIRTUALLY_FRAME" val="{&quot;height&quot;:425.15,&quot;left&quot;:69.15,&quot;top&quot;:56.6,&quot;width&quot;:858.2}"/>
</p:tagLst>
</file>

<file path=ppt/tags/tag28.xml><?xml version="1.0" encoding="utf-8"?>
<p:tagLst xmlns:p="http://schemas.openxmlformats.org/presentationml/2006/main">
  <p:tag name="KSO_WM_DIAGRAM_VIRTUALLY_FRAME" val="{&quot;height&quot;:425.15,&quot;left&quot;:69.15,&quot;top&quot;:56.6,&quot;width&quot;:858.2}"/>
</p:tagLst>
</file>

<file path=ppt/tags/tag29.xml><?xml version="1.0" encoding="utf-8"?>
<p:tagLst xmlns:p="http://schemas.openxmlformats.org/presentationml/2006/main">
  <p:tag name="KSO_WM_DIAGRAM_VIRTUALLY_FRAME" val="{&quot;height&quot;:425.15,&quot;left&quot;:69.15,&quot;top&quot;:56.6,&quot;width&quot;:858.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5.15,&quot;left&quot;:69.15,&quot;top&quot;:56.6,&quot;width&quot;:858.2}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DIAGRAM_VIRTUALLY_FRAME" val="{&quot;height&quot;:45.4,&quot;left&quot;:179.4,&quot;top&quot;:333.35,&quot;width&quot;:559.5}"/>
</p:tagLst>
</file>

<file path=ppt/tags/tag34.xml><?xml version="1.0" encoding="utf-8"?>
<p:tagLst xmlns:p="http://schemas.openxmlformats.org/presentationml/2006/main">
  <p:tag name="KSO_WM_DIAGRAM_VIRTUALLY_FRAME" val="{&quot;height&quot;:45.4,&quot;left&quot;:179.4,&quot;top&quot;:333.35,&quot;width&quot;:559.5}"/>
</p:tagLst>
</file>

<file path=ppt/tags/tag35.xml><?xml version="1.0" encoding="utf-8"?>
<p:tagLst xmlns:p="http://schemas.openxmlformats.org/presentationml/2006/main">
  <p:tag name="KSO_WM_DIAGRAM_VIRTUALLY_FRAME" val="{&quot;height&quot;:45.4,&quot;left&quot;:179.4,&quot;top&quot;:333.35,&quot;width&quot;:559.5}"/>
</p:tagLst>
</file>

<file path=ppt/tags/tag36.xml><?xml version="1.0" encoding="utf-8"?>
<p:tagLst xmlns:p="http://schemas.openxmlformats.org/presentationml/2006/main">
  <p:tag name="KSO_WM_DIAGRAM_VIRTUALLY_FRAME" val="{&quot;height&quot;:45.4,&quot;left&quot;:179.4,&quot;top&quot;:333.35,&quot;width&quot;:559.5}"/>
</p:tagLst>
</file>

<file path=ppt/tags/tag37.xml><?xml version="1.0" encoding="utf-8"?>
<p:tagLst xmlns:p="http://schemas.openxmlformats.org/presentationml/2006/main">
  <p:tag name="KSO_WM_DIAGRAM_VIRTUALLY_FRAME" val="{&quot;height&quot;:45.4,&quot;left&quot;:179.4,&quot;top&quot;:333.35,&quot;width&quot;:559.5}"/>
</p:tagLst>
</file>

<file path=ppt/tags/tag38.xml><?xml version="1.0" encoding="utf-8"?>
<p:tagLst xmlns:p="http://schemas.openxmlformats.org/presentationml/2006/main">
  <p:tag name="KSO_WM_DIAGRAM_VIRTUALLY_FRAME" val="{&quot;height&quot;:45.4,&quot;left&quot;:179.4,&quot;top&quot;:333.35,&quot;width&quot;:559.5}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commondata" val="eyJoZGlkIjoiNGM0ODMyYWI4MTI5MDA4ZmIzNTM3MTFiYTE0MTBlYzgifQ==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DIAGRAM_VIRTUALLY_FRAME" val="{&quot;height&quot;:376.75275590551183,&quot;left&quot;:43.65,&quot;top&quot;:117.1,&quot;width&quot;:877.0370866141733}"/>
</p:tagLst>
</file>

<file path=ppt/tags/tag7.xml><?xml version="1.0" encoding="utf-8"?>
<p:tagLst xmlns:p="http://schemas.openxmlformats.org/presentationml/2006/main">
  <p:tag name="KSO_WM_DIAGRAM_VIRTUALLY_FRAME" val="{&quot;height&quot;:376.75275590551183,&quot;left&quot;:43.65,&quot;top&quot;:117.1,&quot;width&quot;:877.0370866141733}"/>
</p:tagLst>
</file>

<file path=ppt/tags/tag8.xml><?xml version="1.0" encoding="utf-8"?>
<p:tagLst xmlns:p="http://schemas.openxmlformats.org/presentationml/2006/main">
  <p:tag name="KSO_WM_DIAGRAM_VIRTUALLY_FRAME" val="{&quot;height&quot;:376.75275590551183,&quot;left&quot;:43.65,&quot;top&quot;:117.1,&quot;width&quot;:877.0370866141733}"/>
</p:tagLst>
</file>

<file path=ppt/tags/tag9.xml><?xml version="1.0" encoding="utf-8"?>
<p:tagLst xmlns:p="http://schemas.openxmlformats.org/presentationml/2006/main">
  <p:tag name="KSO_WM_DIAGRAM_VIRTUALLY_FRAME" val="{&quot;height&quot;:376.75275590551183,&quot;left&quot;:43.65,&quot;top&quot;:117.1,&quot;width&quot;:877.0370866141733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461</Words>
  <Application>WPS 演示</Application>
  <PresentationFormat/>
  <Paragraphs>215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5" baseType="lpstr">
      <vt:lpstr>Arial</vt:lpstr>
      <vt:lpstr>宋体</vt:lpstr>
      <vt:lpstr>Wingdings</vt:lpstr>
      <vt:lpstr>等线</vt:lpstr>
      <vt:lpstr>等线 Light</vt:lpstr>
      <vt:lpstr>微软雅黑</vt:lpstr>
      <vt:lpstr>Times New Roman</vt:lpstr>
      <vt:lpstr>Verdana</vt:lpstr>
      <vt:lpstr>方正科技符号</vt:lpstr>
      <vt:lpstr>Segoe UI</vt:lpstr>
      <vt:lpstr>Arial Unicode MS</vt:lpstr>
      <vt:lpstr>Calibri</vt:lpstr>
      <vt:lpstr>方正大标宋简体</vt:lpstr>
      <vt:lpstr>思源宋体 Heavy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群 林</dc:creator>
  <cp:lastModifiedBy>郑雪</cp:lastModifiedBy>
  <cp:revision>104</cp:revision>
  <dcterms:created xsi:type="dcterms:W3CDTF">2023-11-18T16:34:00Z</dcterms:created>
  <dcterms:modified xsi:type="dcterms:W3CDTF">2025-01-07T06:42:21Z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466359F1968749C2877D92AA378554C4_13</vt:lpwstr>
  </property>
  <property fmtid="{D5CDD505-2E9C-101B-9397-08002B2CF9AE}" pid="3" name="KSOProductBuildVer">
    <vt:lpwstr>2052-12.1.0.19302</vt:lpwstr>
  </property>
</Properties>
</file>