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0"/>
  </p:handoutMasterIdLst>
  <p:sldIdLst>
    <p:sldId id="272" r:id="rId3"/>
    <p:sldId id="280" r:id="rId4"/>
    <p:sldId id="289" r:id="rId5"/>
    <p:sldId id="290" r:id="rId6"/>
    <p:sldId id="292" r:id="rId7"/>
    <p:sldId id="293" r:id="rId8"/>
    <p:sldId id="274" r:id="rId9"/>
  </p:sldIdLst>
  <p:sldSz cx="12192000" cy="6858000"/>
  <p:notesSz cx="6858000" cy="9144000"/>
  <p:embeddedFontLst>
    <p:embeddedFont>
      <p:font typeface="等线" panose="02010600030101010101" pitchFamily="2" charset="-122"/>
      <p:regular r:id="rId14"/>
    </p:embeddedFont>
    <p:embeddedFont>
      <p:font typeface="微软雅黑" panose="020B0503020204020204" pitchFamily="34" charset="-122"/>
      <p:regular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方正科技符号" panose="02000502000000000000" charset="-122"/>
      <p:regular r:id="rId20"/>
    </p:embeddedFont>
    <p:embeddedFont>
      <p:font typeface="方正大标宋简体" panose="02000000000000000000" charset="-122"/>
      <p:regular r:id="rId21"/>
    </p:embeddedFont>
  </p:embeddedFontLst>
  <p:custDataLst>
    <p:tags r:id="rId2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0" userDrawn="1">
          <p15:clr>
            <a:srgbClr val="A4A3A4"/>
          </p15:clr>
        </p15:guide>
        <p15:guide id="2" pos="3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4D4"/>
    <a:srgbClr val="E18A3B"/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20"/>
        <p:guide pos="3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7.xml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721928"/>
            <a:ext cx="69818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填数游戏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数学好玩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" name="组合 31"/>
          <p:cNvGrpSpPr/>
          <p:nvPr/>
        </p:nvGrpSpPr>
        <p:grpSpPr>
          <a:xfrm>
            <a:off x="7801610" y="1941195"/>
            <a:ext cx="1903730" cy="702310"/>
            <a:chOff x="12119" y="4010"/>
            <a:chExt cx="2998" cy="1106"/>
          </a:xfrm>
        </p:grpSpPr>
        <p:sp>
          <p:nvSpPr>
            <p:cNvPr id="20" name="圆角矩形标注 19"/>
            <p:cNvSpPr/>
            <p:nvPr/>
          </p:nvSpPr>
          <p:spPr bwMode="auto">
            <a:xfrm>
              <a:off x="12119" y="4110"/>
              <a:ext cx="2752" cy="1007"/>
            </a:xfrm>
            <a:prstGeom prst="wedgeRoundRectCallout">
              <a:avLst>
                <a:gd name="adj1" fmla="val -63812"/>
                <a:gd name="adj2" fmla="val -26587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文本框 26"/>
            <p:cNvSpPr txBox="1">
              <a:spLocks noChangeArrowheads="1"/>
            </p:cNvSpPr>
            <p:nvPr/>
          </p:nvSpPr>
          <p:spPr bwMode="auto">
            <a:xfrm>
              <a:off x="12313" y="4010"/>
              <a:ext cx="2805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sz="2400" dirty="0">
                  <a:latin typeface="微软雅黑" panose="020B0503020204020204" pitchFamily="34" charset="-122"/>
                </a:rPr>
                <a:t>怎么玩呢？</a:t>
              </a:r>
              <a:endParaRPr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008505" y="1776730"/>
            <a:ext cx="2489835" cy="1292860"/>
            <a:chOff x="2996" y="3751"/>
            <a:chExt cx="3921" cy="2036"/>
          </a:xfrm>
        </p:grpSpPr>
        <p:sp>
          <p:nvSpPr>
            <p:cNvPr id="23" name="圆角矩形标注 22"/>
            <p:cNvSpPr/>
            <p:nvPr/>
          </p:nvSpPr>
          <p:spPr bwMode="auto">
            <a:xfrm>
              <a:off x="2996" y="3851"/>
              <a:ext cx="3665" cy="1937"/>
            </a:xfrm>
            <a:prstGeom prst="wedgeRoundRectCallout">
              <a:avLst>
                <a:gd name="adj1" fmla="val 57039"/>
                <a:gd name="adj2" fmla="val 1213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文本框 26"/>
            <p:cNvSpPr txBox="1">
              <a:spLocks noChangeArrowheads="1"/>
            </p:cNvSpPr>
            <p:nvPr/>
          </p:nvSpPr>
          <p:spPr bwMode="auto">
            <a:xfrm>
              <a:off x="3183" y="3751"/>
              <a:ext cx="3735" cy="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sz="2400" dirty="0">
                  <a:latin typeface="微软雅黑" panose="020B0503020204020204" pitchFamily="34" charset="-122"/>
                </a:rPr>
                <a:t>我们一起玩填</a:t>
              </a:r>
              <a:endParaRPr sz="2400" dirty="0">
                <a:latin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sz="2400" dirty="0">
                  <a:latin typeface="微软雅黑" panose="020B0503020204020204" pitchFamily="34" charset="-122"/>
                </a:rPr>
                <a:t>数游戏吧。</a:t>
              </a:r>
              <a:endParaRPr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70375" y="1193165"/>
            <a:ext cx="3863340" cy="2263140"/>
            <a:chOff x="6558" y="2832"/>
            <a:chExt cx="6084" cy="3564"/>
          </a:xfrm>
        </p:grpSpPr>
        <p:pic>
          <p:nvPicPr>
            <p:cNvPr id="19" name="图片 18" descr="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6558" y="2832"/>
              <a:ext cx="6085" cy="3564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 flipV="1">
              <a:off x="8792" y="5061"/>
              <a:ext cx="510" cy="5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000" b="1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10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 flipV="1">
              <a:off x="9128" y="5068"/>
              <a:ext cx="510" cy="5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000" b="1">
                  <a:latin typeface="方正科技符号" panose="02000502000000000000" charset="-122"/>
                  <a:ea typeface="方正科技符号" panose="02000502000000000000" charset="-122"/>
                </a:rPr>
                <a:t>2</a:t>
              </a:r>
              <a:endParaRPr lang="en-US" altLang="zh-CN" sz="10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21420000" flipV="1">
              <a:off x="9151" y="5306"/>
              <a:ext cx="510" cy="5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1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11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rot="21180000" flipV="1">
              <a:off x="9603" y="5584"/>
              <a:ext cx="510" cy="5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2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12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7065" y="3646170"/>
            <a:ext cx="10836910" cy="2576830"/>
            <a:chOff x="1019" y="5742"/>
            <a:chExt cx="17066" cy="4058"/>
          </a:xfrm>
        </p:grpSpPr>
        <p:grpSp>
          <p:nvGrpSpPr>
            <p:cNvPr id="41" name="组合 40"/>
            <p:cNvGrpSpPr/>
            <p:nvPr/>
          </p:nvGrpSpPr>
          <p:grpSpPr>
            <a:xfrm>
              <a:off x="1019" y="5742"/>
              <a:ext cx="17066" cy="4058"/>
              <a:chOff x="1019" y="5742"/>
              <a:chExt cx="17066" cy="4058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019" y="5742"/>
                <a:ext cx="17067" cy="4059"/>
              </a:xfrm>
              <a:prstGeom prst="rect">
                <a:avLst/>
              </a:prstGeom>
              <a:solidFill>
                <a:srgbClr val="EEF4D4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387" y="6184"/>
                <a:ext cx="342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游戏规则：</a:t>
                </a:r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19" y="7340"/>
                <a:ext cx="444" cy="444"/>
              </a:xfrm>
              <a:prstGeom prst="ellipse">
                <a:avLst/>
              </a:prstGeom>
              <a:solidFill>
                <a:srgbClr val="E18A3B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184" y="7151"/>
                <a:ext cx="1062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每个空格中只能填 </a:t>
                </a:r>
                <a:r>
                  <a:rPr lang="zh-CN" altLang="en-US" sz="2800" b="1"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1，2，3</a:t>
                </a:r>
                <a:r>
                  <a: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中的一个。</a:t>
                </a:r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519" y="8307"/>
                <a:ext cx="444" cy="444"/>
              </a:xfrm>
              <a:prstGeom prst="ellipse">
                <a:avLst/>
              </a:prstGeom>
              <a:solidFill>
                <a:srgbClr val="E18A3B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184" y="8118"/>
                <a:ext cx="920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每一行、每一列的数字不能重复。</a:t>
                </a:r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9" name="图片 38" descr="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496" y="6046"/>
                <a:ext cx="3702" cy="3578"/>
              </a:xfrm>
              <a:prstGeom prst="rect">
                <a:avLst/>
              </a:prstGeom>
            </p:spPr>
          </p:pic>
        </p:grpSp>
        <p:sp>
          <p:nvSpPr>
            <p:cNvPr id="42" name="文本框 41"/>
            <p:cNvSpPr txBox="1"/>
            <p:nvPr/>
          </p:nvSpPr>
          <p:spPr>
            <a:xfrm>
              <a:off x="13861" y="6266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4986" y="7340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121" y="8467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4986" y="8467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2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" y="736600"/>
            <a:ext cx="2154555" cy="5994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52905" y="4091305"/>
            <a:ext cx="3700145" cy="2085340"/>
            <a:chOff x="2603" y="6156"/>
            <a:chExt cx="5827" cy="3284"/>
          </a:xfrm>
        </p:grpSpPr>
        <p:pic>
          <p:nvPicPr>
            <p:cNvPr id="6" name="图片 5" descr="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603" y="6156"/>
              <a:ext cx="1960" cy="3261"/>
            </a:xfrm>
            <a:prstGeom prst="rect">
              <a:avLst/>
            </a:prstGeom>
          </p:spPr>
        </p:pic>
        <p:sp>
          <p:nvSpPr>
            <p:cNvPr id="10" name="圆角矩形标注 9"/>
            <p:cNvSpPr/>
            <p:nvPr/>
          </p:nvSpPr>
          <p:spPr bwMode="auto">
            <a:xfrm>
              <a:off x="4938" y="6768"/>
              <a:ext cx="3493" cy="2672"/>
            </a:xfrm>
            <a:prstGeom prst="wedgeRoundRectCallout">
              <a:avLst>
                <a:gd name="adj1" fmla="val -66089"/>
                <a:gd name="adj2" fmla="val -479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文本框 26"/>
            <p:cNvSpPr txBox="1">
              <a:spLocks noChangeArrowheads="1"/>
            </p:cNvSpPr>
            <p:nvPr/>
          </p:nvSpPr>
          <p:spPr bwMode="auto">
            <a:xfrm>
              <a:off x="5101" y="6656"/>
              <a:ext cx="3183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>
                  <a:latin typeface="微软雅黑" panose="020B0503020204020204" pitchFamily="34" charset="-122"/>
                  <a:sym typeface="+mn-ea"/>
                </a:rPr>
                <a:t>空格中只能填 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1，2，3</a:t>
              </a:r>
              <a:r>
                <a:rPr lang="zh-CN" altLang="en-US" sz="2400">
                  <a:latin typeface="微软雅黑" panose="020B0503020204020204" pitchFamily="34" charset="-122"/>
                  <a:sym typeface="+mn-ea"/>
                </a:rPr>
                <a:t> 中的一个。</a:t>
              </a:r>
              <a:endPara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72505" y="4116070"/>
            <a:ext cx="5202555" cy="2239010"/>
            <a:chOff x="9563" y="6195"/>
            <a:chExt cx="8193" cy="3526"/>
          </a:xfrm>
        </p:grpSpPr>
        <p:pic>
          <p:nvPicPr>
            <p:cNvPr id="8" name="图片 7" descr="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62" y="6195"/>
              <a:ext cx="1894" cy="3527"/>
            </a:xfrm>
            <a:prstGeom prst="rect">
              <a:avLst/>
            </a:prstGeom>
          </p:spPr>
        </p:pic>
        <p:sp>
          <p:nvSpPr>
            <p:cNvPr id="12" name="圆角矩形标注 11"/>
            <p:cNvSpPr/>
            <p:nvPr/>
          </p:nvSpPr>
          <p:spPr bwMode="auto">
            <a:xfrm>
              <a:off x="9563" y="6769"/>
              <a:ext cx="5565" cy="2672"/>
            </a:xfrm>
            <a:prstGeom prst="wedgeRoundRectCallout">
              <a:avLst>
                <a:gd name="adj1" fmla="val 59362"/>
                <a:gd name="adj2" fmla="val 1497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文本框 26"/>
            <p:cNvSpPr txBox="1">
              <a:spLocks noChangeArrowheads="1"/>
            </p:cNvSpPr>
            <p:nvPr/>
          </p:nvSpPr>
          <p:spPr bwMode="auto">
            <a:xfrm>
              <a:off x="9726" y="6657"/>
              <a:ext cx="5071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>
                  <a:sym typeface="+mn-ea"/>
                </a:rPr>
                <a:t>每一行，数</a:t>
              </a:r>
              <a:r>
                <a:rPr lang="zh-CN" altLang="en-US" sz="2400" spc="500">
                  <a:solidFill>
                    <a:schemeClr val="tx1"/>
                  </a:solidFill>
                  <a:uFillTx/>
                  <a:sym typeface="+mn-ea"/>
                </a:rPr>
                <a:t>字</a:t>
              </a:r>
              <a:r>
                <a:rPr lang="zh-CN" altLang="en-US"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sym typeface="+mn-ea"/>
                </a:rPr>
                <a:t>1</a:t>
              </a:r>
              <a:r>
                <a:rPr lang="zh-CN" altLang="en-US" sz="2400">
                  <a:sym typeface="+mn-ea"/>
                </a:rPr>
                <a:t>只能出现一次，每一列，数</a:t>
              </a:r>
              <a:r>
                <a:rPr lang="zh-CN" altLang="en-US" sz="2400" spc="500">
                  <a:uFillTx/>
                  <a:sym typeface="+mn-ea"/>
                </a:rPr>
                <a:t>字</a:t>
              </a:r>
              <a:r>
                <a:rPr lang="zh-CN" altLang="en-US" sz="2400" b="1" spc="500">
                  <a:uFillTx/>
                  <a:latin typeface="方正科技符号" panose="02000502000000000000" charset="-122"/>
                  <a:ea typeface="方正科技符号" panose="02000502000000000000" charset="-122"/>
                  <a:sym typeface="+mn-ea"/>
                </a:rPr>
                <a:t>1</a:t>
              </a:r>
              <a:r>
                <a:rPr lang="zh-CN" altLang="en-US" sz="2400">
                  <a:sym typeface="+mn-ea"/>
                </a:rPr>
                <a:t>也只能出现一次。</a:t>
              </a:r>
              <a:endParaRPr lang="zh-CN" altLang="en-US" sz="2400"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7065" y="1454785"/>
            <a:ext cx="10836910" cy="2576830"/>
            <a:chOff x="1019" y="2291"/>
            <a:chExt cx="17066" cy="4058"/>
          </a:xfrm>
        </p:grpSpPr>
        <p:grpSp>
          <p:nvGrpSpPr>
            <p:cNvPr id="41" name="组合 40"/>
            <p:cNvGrpSpPr/>
            <p:nvPr/>
          </p:nvGrpSpPr>
          <p:grpSpPr>
            <a:xfrm>
              <a:off x="1019" y="2291"/>
              <a:ext cx="17066" cy="4058"/>
              <a:chOff x="1019" y="5742"/>
              <a:chExt cx="17066" cy="4058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019" y="5742"/>
                <a:ext cx="17067" cy="4059"/>
              </a:xfrm>
              <a:prstGeom prst="rect">
                <a:avLst/>
              </a:prstGeom>
              <a:solidFill>
                <a:srgbClr val="EEF4D4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387" y="6184"/>
                <a:ext cx="342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游戏规则：</a:t>
                </a:r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19" y="7340"/>
                <a:ext cx="444" cy="444"/>
              </a:xfrm>
              <a:prstGeom prst="ellipse">
                <a:avLst/>
              </a:prstGeom>
              <a:solidFill>
                <a:srgbClr val="E18A3B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184" y="7151"/>
                <a:ext cx="1062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每个空格中只能填 </a:t>
                </a:r>
                <a:r>
                  <a:rPr lang="zh-CN" altLang="en-US" sz="2800" b="1"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1，2，3</a:t>
                </a:r>
                <a:r>
                  <a: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中的一个。</a:t>
                </a:r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519" y="8307"/>
                <a:ext cx="444" cy="444"/>
              </a:xfrm>
              <a:prstGeom prst="ellipse">
                <a:avLst/>
              </a:prstGeom>
              <a:solidFill>
                <a:srgbClr val="E18A3B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184" y="8118"/>
                <a:ext cx="920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每一行、每一列的数字不能重复。</a:t>
                </a:r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9" name="图片 38" descr="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96" y="6046"/>
                <a:ext cx="3702" cy="3578"/>
              </a:xfrm>
              <a:prstGeom prst="rect">
                <a:avLst/>
              </a:prstGeom>
            </p:spPr>
          </p:pic>
        </p:grpSp>
        <p:sp>
          <p:nvSpPr>
            <p:cNvPr id="42" name="文本框 41"/>
            <p:cNvSpPr txBox="1"/>
            <p:nvPr/>
          </p:nvSpPr>
          <p:spPr>
            <a:xfrm>
              <a:off x="13861" y="2815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4986" y="3889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121" y="5016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4986" y="5016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2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065" y="806450"/>
            <a:ext cx="2184400" cy="529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732155"/>
            <a:ext cx="4545330" cy="16186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0" name="组合 19"/>
          <p:cNvGrpSpPr/>
          <p:nvPr/>
        </p:nvGrpSpPr>
        <p:grpSpPr>
          <a:xfrm>
            <a:off x="4608195" y="2388235"/>
            <a:ext cx="2350770" cy="2272030"/>
            <a:chOff x="7257" y="3761"/>
            <a:chExt cx="3702" cy="3578"/>
          </a:xfrm>
        </p:grpSpPr>
        <p:pic>
          <p:nvPicPr>
            <p:cNvPr id="39" name="图片 38" descr="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7" y="3761"/>
              <a:ext cx="3702" cy="3578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7609" y="3944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734" y="5060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869" y="6187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734" y="6187"/>
              <a:ext cx="72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2</a:t>
              </a:r>
              <a:endParaRPr lang="en-US" altLang="zh-CN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5488305" y="2491105"/>
            <a:ext cx="608330" cy="581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178550" y="2522220"/>
            <a:ext cx="572770" cy="535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765675" y="3185160"/>
            <a:ext cx="608330" cy="581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193790" y="3185160"/>
            <a:ext cx="608330" cy="581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4831715" y="3869690"/>
            <a:ext cx="542290" cy="535305"/>
          </a:xfrm>
          <a:prstGeom prst="roundRect">
            <a:avLst>
              <a:gd name="adj" fmla="val 32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546090" y="2506345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80150" y="2506345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31715" y="3214688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80150" y="3214688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17745" y="394716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4665" y="2482850"/>
            <a:ext cx="3570605" cy="3482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" y="802640"/>
            <a:ext cx="2131060" cy="5657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17550" y="1406525"/>
            <a:ext cx="4393565" cy="2207895"/>
            <a:chOff x="1130" y="2215"/>
            <a:chExt cx="6919" cy="3477"/>
          </a:xfrm>
        </p:grpSpPr>
        <p:pic>
          <p:nvPicPr>
            <p:cNvPr id="7" name="图片 6" descr="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30" y="2215"/>
              <a:ext cx="1409" cy="2721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2667" y="2598"/>
              <a:ext cx="5383" cy="3095"/>
              <a:chOff x="2996" y="3751"/>
              <a:chExt cx="5383" cy="3095"/>
            </a:xfrm>
          </p:grpSpPr>
          <p:sp>
            <p:nvSpPr>
              <p:cNvPr id="8" name="圆角矩形标注 7"/>
              <p:cNvSpPr/>
              <p:nvPr/>
            </p:nvSpPr>
            <p:spPr bwMode="auto">
              <a:xfrm>
                <a:off x="2996" y="3851"/>
                <a:ext cx="5383" cy="2933"/>
              </a:xfrm>
              <a:prstGeom prst="wedgeRoundRectCallout">
                <a:avLst>
                  <a:gd name="adj1" fmla="val -57939"/>
                  <a:gd name="adj2" fmla="val -36839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" name="文本框 26"/>
              <p:cNvSpPr txBox="1">
                <a:spLocks noChangeArrowheads="1"/>
              </p:cNvSpPr>
              <p:nvPr/>
            </p:nvSpPr>
            <p:spPr bwMode="auto">
              <a:xfrm>
                <a:off x="3183" y="3751"/>
                <a:ext cx="5196" cy="3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sz="2400" dirty="0">
                    <a:latin typeface="微软雅黑" panose="020B0503020204020204" pitchFamily="34" charset="-122"/>
                  </a:rPr>
                  <a:t>规则和上面一样，只</a:t>
                </a:r>
                <a:endParaRPr sz="2400" dirty="0">
                  <a:latin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sz="2400" spc="300" dirty="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</a:rPr>
                  <a:t>是空格里可以</a:t>
                </a:r>
                <a:r>
                  <a:rPr sz="2400" spc="500" dirty="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</a:rPr>
                  <a:t>填</a:t>
                </a:r>
                <a:r>
                  <a:rPr sz="2400" b="1" spc="300" dirty="0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</a:rPr>
                  <a:t>1</a:t>
                </a:r>
                <a:r>
                  <a:rPr sz="2400" b="1" spc="300" dirty="0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，</a:t>
                </a:r>
                <a:endParaRPr sz="2400" b="1" dirty="0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sz="2400" b="1" dirty="0"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2，3，4，5 </a:t>
                </a:r>
                <a:r>
                  <a:rPr sz="2400" dirty="0">
                    <a:latin typeface="微软雅黑" panose="020B0503020204020204" pitchFamily="34" charset="-122"/>
                  </a:rPr>
                  <a:t>中的一个。</a:t>
                </a:r>
                <a:endParaRPr sz="240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5770245" y="26035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70245" y="32766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70245" y="39497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770245" y="46228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70245" y="52959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48425" y="26035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48425" y="32766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48425" y="39497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48425" y="52959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126605" y="46228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26605" y="52959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04785" y="39497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804785" y="46228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482965" y="26035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482965" y="32766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482965" y="39497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482965" y="46228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482965" y="52959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7068820" y="2588260"/>
            <a:ext cx="608330" cy="581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7126605" y="26035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7734300" y="2588260"/>
            <a:ext cx="608330" cy="581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7792085" y="26035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7051675" y="3246755"/>
            <a:ext cx="608330" cy="581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7109460" y="3261995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7720965" y="3247390"/>
            <a:ext cx="608330" cy="581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7778750" y="326263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7068820" y="3927475"/>
            <a:ext cx="608330" cy="581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7126605" y="3942715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6372860" y="4622800"/>
            <a:ext cx="608330" cy="581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6430645" y="463804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7747000" y="5280660"/>
            <a:ext cx="608330" cy="581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7804785" y="5295900"/>
            <a:ext cx="4578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</a:t>
            </a:r>
            <a:endParaRPr lang="en-US" altLang="zh-CN" sz="28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6" grpId="0"/>
      <p:bldP spid="68" grpId="0"/>
      <p:bldP spid="70" grpId="0"/>
      <p:bldP spid="72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130" y="820420"/>
            <a:ext cx="2132965" cy="50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97280" y="2203450"/>
            <a:ext cx="5071745" cy="1964690"/>
            <a:chOff x="965" y="3405"/>
            <a:chExt cx="7987" cy="3094"/>
          </a:xfrm>
        </p:grpSpPr>
        <p:grpSp>
          <p:nvGrpSpPr>
            <p:cNvPr id="31" name="组合 30"/>
            <p:cNvGrpSpPr/>
            <p:nvPr/>
          </p:nvGrpSpPr>
          <p:grpSpPr>
            <a:xfrm rot="0">
              <a:off x="1960" y="3405"/>
              <a:ext cx="6992" cy="3095"/>
              <a:chOff x="2145" y="3786"/>
              <a:chExt cx="6992" cy="3095"/>
            </a:xfrm>
          </p:grpSpPr>
          <p:sp>
            <p:nvSpPr>
              <p:cNvPr id="8" name="圆角矩形 7"/>
              <p:cNvSpPr/>
              <p:nvPr/>
            </p:nvSpPr>
            <p:spPr bwMode="auto">
              <a:xfrm>
                <a:off x="2145" y="3851"/>
                <a:ext cx="6992" cy="2933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" name="文本框 26"/>
              <p:cNvSpPr txBox="1">
                <a:spLocks noChangeArrowheads="1"/>
              </p:cNvSpPr>
              <p:nvPr/>
            </p:nvSpPr>
            <p:spPr bwMode="auto">
              <a:xfrm>
                <a:off x="3183" y="3786"/>
                <a:ext cx="5953" cy="3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sz="2400" dirty="0">
                    <a:latin typeface="微软雅黑" panose="020B0503020204020204" pitchFamily="34" charset="-122"/>
                  </a:rPr>
                  <a:t>填数时，可以从空格少的地方填，不能确定的时候，先试试，错了再调整。</a:t>
                </a:r>
                <a:endParaRPr sz="2400" dirty="0"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965" y="3469"/>
              <a:ext cx="1733" cy="3031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7090410" y="3135630"/>
            <a:ext cx="3552190" cy="1948815"/>
            <a:chOff x="10402" y="4640"/>
            <a:chExt cx="5594" cy="3069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10402" y="5519"/>
              <a:ext cx="4333" cy="2191"/>
              <a:chOff x="2428" y="3851"/>
              <a:chExt cx="4559" cy="2191"/>
            </a:xfrm>
          </p:grpSpPr>
          <p:sp>
            <p:nvSpPr>
              <p:cNvPr id="5" name="圆角矩形 4"/>
              <p:cNvSpPr/>
              <p:nvPr/>
            </p:nvSpPr>
            <p:spPr bwMode="auto">
              <a:xfrm>
                <a:off x="2428" y="3851"/>
                <a:ext cx="4559" cy="2191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" name="文本框 26"/>
              <p:cNvSpPr txBox="1">
                <a:spLocks noChangeArrowheads="1"/>
              </p:cNvSpPr>
              <p:nvPr/>
            </p:nvSpPr>
            <p:spPr bwMode="auto">
              <a:xfrm>
                <a:off x="2646" y="3851"/>
                <a:ext cx="4055" cy="2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sz="2400" dirty="0">
                    <a:latin typeface="微软雅黑" panose="020B0503020204020204" pitchFamily="34" charset="-122"/>
                  </a:rPr>
                  <a:t>行和列都要看，最后再检查。</a:t>
                </a:r>
                <a:endParaRPr sz="2400" dirty="0"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4076" y="4640"/>
              <a:ext cx="1921" cy="302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GM0ODMyYWI4MTI5MDA4ZmIzNTM3MTFiYTE0MTBlYz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WPS 演示</Application>
  <PresentationFormat/>
  <Paragraphs>127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Verdana</vt:lpstr>
      <vt:lpstr>方正科技符号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98</cp:revision>
  <dcterms:created xsi:type="dcterms:W3CDTF">2023-11-18T16:34:00Z</dcterms:created>
  <dcterms:modified xsi:type="dcterms:W3CDTF">2025-01-07T06:28:43Z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40A2F9C4504A4D1FB486A222F7686A38_13</vt:lpwstr>
  </property>
  <property fmtid="{D5CDD505-2E9C-101B-9397-08002B2CF9AE}" pid="3" name="KSOProductBuildVer">
    <vt:lpwstr>2052-12.1.0.19302</vt:lpwstr>
  </property>
</Properties>
</file>