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handoutMasterIdLst>
    <p:handoutMasterId r:id="rId17"/>
  </p:handoutMasterIdLst>
  <p:sldIdLst>
    <p:sldId id="272" r:id="rId3"/>
    <p:sldId id="280" r:id="rId4"/>
    <p:sldId id="298" r:id="rId5"/>
    <p:sldId id="299" r:id="rId6"/>
    <p:sldId id="289" r:id="rId7"/>
    <p:sldId id="290" r:id="rId9"/>
    <p:sldId id="291" r:id="rId10"/>
    <p:sldId id="292" r:id="rId11"/>
    <p:sldId id="300" r:id="rId12"/>
    <p:sldId id="293" r:id="rId13"/>
    <p:sldId id="294" r:id="rId14"/>
    <p:sldId id="295" r:id="rId15"/>
    <p:sldId id="274" r:id="rId16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微软雅黑" panose="020B0503020204020204" pitchFamily="34" charset="-122"/>
      <p:regular r:id="rId23"/>
    </p:embeddedFont>
    <p:embeddedFont>
      <p:font typeface="方正科技符号" panose="02000502000000000000" charset="-122"/>
      <p:regular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  <p:embeddedFont>
      <p:font typeface="方正大标宋简体" panose="02000000000000000000" charset="-122"/>
      <p:regular r:id="rId33"/>
    </p:embeddedFont>
  </p:embeddedFontLst>
  <p:custDataLst>
    <p:tags r:id="rId34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5" userDrawn="1">
          <p15:clr>
            <a:srgbClr val="A4A3A4"/>
          </p15:clr>
        </p15:guide>
        <p15:guide id="2" pos="40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2925132" name="zhu_zhu584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DF1"/>
    <a:srgbClr val="F1ECF5"/>
    <a:srgbClr val="FBEAC8"/>
    <a:srgbClr val="E1F2FC"/>
    <a:srgbClr val="E9F1DB"/>
    <a:srgbClr val="F8C64D"/>
    <a:srgbClr val="FFF9E6"/>
    <a:srgbClr val="E7F3F9"/>
    <a:srgbClr val="F4F9FD"/>
    <a:srgbClr val="F1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2"/>
    <p:restoredTop sz="94660"/>
  </p:normalViewPr>
  <p:slideViewPr>
    <p:cSldViewPr snapToGrid="0" showGuides="1">
      <p:cViewPr varScale="1">
        <p:scale>
          <a:sx n="89" d="100"/>
          <a:sy n="89" d="100"/>
        </p:scale>
        <p:origin x="418" y="72"/>
      </p:cViewPr>
      <p:guideLst>
        <p:guide orient="horz" pos="2255"/>
        <p:guide pos="40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206.xml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A0BFD76-4F25-415A-9328-FD97E6171CD2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94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378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419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学数学课件正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tags" Target="../tags/tag149.xml"/><Relationship Id="rId3" Type="http://schemas.openxmlformats.org/officeDocument/2006/relationships/image" Target="../media/image21.png"/><Relationship Id="rId2" Type="http://schemas.openxmlformats.org/officeDocument/2006/relationships/tags" Target="../tags/tag148.xml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image" Target="../media/image41.png"/><Relationship Id="rId59" Type="http://schemas.openxmlformats.org/officeDocument/2006/relationships/notesSlide" Target="../notesSlides/notesSlide7.xml"/><Relationship Id="rId58" Type="http://schemas.openxmlformats.org/officeDocument/2006/relationships/slideLayout" Target="../slideLayouts/slideLayout3.xml"/><Relationship Id="rId57" Type="http://schemas.openxmlformats.org/officeDocument/2006/relationships/tags" Target="../tags/tag202.xml"/><Relationship Id="rId56" Type="http://schemas.openxmlformats.org/officeDocument/2006/relationships/tags" Target="../tags/tag201.xml"/><Relationship Id="rId55" Type="http://schemas.openxmlformats.org/officeDocument/2006/relationships/tags" Target="../tags/tag200.xml"/><Relationship Id="rId54" Type="http://schemas.openxmlformats.org/officeDocument/2006/relationships/tags" Target="../tags/tag199.xml"/><Relationship Id="rId53" Type="http://schemas.openxmlformats.org/officeDocument/2006/relationships/tags" Target="../tags/tag198.xml"/><Relationship Id="rId52" Type="http://schemas.openxmlformats.org/officeDocument/2006/relationships/tags" Target="../tags/tag197.xml"/><Relationship Id="rId51" Type="http://schemas.openxmlformats.org/officeDocument/2006/relationships/tags" Target="../tags/tag196.xml"/><Relationship Id="rId50" Type="http://schemas.openxmlformats.org/officeDocument/2006/relationships/tags" Target="../tags/tag195.xml"/><Relationship Id="rId5" Type="http://schemas.openxmlformats.org/officeDocument/2006/relationships/image" Target="../media/image21.png"/><Relationship Id="rId49" Type="http://schemas.openxmlformats.org/officeDocument/2006/relationships/tags" Target="../tags/tag194.xml"/><Relationship Id="rId48" Type="http://schemas.openxmlformats.org/officeDocument/2006/relationships/tags" Target="../tags/tag193.xml"/><Relationship Id="rId47" Type="http://schemas.openxmlformats.org/officeDocument/2006/relationships/tags" Target="../tags/tag192.xml"/><Relationship Id="rId46" Type="http://schemas.openxmlformats.org/officeDocument/2006/relationships/tags" Target="../tags/tag191.xml"/><Relationship Id="rId45" Type="http://schemas.openxmlformats.org/officeDocument/2006/relationships/tags" Target="../tags/tag190.xml"/><Relationship Id="rId44" Type="http://schemas.openxmlformats.org/officeDocument/2006/relationships/tags" Target="../tags/tag189.xml"/><Relationship Id="rId43" Type="http://schemas.openxmlformats.org/officeDocument/2006/relationships/tags" Target="../tags/tag188.xml"/><Relationship Id="rId42" Type="http://schemas.openxmlformats.org/officeDocument/2006/relationships/tags" Target="../tags/tag187.xml"/><Relationship Id="rId41" Type="http://schemas.openxmlformats.org/officeDocument/2006/relationships/tags" Target="../tags/tag186.xml"/><Relationship Id="rId40" Type="http://schemas.openxmlformats.org/officeDocument/2006/relationships/tags" Target="../tags/tag185.xml"/><Relationship Id="rId4" Type="http://schemas.openxmlformats.org/officeDocument/2006/relationships/tags" Target="../tags/tag152.xml"/><Relationship Id="rId39" Type="http://schemas.openxmlformats.org/officeDocument/2006/relationships/tags" Target="../tags/tag184.xml"/><Relationship Id="rId38" Type="http://schemas.openxmlformats.org/officeDocument/2006/relationships/tags" Target="../tags/tag183.xml"/><Relationship Id="rId37" Type="http://schemas.openxmlformats.org/officeDocument/2006/relationships/tags" Target="../tags/tag182.xml"/><Relationship Id="rId36" Type="http://schemas.openxmlformats.org/officeDocument/2006/relationships/tags" Target="../tags/tag181.xml"/><Relationship Id="rId35" Type="http://schemas.openxmlformats.org/officeDocument/2006/relationships/tags" Target="../tags/tag180.xml"/><Relationship Id="rId34" Type="http://schemas.openxmlformats.org/officeDocument/2006/relationships/tags" Target="../tags/tag179.xml"/><Relationship Id="rId33" Type="http://schemas.openxmlformats.org/officeDocument/2006/relationships/tags" Target="../tags/tag178.xml"/><Relationship Id="rId32" Type="http://schemas.openxmlformats.org/officeDocument/2006/relationships/tags" Target="../tags/tag177.xml"/><Relationship Id="rId31" Type="http://schemas.openxmlformats.org/officeDocument/2006/relationships/tags" Target="../tags/tag176.xml"/><Relationship Id="rId30" Type="http://schemas.openxmlformats.org/officeDocument/2006/relationships/tags" Target="../tags/tag175.xml"/><Relationship Id="rId3" Type="http://schemas.openxmlformats.org/officeDocument/2006/relationships/image" Target="../media/image40.png"/><Relationship Id="rId29" Type="http://schemas.openxmlformats.org/officeDocument/2006/relationships/tags" Target="../tags/tag174.xml"/><Relationship Id="rId28" Type="http://schemas.openxmlformats.org/officeDocument/2006/relationships/tags" Target="../tags/tag173.xml"/><Relationship Id="rId27" Type="http://schemas.openxmlformats.org/officeDocument/2006/relationships/tags" Target="../tags/tag172.xml"/><Relationship Id="rId26" Type="http://schemas.openxmlformats.org/officeDocument/2006/relationships/tags" Target="../tags/tag171.xml"/><Relationship Id="rId25" Type="http://schemas.openxmlformats.org/officeDocument/2006/relationships/tags" Target="../tags/tag170.xml"/><Relationship Id="rId24" Type="http://schemas.openxmlformats.org/officeDocument/2006/relationships/tags" Target="../tags/tag169.xml"/><Relationship Id="rId23" Type="http://schemas.openxmlformats.org/officeDocument/2006/relationships/tags" Target="../tags/tag168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tags" Target="../tags/tag151.xml"/><Relationship Id="rId19" Type="http://schemas.openxmlformats.org/officeDocument/2006/relationships/tags" Target="../tags/tag164.xml"/><Relationship Id="rId18" Type="http://schemas.openxmlformats.org/officeDocument/2006/relationships/tags" Target="../tags/tag163.xml"/><Relationship Id="rId17" Type="http://schemas.openxmlformats.org/officeDocument/2006/relationships/tags" Target="../tags/tag162.xml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image" Target="../media/image11.png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50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tags" Target="../tags/tag204.xml"/><Relationship Id="rId3" Type="http://schemas.openxmlformats.org/officeDocument/2006/relationships/image" Target="../media/image21.png"/><Relationship Id="rId2" Type="http://schemas.openxmlformats.org/officeDocument/2006/relationships/tags" Target="../tags/tag203.xml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5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image" Target="../media/image7.png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5" Type="http://schemas.openxmlformats.org/officeDocument/2006/relationships/slideLayout" Target="../slideLayouts/slideLayout2.xml"/><Relationship Id="rId84" Type="http://schemas.openxmlformats.org/officeDocument/2006/relationships/tags" Target="../tags/tag87.xml"/><Relationship Id="rId83" Type="http://schemas.openxmlformats.org/officeDocument/2006/relationships/image" Target="../media/image12.png"/><Relationship Id="rId82" Type="http://schemas.openxmlformats.org/officeDocument/2006/relationships/tags" Target="../tags/tag86.xml"/><Relationship Id="rId81" Type="http://schemas.openxmlformats.org/officeDocument/2006/relationships/tags" Target="../tags/tag85.xml"/><Relationship Id="rId80" Type="http://schemas.openxmlformats.org/officeDocument/2006/relationships/tags" Target="../tags/tag84.xml"/><Relationship Id="rId8" Type="http://schemas.openxmlformats.org/officeDocument/2006/relationships/tags" Target="../tags/tag13.xml"/><Relationship Id="rId79" Type="http://schemas.openxmlformats.org/officeDocument/2006/relationships/tags" Target="../tags/tag83.xml"/><Relationship Id="rId78" Type="http://schemas.openxmlformats.org/officeDocument/2006/relationships/tags" Target="../tags/tag82.xml"/><Relationship Id="rId77" Type="http://schemas.openxmlformats.org/officeDocument/2006/relationships/tags" Target="../tags/tag81.xml"/><Relationship Id="rId76" Type="http://schemas.openxmlformats.org/officeDocument/2006/relationships/tags" Target="../tags/tag80.xml"/><Relationship Id="rId75" Type="http://schemas.openxmlformats.org/officeDocument/2006/relationships/tags" Target="../tags/tag79.xml"/><Relationship Id="rId74" Type="http://schemas.openxmlformats.org/officeDocument/2006/relationships/tags" Target="../tags/tag78.xml"/><Relationship Id="rId73" Type="http://schemas.openxmlformats.org/officeDocument/2006/relationships/tags" Target="../tags/tag77.xml"/><Relationship Id="rId72" Type="http://schemas.openxmlformats.org/officeDocument/2006/relationships/tags" Target="../tags/tag76.xml"/><Relationship Id="rId71" Type="http://schemas.openxmlformats.org/officeDocument/2006/relationships/tags" Target="../tags/tag75.xml"/><Relationship Id="rId70" Type="http://schemas.openxmlformats.org/officeDocument/2006/relationships/tags" Target="../tags/tag74.xml"/><Relationship Id="rId7" Type="http://schemas.openxmlformats.org/officeDocument/2006/relationships/tags" Target="../tags/tag12.xml"/><Relationship Id="rId69" Type="http://schemas.openxmlformats.org/officeDocument/2006/relationships/tags" Target="../tags/tag73.xml"/><Relationship Id="rId68" Type="http://schemas.openxmlformats.org/officeDocument/2006/relationships/tags" Target="../tags/tag72.xml"/><Relationship Id="rId67" Type="http://schemas.openxmlformats.org/officeDocument/2006/relationships/tags" Target="../tags/tag71.xml"/><Relationship Id="rId66" Type="http://schemas.openxmlformats.org/officeDocument/2006/relationships/tags" Target="../tags/tag70.xml"/><Relationship Id="rId65" Type="http://schemas.openxmlformats.org/officeDocument/2006/relationships/tags" Target="../tags/tag69.xml"/><Relationship Id="rId64" Type="http://schemas.openxmlformats.org/officeDocument/2006/relationships/tags" Target="../tags/tag68.xml"/><Relationship Id="rId63" Type="http://schemas.openxmlformats.org/officeDocument/2006/relationships/tags" Target="../tags/tag67.xml"/><Relationship Id="rId62" Type="http://schemas.openxmlformats.org/officeDocument/2006/relationships/tags" Target="../tags/tag66.xml"/><Relationship Id="rId61" Type="http://schemas.openxmlformats.org/officeDocument/2006/relationships/tags" Target="../tags/tag65.xml"/><Relationship Id="rId60" Type="http://schemas.openxmlformats.org/officeDocument/2006/relationships/tags" Target="../tags/tag64.xml"/><Relationship Id="rId6" Type="http://schemas.openxmlformats.org/officeDocument/2006/relationships/image" Target="../media/image10.png"/><Relationship Id="rId59" Type="http://schemas.openxmlformats.org/officeDocument/2006/relationships/tags" Target="../tags/tag63.xml"/><Relationship Id="rId58" Type="http://schemas.openxmlformats.org/officeDocument/2006/relationships/tags" Target="../tags/tag62.xml"/><Relationship Id="rId57" Type="http://schemas.openxmlformats.org/officeDocument/2006/relationships/tags" Target="../tags/tag61.xml"/><Relationship Id="rId56" Type="http://schemas.openxmlformats.org/officeDocument/2006/relationships/tags" Target="../tags/tag60.xml"/><Relationship Id="rId55" Type="http://schemas.openxmlformats.org/officeDocument/2006/relationships/tags" Target="../tags/tag59.xml"/><Relationship Id="rId54" Type="http://schemas.openxmlformats.org/officeDocument/2006/relationships/tags" Target="../tags/tag58.xml"/><Relationship Id="rId53" Type="http://schemas.openxmlformats.org/officeDocument/2006/relationships/tags" Target="../tags/tag57.xml"/><Relationship Id="rId52" Type="http://schemas.openxmlformats.org/officeDocument/2006/relationships/tags" Target="../tags/tag56.xml"/><Relationship Id="rId51" Type="http://schemas.openxmlformats.org/officeDocument/2006/relationships/tags" Target="../tags/tag55.xml"/><Relationship Id="rId50" Type="http://schemas.openxmlformats.org/officeDocument/2006/relationships/tags" Target="../tags/tag54.xml"/><Relationship Id="rId5" Type="http://schemas.openxmlformats.org/officeDocument/2006/relationships/image" Target="../media/image8.png"/><Relationship Id="rId49" Type="http://schemas.openxmlformats.org/officeDocument/2006/relationships/tags" Target="../tags/tag53.xml"/><Relationship Id="rId48" Type="http://schemas.openxmlformats.org/officeDocument/2006/relationships/tags" Target="../tags/tag52.xml"/><Relationship Id="rId47" Type="http://schemas.openxmlformats.org/officeDocument/2006/relationships/tags" Target="../tags/tag51.xml"/><Relationship Id="rId46" Type="http://schemas.openxmlformats.org/officeDocument/2006/relationships/tags" Target="../tags/tag50.xml"/><Relationship Id="rId45" Type="http://schemas.openxmlformats.org/officeDocument/2006/relationships/tags" Target="../tags/tag49.xml"/><Relationship Id="rId44" Type="http://schemas.openxmlformats.org/officeDocument/2006/relationships/tags" Target="../tags/tag48.xml"/><Relationship Id="rId43" Type="http://schemas.openxmlformats.org/officeDocument/2006/relationships/tags" Target="../tags/tag47.xml"/><Relationship Id="rId42" Type="http://schemas.openxmlformats.org/officeDocument/2006/relationships/tags" Target="../tags/tag46.xml"/><Relationship Id="rId41" Type="http://schemas.openxmlformats.org/officeDocument/2006/relationships/tags" Target="../tags/tag45.xml"/><Relationship Id="rId40" Type="http://schemas.openxmlformats.org/officeDocument/2006/relationships/tags" Target="../tags/tag44.xml"/><Relationship Id="rId4" Type="http://schemas.openxmlformats.org/officeDocument/2006/relationships/tags" Target="../tags/tag11.xml"/><Relationship Id="rId39" Type="http://schemas.openxmlformats.org/officeDocument/2006/relationships/tags" Target="../tags/tag43.xml"/><Relationship Id="rId38" Type="http://schemas.openxmlformats.org/officeDocument/2006/relationships/tags" Target="../tags/tag42.xml"/><Relationship Id="rId37" Type="http://schemas.openxmlformats.org/officeDocument/2006/relationships/tags" Target="../tags/tag41.xml"/><Relationship Id="rId36" Type="http://schemas.openxmlformats.org/officeDocument/2006/relationships/tags" Target="../tags/tag40.xml"/><Relationship Id="rId35" Type="http://schemas.openxmlformats.org/officeDocument/2006/relationships/tags" Target="../tags/tag39.xml"/><Relationship Id="rId34" Type="http://schemas.openxmlformats.org/officeDocument/2006/relationships/tags" Target="../tags/tag38.xml"/><Relationship Id="rId33" Type="http://schemas.openxmlformats.org/officeDocument/2006/relationships/tags" Target="../tags/tag37.xml"/><Relationship Id="rId32" Type="http://schemas.openxmlformats.org/officeDocument/2006/relationships/tags" Target="../tags/tag36.xml"/><Relationship Id="rId31" Type="http://schemas.openxmlformats.org/officeDocument/2006/relationships/tags" Target="../tags/tag35.xml"/><Relationship Id="rId30" Type="http://schemas.openxmlformats.org/officeDocument/2006/relationships/tags" Target="../tags/tag34.xml"/><Relationship Id="rId3" Type="http://schemas.openxmlformats.org/officeDocument/2006/relationships/tags" Target="../tags/tag10.xml"/><Relationship Id="rId29" Type="http://schemas.openxmlformats.org/officeDocument/2006/relationships/tags" Target="../tags/tag33.xml"/><Relationship Id="rId28" Type="http://schemas.openxmlformats.org/officeDocument/2006/relationships/tags" Target="../tags/tag32.xml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tags" Target="../tags/tag29.xml"/><Relationship Id="rId24" Type="http://schemas.openxmlformats.org/officeDocument/2006/relationships/tags" Target="../tags/tag28.xml"/><Relationship Id="rId23" Type="http://schemas.openxmlformats.org/officeDocument/2006/relationships/tags" Target="../tags/tag27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image" Target="../media/image7.png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image" Target="../media/image11.png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1" Type="http://schemas.openxmlformats.org/officeDocument/2006/relationships/tags" Target="../tags/tag8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9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image" Target="../media/image22.png"/><Relationship Id="rId36" Type="http://schemas.openxmlformats.org/officeDocument/2006/relationships/notesSlide" Target="../notesSlides/notesSlide2.xml"/><Relationship Id="rId35" Type="http://schemas.openxmlformats.org/officeDocument/2006/relationships/slideLayout" Target="../slideLayouts/slideLayout3.xml"/><Relationship Id="rId34" Type="http://schemas.openxmlformats.org/officeDocument/2006/relationships/tags" Target="../tags/tag120.xml"/><Relationship Id="rId33" Type="http://schemas.openxmlformats.org/officeDocument/2006/relationships/tags" Target="../tags/tag119.xml"/><Relationship Id="rId32" Type="http://schemas.openxmlformats.org/officeDocument/2006/relationships/tags" Target="../tags/tag118.xml"/><Relationship Id="rId31" Type="http://schemas.openxmlformats.org/officeDocument/2006/relationships/tags" Target="../tags/tag117.xml"/><Relationship Id="rId30" Type="http://schemas.openxmlformats.org/officeDocument/2006/relationships/tags" Target="../tags/tag116.xml"/><Relationship Id="rId3" Type="http://schemas.openxmlformats.org/officeDocument/2006/relationships/tags" Target="../tags/tag95.xml"/><Relationship Id="rId29" Type="http://schemas.openxmlformats.org/officeDocument/2006/relationships/tags" Target="../tags/tag115.xml"/><Relationship Id="rId28" Type="http://schemas.openxmlformats.org/officeDocument/2006/relationships/tags" Target="../tags/tag114.xml"/><Relationship Id="rId27" Type="http://schemas.openxmlformats.org/officeDocument/2006/relationships/tags" Target="../tags/tag113.xml"/><Relationship Id="rId26" Type="http://schemas.openxmlformats.org/officeDocument/2006/relationships/tags" Target="../tags/tag112.xml"/><Relationship Id="rId25" Type="http://schemas.openxmlformats.org/officeDocument/2006/relationships/tags" Target="../tags/tag111.xml"/><Relationship Id="rId24" Type="http://schemas.openxmlformats.org/officeDocument/2006/relationships/tags" Target="../tags/tag110.xml"/><Relationship Id="rId23" Type="http://schemas.openxmlformats.org/officeDocument/2006/relationships/image" Target="../media/image27.png"/><Relationship Id="rId22" Type="http://schemas.openxmlformats.org/officeDocument/2006/relationships/image" Target="../media/image26.png"/><Relationship Id="rId21" Type="http://schemas.openxmlformats.org/officeDocument/2006/relationships/image" Target="../media/image25.png"/><Relationship Id="rId20" Type="http://schemas.openxmlformats.org/officeDocument/2006/relationships/image" Target="../media/image24.png"/><Relationship Id="rId2" Type="http://schemas.openxmlformats.org/officeDocument/2006/relationships/image" Target="../media/image21.png"/><Relationship Id="rId19" Type="http://schemas.openxmlformats.org/officeDocument/2006/relationships/image" Target="../media/image23.png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21.png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21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image" Target="../media/image11.png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image" Target="../media/image33.png"/><Relationship Id="rId5" Type="http://schemas.openxmlformats.org/officeDocument/2006/relationships/tags" Target="../tags/tag139.xml"/><Relationship Id="rId4" Type="http://schemas.openxmlformats.org/officeDocument/2006/relationships/image" Target="../media/image21.png"/><Relationship Id="rId3" Type="http://schemas.openxmlformats.org/officeDocument/2006/relationships/tags" Target="../tags/tag138.xml"/><Relationship Id="rId2" Type="http://schemas.openxmlformats.org/officeDocument/2006/relationships/image" Target="../media/image32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21.png"/><Relationship Id="rId2" Type="http://schemas.openxmlformats.org/officeDocument/2006/relationships/tags" Target="../tags/tag145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31265" y="2721928"/>
            <a:ext cx="698182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  <a:sym typeface="+mn-ea"/>
              </a:rPr>
              <a:t>整理与复习</a:t>
            </a:r>
            <a:endParaRPr lang="zh-CN" altLang="en-US" sz="6600" spc="189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思源宋体 Heavy" panose="020209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182995" y="4624705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1326034" y="759531"/>
            <a:ext cx="9754886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一年级下册  第四单元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100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以内数的认识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7445"/>
          <a:stretch>
            <a:fillRect/>
          </a:stretch>
        </p:blipFill>
        <p:spPr>
          <a:xfrm>
            <a:off x="1844040" y="1887855"/>
            <a:ext cx="8476615" cy="44411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483" name="图片 28" descr="巩固与应用_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043" y="579755"/>
            <a:ext cx="328295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" name="文本框 81"/>
          <p:cNvSpPr txBox="1"/>
          <p:nvPr/>
        </p:nvSpPr>
        <p:spPr>
          <a:xfrm>
            <a:off x="1118235" y="1331595"/>
            <a:ext cx="2724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按规律填一填。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34818" name="图片 4" descr="练一练4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5475" y="1408430"/>
            <a:ext cx="423863" cy="35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 rot="240000">
            <a:off x="2585085" y="3582035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24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 rot="720000">
            <a:off x="4093210" y="3725545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30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720000">
            <a:off x="5049520" y="393192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34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900000">
            <a:off x="5557520" y="404876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36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900000">
            <a:off x="4149090" y="518414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80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rot="900000">
            <a:off x="4638675" y="532765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75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420000">
            <a:off x="5154930" y="5422265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70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rot="21240000">
            <a:off x="5696585" y="5441315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65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 rot="21240000">
            <a:off x="6917690" y="245110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30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rot="240000">
            <a:off x="7946390" y="242189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40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 rot="780000">
            <a:off x="8983345" y="2552065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50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 rot="960000">
            <a:off x="9477375" y="266446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55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 rot="21360000">
            <a:off x="7915910" y="363855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40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410575" y="3629025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50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 rot="600000">
            <a:off x="8931275" y="3673475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60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 rot="600000">
            <a:off x="9425940" y="3759200"/>
            <a:ext cx="68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70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40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文本框 3"/>
          <p:cNvSpPr txBox="1"/>
          <p:nvPr>
            <p:custDataLst>
              <p:tags r:id="rId1"/>
            </p:custDataLst>
          </p:nvPr>
        </p:nvSpPr>
        <p:spPr>
          <a:xfrm>
            <a:off x="1329055" y="1720215"/>
            <a:ext cx="10242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在计数器上拨四个珠子，可以表示什么数？画一画，写一写。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6867" name="图片 2" descr="题号5_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7088" y="1804988"/>
            <a:ext cx="428625" cy="357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5" name="图片 4" descr="巩固与应用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8488" y="758825"/>
            <a:ext cx="3282950" cy="566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8805" y="3101340"/>
            <a:ext cx="1322070" cy="2635250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7"/>
            </p:custDataLst>
          </p:nvPr>
        </p:nvGrpSpPr>
        <p:grpSpPr>
          <a:xfrm rot="0">
            <a:off x="2159000" y="3241040"/>
            <a:ext cx="1676400" cy="2087880"/>
            <a:chOff x="1293" y="4732"/>
            <a:chExt cx="2640" cy="3288"/>
          </a:xfrm>
        </p:grpSpPr>
        <p:sp>
          <p:nvSpPr>
            <p:cNvPr id="104" name="圆柱形 103"/>
            <p:cNvSpPr/>
            <p:nvPr>
              <p:custDataLst>
                <p:tags r:id="rId8"/>
              </p:custDataLst>
            </p:nvPr>
          </p:nvSpPr>
          <p:spPr>
            <a:xfrm>
              <a:off x="3239" y="4732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0" name="圆柱形 119"/>
            <p:cNvSpPr/>
            <p:nvPr>
              <p:custDataLst>
                <p:tags r:id="rId9"/>
              </p:custDataLst>
            </p:nvPr>
          </p:nvSpPr>
          <p:spPr>
            <a:xfrm>
              <a:off x="1922" y="4741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3" name="矩形 122"/>
            <p:cNvSpPr/>
            <p:nvPr>
              <p:custDataLst>
                <p:tags r:id="rId10"/>
              </p:custDataLst>
            </p:nvPr>
          </p:nvSpPr>
          <p:spPr>
            <a:xfrm>
              <a:off x="1293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矩形 123"/>
            <p:cNvSpPr/>
            <p:nvPr>
              <p:custDataLst>
                <p:tags r:id="rId11"/>
              </p:custDataLst>
            </p:nvPr>
          </p:nvSpPr>
          <p:spPr>
            <a:xfrm>
              <a:off x="2611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5" name="图片 12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70885" y="4761230"/>
            <a:ext cx="294005" cy="180975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431415" y="4751705"/>
            <a:ext cx="294005" cy="18097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70885" y="4603750"/>
            <a:ext cx="294005" cy="1809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66440" y="4451350"/>
            <a:ext cx="294005" cy="180975"/>
          </a:xfrm>
          <a:prstGeom prst="rect">
            <a:avLst/>
          </a:prstGeom>
        </p:spPr>
      </p:pic>
      <p:grpSp>
        <p:nvGrpSpPr>
          <p:cNvPr id="28" name="组合 27"/>
          <p:cNvGrpSpPr/>
          <p:nvPr>
            <p:custDataLst>
              <p:tags r:id="rId17"/>
            </p:custDataLst>
          </p:nvPr>
        </p:nvGrpSpPr>
        <p:grpSpPr>
          <a:xfrm rot="0">
            <a:off x="3915410" y="3241040"/>
            <a:ext cx="1676400" cy="2087880"/>
            <a:chOff x="1293" y="4732"/>
            <a:chExt cx="2640" cy="3288"/>
          </a:xfrm>
        </p:grpSpPr>
        <p:sp>
          <p:nvSpPr>
            <p:cNvPr id="29" name="圆柱形 28"/>
            <p:cNvSpPr/>
            <p:nvPr>
              <p:custDataLst>
                <p:tags r:id="rId18"/>
              </p:custDataLst>
            </p:nvPr>
          </p:nvSpPr>
          <p:spPr>
            <a:xfrm>
              <a:off x="3239" y="4732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圆柱形 29"/>
            <p:cNvSpPr/>
            <p:nvPr>
              <p:custDataLst>
                <p:tags r:id="rId19"/>
              </p:custDataLst>
            </p:nvPr>
          </p:nvSpPr>
          <p:spPr>
            <a:xfrm>
              <a:off x="1922" y="4741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>
              <p:custDataLst>
                <p:tags r:id="rId20"/>
              </p:custDataLst>
            </p:nvPr>
          </p:nvSpPr>
          <p:spPr>
            <a:xfrm>
              <a:off x="1293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21"/>
              </p:custDataLst>
            </p:nvPr>
          </p:nvSpPr>
          <p:spPr>
            <a:xfrm>
              <a:off x="2611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027295" y="4749165"/>
            <a:ext cx="294005" cy="1809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187825" y="4748530"/>
            <a:ext cx="294005" cy="1809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187190" y="4420870"/>
            <a:ext cx="294005" cy="18097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188460" y="4587240"/>
            <a:ext cx="294005" cy="180975"/>
          </a:xfrm>
          <a:prstGeom prst="rect">
            <a:avLst/>
          </a:prstGeom>
        </p:spPr>
      </p:pic>
      <p:grpSp>
        <p:nvGrpSpPr>
          <p:cNvPr id="51" name="组合 50"/>
          <p:cNvGrpSpPr/>
          <p:nvPr>
            <p:custDataLst>
              <p:tags r:id="rId26"/>
            </p:custDataLst>
          </p:nvPr>
        </p:nvGrpSpPr>
        <p:grpSpPr>
          <a:xfrm rot="0">
            <a:off x="5666740" y="3241040"/>
            <a:ext cx="1676400" cy="2087880"/>
            <a:chOff x="1293" y="4732"/>
            <a:chExt cx="2640" cy="3288"/>
          </a:xfrm>
        </p:grpSpPr>
        <p:sp>
          <p:nvSpPr>
            <p:cNvPr id="52" name="圆柱形 51"/>
            <p:cNvSpPr/>
            <p:nvPr>
              <p:custDataLst>
                <p:tags r:id="rId27"/>
              </p:custDataLst>
            </p:nvPr>
          </p:nvSpPr>
          <p:spPr>
            <a:xfrm>
              <a:off x="3239" y="4732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3" name="圆柱形 52"/>
            <p:cNvSpPr/>
            <p:nvPr>
              <p:custDataLst>
                <p:tags r:id="rId28"/>
              </p:custDataLst>
            </p:nvPr>
          </p:nvSpPr>
          <p:spPr>
            <a:xfrm>
              <a:off x="1922" y="4741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>
              <p:custDataLst>
                <p:tags r:id="rId29"/>
              </p:custDataLst>
            </p:nvPr>
          </p:nvSpPr>
          <p:spPr>
            <a:xfrm>
              <a:off x="1293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>
              <p:custDataLst>
                <p:tags r:id="rId30"/>
              </p:custDataLst>
            </p:nvPr>
          </p:nvSpPr>
          <p:spPr>
            <a:xfrm>
              <a:off x="2611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9" name="图片 58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78625" y="4754245"/>
            <a:ext cx="294005" cy="18097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939155" y="4754245"/>
            <a:ext cx="294005" cy="180975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78625" y="4588510"/>
            <a:ext cx="294005" cy="180975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939155" y="4588510"/>
            <a:ext cx="294005" cy="180975"/>
          </a:xfrm>
          <a:prstGeom prst="rect">
            <a:avLst/>
          </a:prstGeom>
        </p:spPr>
      </p:pic>
      <p:grpSp>
        <p:nvGrpSpPr>
          <p:cNvPr id="70" name="组合 69"/>
          <p:cNvGrpSpPr/>
          <p:nvPr>
            <p:custDataLst>
              <p:tags r:id="rId35"/>
            </p:custDataLst>
          </p:nvPr>
        </p:nvGrpSpPr>
        <p:grpSpPr>
          <a:xfrm rot="0">
            <a:off x="9195435" y="3241040"/>
            <a:ext cx="1676400" cy="2087880"/>
            <a:chOff x="1293" y="4732"/>
            <a:chExt cx="2640" cy="3288"/>
          </a:xfrm>
        </p:grpSpPr>
        <p:sp>
          <p:nvSpPr>
            <p:cNvPr id="71" name="圆柱形 70"/>
            <p:cNvSpPr/>
            <p:nvPr>
              <p:custDataLst>
                <p:tags r:id="rId36"/>
              </p:custDataLst>
            </p:nvPr>
          </p:nvSpPr>
          <p:spPr>
            <a:xfrm>
              <a:off x="3239" y="4732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圆柱形 71"/>
            <p:cNvSpPr/>
            <p:nvPr>
              <p:custDataLst>
                <p:tags r:id="rId37"/>
              </p:custDataLst>
            </p:nvPr>
          </p:nvSpPr>
          <p:spPr>
            <a:xfrm>
              <a:off x="1922" y="4741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3" name="矩形 72"/>
            <p:cNvSpPr/>
            <p:nvPr>
              <p:custDataLst>
                <p:tags r:id="rId38"/>
              </p:custDataLst>
            </p:nvPr>
          </p:nvSpPr>
          <p:spPr>
            <a:xfrm>
              <a:off x="1293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>
              <p:custDataLst>
                <p:tags r:id="rId39"/>
              </p:custDataLst>
            </p:nvPr>
          </p:nvSpPr>
          <p:spPr>
            <a:xfrm>
              <a:off x="2611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5" name="图片 74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304780" y="4594860"/>
            <a:ext cx="294005" cy="180975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304780" y="4751070"/>
            <a:ext cx="294005" cy="180975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304780" y="4437380"/>
            <a:ext cx="294005" cy="180975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300335" y="4284980"/>
            <a:ext cx="294005" cy="180975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2187575" y="5361305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0" name="文本框 79"/>
          <p:cNvSpPr txBox="1"/>
          <p:nvPr>
            <p:custDataLst>
              <p:tags r:id="rId44"/>
            </p:custDataLst>
          </p:nvPr>
        </p:nvSpPr>
        <p:spPr>
          <a:xfrm>
            <a:off x="2646680" y="5361305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13</a:t>
            </a:r>
            <a:endParaRPr lang="en-US" altLang="zh-CN" sz="2400" b="1">
              <a:solidFill>
                <a:schemeClr val="tx1">
                  <a:lumMod val="95000"/>
                  <a:lumOff val="5000"/>
                </a:schemeClr>
              </a:solidFill>
              <a:uFillTx/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943985" y="5361305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2" name="文本框 81"/>
          <p:cNvSpPr txBox="1"/>
          <p:nvPr>
            <p:custDataLst>
              <p:tags r:id="rId45"/>
            </p:custDataLst>
          </p:nvPr>
        </p:nvSpPr>
        <p:spPr>
          <a:xfrm>
            <a:off x="4403090" y="5361305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31</a:t>
            </a:r>
            <a:endParaRPr lang="en-US" altLang="zh-CN" sz="2400" b="1">
              <a:solidFill>
                <a:srgbClr val="7030A0"/>
              </a:solidFill>
              <a:uFillTx/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5695315" y="5361305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4" name="文本框 83"/>
          <p:cNvSpPr txBox="1"/>
          <p:nvPr>
            <p:custDataLst>
              <p:tags r:id="rId46"/>
            </p:custDataLst>
          </p:nvPr>
        </p:nvSpPr>
        <p:spPr>
          <a:xfrm>
            <a:off x="6154420" y="5361305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22</a:t>
            </a:r>
            <a:endParaRPr lang="en-US" altLang="zh-CN" sz="2400" b="1">
              <a:solidFill>
                <a:srgbClr val="7030A0"/>
              </a:solidFill>
              <a:uFillTx/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9224010" y="5361305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6" name="文本框 85"/>
          <p:cNvSpPr txBox="1"/>
          <p:nvPr>
            <p:custDataLst>
              <p:tags r:id="rId47"/>
            </p:custDataLst>
          </p:nvPr>
        </p:nvSpPr>
        <p:spPr>
          <a:xfrm>
            <a:off x="9683115" y="5361305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4</a:t>
            </a:r>
            <a:endParaRPr lang="en-US" altLang="zh-CN" sz="2400" b="1">
              <a:solidFill>
                <a:srgbClr val="7030A0"/>
              </a:solidFill>
              <a:uFillTx/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grpSp>
        <p:nvGrpSpPr>
          <p:cNvPr id="87" name="组合 86"/>
          <p:cNvGrpSpPr/>
          <p:nvPr>
            <p:custDataLst>
              <p:tags r:id="rId48"/>
            </p:custDataLst>
          </p:nvPr>
        </p:nvGrpSpPr>
        <p:grpSpPr>
          <a:xfrm rot="0">
            <a:off x="7423150" y="3241040"/>
            <a:ext cx="1676400" cy="2087880"/>
            <a:chOff x="1293" y="4732"/>
            <a:chExt cx="2640" cy="3288"/>
          </a:xfrm>
        </p:grpSpPr>
        <p:sp>
          <p:nvSpPr>
            <p:cNvPr id="88" name="圆柱形 87"/>
            <p:cNvSpPr/>
            <p:nvPr>
              <p:custDataLst>
                <p:tags r:id="rId49"/>
              </p:custDataLst>
            </p:nvPr>
          </p:nvSpPr>
          <p:spPr>
            <a:xfrm>
              <a:off x="3239" y="4732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圆柱形 88"/>
            <p:cNvSpPr/>
            <p:nvPr>
              <p:custDataLst>
                <p:tags r:id="rId50"/>
              </p:custDataLst>
            </p:nvPr>
          </p:nvSpPr>
          <p:spPr>
            <a:xfrm>
              <a:off x="1922" y="4741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>
              <p:custDataLst>
                <p:tags r:id="rId51"/>
              </p:custDataLst>
            </p:nvPr>
          </p:nvSpPr>
          <p:spPr>
            <a:xfrm>
              <a:off x="1293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矩形 90"/>
            <p:cNvSpPr/>
            <p:nvPr>
              <p:custDataLst>
                <p:tags r:id="rId52"/>
              </p:custDataLst>
            </p:nvPr>
          </p:nvSpPr>
          <p:spPr>
            <a:xfrm>
              <a:off x="2611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2" name="图片 91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95565" y="4594860"/>
            <a:ext cx="294005" cy="180975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95565" y="4751070"/>
            <a:ext cx="294005" cy="180975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>
            <p:custDataLst>
              <p:tags r:id="rId5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95565" y="4437380"/>
            <a:ext cx="294005" cy="180975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91120" y="4284980"/>
            <a:ext cx="294005" cy="180975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7451725" y="5361305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7" name="文本框 96"/>
          <p:cNvSpPr txBox="1"/>
          <p:nvPr>
            <p:custDataLst>
              <p:tags r:id="rId57"/>
            </p:custDataLst>
          </p:nvPr>
        </p:nvSpPr>
        <p:spPr>
          <a:xfrm>
            <a:off x="7910830" y="5361305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40</a:t>
            </a:r>
            <a:endParaRPr lang="en-US" altLang="zh-CN" sz="2400" b="1">
              <a:solidFill>
                <a:srgbClr val="7030A0"/>
              </a:solidFill>
              <a:uFillTx/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/>
      <p:bldP spid="82" grpId="0"/>
      <p:bldP spid="82" grpId="1"/>
      <p:bldP spid="84" grpId="0"/>
      <p:bldP spid="84" grpId="1"/>
      <p:bldP spid="86" grpId="0"/>
      <p:bldP spid="86" grpId="1"/>
      <p:bldP spid="97" grpId="0"/>
      <p:bldP spid="9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" name="文本框 115"/>
          <p:cNvSpPr txBox="1"/>
          <p:nvPr/>
        </p:nvSpPr>
        <p:spPr>
          <a:xfrm>
            <a:off x="8690610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85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680" y="1723554"/>
            <a:ext cx="538670" cy="468153"/>
          </a:xfrm>
          <a:prstGeom prst="rect">
            <a:avLst/>
          </a:prstGeom>
        </p:spPr>
      </p:pic>
      <p:pic>
        <p:nvPicPr>
          <p:cNvPr id="41001" name="图片 3" descr="巩固与应用_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8488" y="758825"/>
            <a:ext cx="328295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6" name="文本框 3"/>
          <p:cNvSpPr txBox="1"/>
          <p:nvPr>
            <p:custDataLst>
              <p:tags r:id="rId4"/>
            </p:custDataLst>
          </p:nvPr>
        </p:nvSpPr>
        <p:spPr>
          <a:xfrm>
            <a:off x="1440180" y="1515745"/>
            <a:ext cx="989139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50000"/>
              </a:lnSpc>
            </a:pPr>
            <a:r>
              <a:rPr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三张卡片中的两张组成两位数，你能组成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几个？将它们从小到大排一排。 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59" y="1515467"/>
            <a:ext cx="570230" cy="7588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960245" y="1627505"/>
            <a:ext cx="647065" cy="647065"/>
          </a:xfrm>
          <a:prstGeom prst="rect">
            <a:avLst/>
          </a:prstGeom>
          <a:solidFill>
            <a:srgbClr val="FBEAC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2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739390" y="1627505"/>
            <a:ext cx="647065" cy="647065"/>
          </a:xfrm>
          <a:prstGeom prst="rect">
            <a:avLst/>
          </a:prstGeom>
          <a:solidFill>
            <a:srgbClr val="DBEDF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5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518535" y="1627505"/>
            <a:ext cx="647065" cy="647065"/>
          </a:xfrm>
          <a:prstGeom prst="rect">
            <a:avLst/>
          </a:prstGeom>
          <a:solidFill>
            <a:srgbClr val="F1ECF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8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748405" y="3745865"/>
            <a:ext cx="647065" cy="647065"/>
          </a:xfrm>
          <a:prstGeom prst="rect">
            <a:avLst/>
          </a:prstGeom>
          <a:solidFill>
            <a:srgbClr val="FBEAC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2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969260" y="3745865"/>
            <a:ext cx="647065" cy="647065"/>
          </a:xfrm>
          <a:prstGeom prst="rect">
            <a:avLst/>
          </a:prstGeom>
          <a:solidFill>
            <a:srgbClr val="DBEDF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5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969260" y="2933700"/>
            <a:ext cx="647065" cy="647065"/>
          </a:xfrm>
          <a:prstGeom prst="rect">
            <a:avLst/>
          </a:prstGeom>
          <a:solidFill>
            <a:srgbClr val="FBEAC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2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748405" y="2933700"/>
            <a:ext cx="647065" cy="647065"/>
          </a:xfrm>
          <a:prstGeom prst="rect">
            <a:avLst/>
          </a:prstGeom>
          <a:solidFill>
            <a:srgbClr val="DBEDF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5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611745" y="2933700"/>
            <a:ext cx="647065" cy="647065"/>
          </a:xfrm>
          <a:prstGeom prst="rect">
            <a:avLst/>
          </a:prstGeom>
          <a:solidFill>
            <a:srgbClr val="FBEAC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2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390890" y="2933700"/>
            <a:ext cx="647065" cy="647065"/>
          </a:xfrm>
          <a:prstGeom prst="rect">
            <a:avLst/>
          </a:prstGeom>
          <a:solidFill>
            <a:srgbClr val="F1ECF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8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611745" y="3745865"/>
            <a:ext cx="647065" cy="647065"/>
          </a:xfrm>
          <a:prstGeom prst="rect">
            <a:avLst/>
          </a:prstGeom>
          <a:solidFill>
            <a:srgbClr val="F1ECF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8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8390890" y="3745865"/>
            <a:ext cx="647065" cy="647065"/>
          </a:xfrm>
          <a:prstGeom prst="rect">
            <a:avLst/>
          </a:prstGeom>
          <a:solidFill>
            <a:srgbClr val="FBEAC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2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290185" y="2933700"/>
            <a:ext cx="647065" cy="647065"/>
          </a:xfrm>
          <a:prstGeom prst="rect">
            <a:avLst/>
          </a:prstGeom>
          <a:solidFill>
            <a:srgbClr val="DBEDF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5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069330" y="2933700"/>
            <a:ext cx="647065" cy="647065"/>
          </a:xfrm>
          <a:prstGeom prst="rect">
            <a:avLst/>
          </a:prstGeom>
          <a:solidFill>
            <a:srgbClr val="F1ECF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8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306695" y="3745865"/>
            <a:ext cx="647065" cy="647065"/>
          </a:xfrm>
          <a:prstGeom prst="rect">
            <a:avLst/>
          </a:prstGeom>
          <a:solidFill>
            <a:srgbClr val="F1ECF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8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069330" y="3745865"/>
            <a:ext cx="647065" cy="647065"/>
          </a:xfrm>
          <a:prstGeom prst="rect">
            <a:avLst/>
          </a:prstGeom>
          <a:solidFill>
            <a:srgbClr val="DBEDF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方正科技符号" panose="02000502000000000000" charset="-122"/>
                <a:ea typeface="方正科技符号" panose="02000502000000000000" charset="-122"/>
              </a:rPr>
              <a:t>5</a:t>
            </a:r>
            <a:endParaRPr lang="en-US" altLang="zh-CN" sz="2800" b="1">
              <a:solidFill>
                <a:schemeClr val="tx1">
                  <a:lumMod val="95000"/>
                  <a:lumOff val="5000"/>
                </a:schemeClr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458085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25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062605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＜</a:t>
            </a:r>
            <a:endParaRPr lang="zh-CN" altLang="en-US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3704590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28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4316730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＜</a:t>
            </a:r>
            <a:endParaRPr lang="zh-CN" altLang="en-US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4951095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52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5570855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＜</a:t>
            </a:r>
            <a:endParaRPr lang="zh-CN" altLang="en-US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6197600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58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6824980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＜</a:t>
            </a:r>
            <a:endParaRPr lang="zh-CN" altLang="en-US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7444105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82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8079105" y="4952683"/>
            <a:ext cx="85217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＜</a:t>
            </a:r>
            <a:endParaRPr lang="zh-CN" altLang="en-US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8" grpId="0" bldLvl="0" animBg="1"/>
      <p:bldP spid="45" grpId="0" bldLvl="0" animBg="1"/>
      <p:bldP spid="46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116" grpId="0"/>
      <p:bldP spid="58" grpId="0"/>
      <p:bldP spid="59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40982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  <a:endParaRPr lang="zh-CN" altLang="en-US" sz="3200" b="1">
              <a:solidFill>
                <a:srgbClr val="62A83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5" name="图片 2" descr="我的收获标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6425" y="803910"/>
            <a:ext cx="2597150" cy="5314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6" name="组合 7"/>
          <p:cNvGrpSpPr/>
          <p:nvPr/>
        </p:nvGrpSpPr>
        <p:grpSpPr>
          <a:xfrm>
            <a:off x="593725" y="1405255"/>
            <a:ext cx="5347054" cy="521970"/>
            <a:chOff x="880" y="2423"/>
            <a:chExt cx="15306" cy="822"/>
          </a:xfrm>
        </p:grpSpPr>
        <p:sp>
          <p:nvSpPr>
            <p:cNvPr id="8228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958" y="2423"/>
              <a:ext cx="1422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/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画一画，写一写，比一比。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229" name="图片 6" descr="点"/>
            <p:cNvPicPr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80" y="2515"/>
              <a:ext cx="1237" cy="6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4" name="组合 33"/>
          <p:cNvGrpSpPr/>
          <p:nvPr/>
        </p:nvGrpSpPr>
        <p:grpSpPr>
          <a:xfrm>
            <a:off x="1199515" y="2423795"/>
            <a:ext cx="9768840" cy="3157855"/>
            <a:chOff x="1889" y="3817"/>
            <a:chExt cx="15384" cy="4973"/>
          </a:xfrm>
        </p:grpSpPr>
        <p:sp>
          <p:nvSpPr>
            <p:cNvPr id="18" name="圆角矩形 17"/>
            <p:cNvSpPr/>
            <p:nvPr/>
          </p:nvSpPr>
          <p:spPr>
            <a:xfrm>
              <a:off x="1889" y="4068"/>
              <a:ext cx="15384" cy="4723"/>
            </a:xfrm>
            <a:prstGeom prst="roundRect">
              <a:avLst>
                <a:gd name="adj" fmla="val 6627"/>
              </a:avLst>
            </a:prstGeom>
            <a:noFill/>
            <a:ln w="88900">
              <a:solidFill>
                <a:srgbClr val="DBEDF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1" y="3817"/>
              <a:ext cx="7712" cy="2759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2576" y="6514"/>
              <a:ext cx="1332" cy="510"/>
            </a:xfrm>
            <a:prstGeom prst="roundRect">
              <a:avLst/>
            </a:prstGeom>
            <a:solidFill>
              <a:srgbClr val="FFF9E6"/>
            </a:solidFill>
            <a:ln>
              <a:solidFill>
                <a:srgbClr val="F8C64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200" b="1" spc="50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6</a:t>
              </a:r>
              <a:r>
                <a:rPr lang="zh-CN" altLang="en-US" sz="220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岁</a:t>
              </a:r>
              <a:endParaRPr lang="zh-CN" altLang="en-US" sz="22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4744" y="6514"/>
              <a:ext cx="1332" cy="510"/>
            </a:xfrm>
            <a:prstGeom prst="roundRect">
              <a:avLst/>
            </a:prstGeom>
            <a:solidFill>
              <a:srgbClr val="FFF9E6"/>
            </a:solidFill>
            <a:ln>
              <a:solidFill>
                <a:srgbClr val="F8C64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200" b="1" spc="50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9</a:t>
              </a:r>
              <a:r>
                <a:rPr lang="zh-CN" altLang="en-US" sz="220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岁</a:t>
              </a:r>
              <a:endParaRPr lang="zh-CN" altLang="en-US" sz="22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6912" y="6500"/>
              <a:ext cx="1332" cy="510"/>
            </a:xfrm>
            <a:prstGeom prst="roundRect">
              <a:avLst/>
            </a:prstGeom>
            <a:solidFill>
              <a:srgbClr val="FFF9E6"/>
            </a:solidFill>
            <a:ln>
              <a:solidFill>
                <a:srgbClr val="F8C64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200" b="1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1</a:t>
              </a:r>
              <a:r>
                <a:rPr lang="en-US" altLang="zh-CN" sz="2200" b="1" spc="50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2</a:t>
              </a:r>
              <a:r>
                <a:rPr lang="zh-CN" altLang="en-US" sz="220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岁</a:t>
              </a:r>
              <a:endParaRPr lang="zh-CN" altLang="en-US" sz="22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9080" y="6500"/>
              <a:ext cx="1332" cy="510"/>
            </a:xfrm>
            <a:prstGeom prst="roundRect">
              <a:avLst/>
            </a:prstGeom>
            <a:solidFill>
              <a:srgbClr val="FFF9E6"/>
            </a:solidFill>
            <a:ln>
              <a:solidFill>
                <a:srgbClr val="F8C64D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200" b="1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1</a:t>
              </a:r>
              <a:r>
                <a:rPr lang="en-US" altLang="zh-CN" sz="2200" b="1" spc="50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8</a:t>
              </a:r>
              <a:r>
                <a:rPr lang="zh-CN" altLang="en-US" sz="2200">
                  <a:solidFill>
                    <a:schemeClr val="tx1">
                      <a:lumMod val="95000"/>
                      <a:lumOff val="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岁</a:t>
              </a:r>
              <a:endParaRPr lang="zh-CN" altLang="en-US" sz="22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501" y="7073"/>
              <a:ext cx="161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冬冬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653" y="7073"/>
              <a:ext cx="161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希希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805" y="7073"/>
              <a:ext cx="161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果果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957" y="7073"/>
              <a:ext cx="161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田田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176" y="7816"/>
              <a:ext cx="2185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九十五次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361" y="7816"/>
              <a:ext cx="2185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九十二次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546" y="7813"/>
              <a:ext cx="2185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八十五次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731" y="7813"/>
              <a:ext cx="2185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七十九次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11105" y="4548"/>
              <a:ext cx="0" cy="3994"/>
            </a:xfrm>
            <a:prstGeom prst="line">
              <a:avLst/>
            </a:prstGeom>
            <a:ln w="38100">
              <a:solidFill>
                <a:srgbClr val="DBEDF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1478" y="4278"/>
              <a:ext cx="5712" cy="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医生记录了四个不同年龄学生一分钟的心跳，谁的心跳次数最多？</a:t>
              </a:r>
              <a:endParaRPr lang="zh-CN" altLang="en-US" sz="28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5" name="图片 2" descr="我的收获标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6425" y="756285"/>
            <a:ext cx="2597150" cy="5314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6" name="组合 7"/>
          <p:cNvGrpSpPr/>
          <p:nvPr/>
        </p:nvGrpSpPr>
        <p:grpSpPr>
          <a:xfrm>
            <a:off x="593725" y="1357630"/>
            <a:ext cx="5347054" cy="521970"/>
            <a:chOff x="880" y="2423"/>
            <a:chExt cx="15306" cy="822"/>
          </a:xfrm>
        </p:grpSpPr>
        <p:sp>
          <p:nvSpPr>
            <p:cNvPr id="8228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958" y="2423"/>
              <a:ext cx="1422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/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画一画，写一写，比一比。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229" name="图片 6" descr="点"/>
            <p:cNvPicPr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80" y="2515"/>
              <a:ext cx="1237" cy="68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415" y="708660"/>
            <a:ext cx="6271260" cy="20872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42" name="组合 41"/>
          <p:cNvGrpSpPr/>
          <p:nvPr>
            <p:custDataLst>
              <p:tags r:id="rId7"/>
            </p:custDataLst>
          </p:nvPr>
        </p:nvGrpSpPr>
        <p:grpSpPr>
          <a:xfrm>
            <a:off x="821055" y="2957195"/>
            <a:ext cx="1680845" cy="2087245"/>
            <a:chOff x="1293" y="4732"/>
            <a:chExt cx="2647" cy="3287"/>
          </a:xfrm>
        </p:grpSpPr>
        <p:sp>
          <p:nvSpPr>
            <p:cNvPr id="104" name="圆柱形 103"/>
            <p:cNvSpPr/>
            <p:nvPr>
              <p:custDataLst>
                <p:tags r:id="rId8"/>
              </p:custDataLst>
            </p:nvPr>
          </p:nvSpPr>
          <p:spPr>
            <a:xfrm>
              <a:off x="3239" y="4732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0" name="圆柱形 119"/>
            <p:cNvSpPr/>
            <p:nvPr>
              <p:custDataLst>
                <p:tags r:id="rId9"/>
              </p:custDataLst>
            </p:nvPr>
          </p:nvSpPr>
          <p:spPr>
            <a:xfrm>
              <a:off x="1922" y="4741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3" name="矩形 122"/>
            <p:cNvSpPr/>
            <p:nvPr>
              <p:custDataLst>
                <p:tags r:id="rId10"/>
              </p:custDataLst>
            </p:nvPr>
          </p:nvSpPr>
          <p:spPr>
            <a:xfrm>
              <a:off x="1293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矩形 123"/>
            <p:cNvSpPr/>
            <p:nvPr>
              <p:custDataLst>
                <p:tags r:id="rId11"/>
              </p:custDataLst>
            </p:nvPr>
          </p:nvSpPr>
          <p:spPr>
            <a:xfrm>
              <a:off x="2618" y="7395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5" name="图片 12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32940" y="4476750"/>
            <a:ext cx="294005" cy="180975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93470" y="4467225"/>
            <a:ext cx="294005" cy="180975"/>
          </a:xfrm>
          <a:prstGeom prst="rect">
            <a:avLst/>
          </a:prstGeom>
        </p:spPr>
      </p:pic>
      <p:pic>
        <p:nvPicPr>
          <p:cNvPr id="132" name="图片 13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93470" y="4300855"/>
            <a:ext cx="294005" cy="180975"/>
          </a:xfrm>
          <a:prstGeom prst="rect">
            <a:avLst/>
          </a:prstGeom>
        </p:spPr>
      </p:pic>
      <p:grpSp>
        <p:nvGrpSpPr>
          <p:cNvPr id="43" name="组合 42"/>
          <p:cNvGrpSpPr/>
          <p:nvPr>
            <p:custDataLst>
              <p:tags r:id="rId16"/>
            </p:custDataLst>
          </p:nvPr>
        </p:nvGrpSpPr>
        <p:grpSpPr>
          <a:xfrm>
            <a:off x="2632075" y="2960370"/>
            <a:ext cx="1680845" cy="2082800"/>
            <a:chOff x="4145" y="4737"/>
            <a:chExt cx="2647" cy="3280"/>
          </a:xfrm>
        </p:grpSpPr>
        <p:sp>
          <p:nvSpPr>
            <p:cNvPr id="134" name="圆柱形 133"/>
            <p:cNvSpPr/>
            <p:nvPr>
              <p:custDataLst>
                <p:tags r:id="rId17"/>
              </p:custDataLst>
            </p:nvPr>
          </p:nvSpPr>
          <p:spPr>
            <a:xfrm>
              <a:off x="6091" y="4737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5" name="圆柱形 134"/>
            <p:cNvSpPr/>
            <p:nvPr>
              <p:custDataLst>
                <p:tags r:id="rId18"/>
              </p:custDataLst>
            </p:nvPr>
          </p:nvSpPr>
          <p:spPr>
            <a:xfrm>
              <a:off x="4774" y="4746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>
              <p:custDataLst>
                <p:tags r:id="rId19"/>
              </p:custDataLst>
            </p:nvPr>
          </p:nvSpPr>
          <p:spPr>
            <a:xfrm>
              <a:off x="4145" y="7393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7" name="矩形 136"/>
            <p:cNvSpPr/>
            <p:nvPr>
              <p:custDataLst>
                <p:tags r:id="rId20"/>
              </p:custDataLst>
            </p:nvPr>
          </p:nvSpPr>
          <p:spPr>
            <a:xfrm>
              <a:off x="5470" y="7393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8" name="图片 137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743960" y="4475480"/>
            <a:ext cx="294005" cy="180975"/>
          </a:xfrm>
          <a:prstGeom prst="rect">
            <a:avLst/>
          </a:prstGeom>
        </p:spPr>
      </p:pic>
      <p:pic>
        <p:nvPicPr>
          <p:cNvPr id="139" name="图片 1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743960" y="4326890"/>
            <a:ext cx="294005" cy="180975"/>
          </a:xfrm>
          <a:prstGeom prst="rect">
            <a:avLst/>
          </a:prstGeom>
        </p:spPr>
      </p:pic>
      <p:pic>
        <p:nvPicPr>
          <p:cNvPr id="145" name="图片 14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4490" y="4465955"/>
            <a:ext cx="294005" cy="180975"/>
          </a:xfrm>
          <a:prstGeom prst="rect">
            <a:avLst/>
          </a:prstGeom>
        </p:spPr>
      </p:pic>
      <p:sp>
        <p:nvSpPr>
          <p:cNvPr id="150" name="文本框 149"/>
          <p:cNvSpPr txBox="1"/>
          <p:nvPr/>
        </p:nvSpPr>
        <p:spPr>
          <a:xfrm>
            <a:off x="1315720" y="5117465"/>
            <a:ext cx="688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95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2211070" y="5626735"/>
            <a:ext cx="68897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＞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739140" y="5082540"/>
            <a:ext cx="184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    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grpSp>
        <p:nvGrpSpPr>
          <p:cNvPr id="44" name="组合 43"/>
          <p:cNvGrpSpPr/>
          <p:nvPr>
            <p:custDataLst>
              <p:tags r:id="rId24"/>
            </p:custDataLst>
          </p:nvPr>
        </p:nvGrpSpPr>
        <p:grpSpPr>
          <a:xfrm>
            <a:off x="4443730" y="2954020"/>
            <a:ext cx="1680845" cy="2087245"/>
            <a:chOff x="6998" y="4727"/>
            <a:chExt cx="2647" cy="3287"/>
          </a:xfrm>
        </p:grpSpPr>
        <p:sp>
          <p:nvSpPr>
            <p:cNvPr id="4" name="圆柱形 3"/>
            <p:cNvSpPr/>
            <p:nvPr>
              <p:custDataLst>
                <p:tags r:id="rId25"/>
              </p:custDataLst>
            </p:nvPr>
          </p:nvSpPr>
          <p:spPr>
            <a:xfrm>
              <a:off x="8944" y="4727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圆柱形 4"/>
            <p:cNvSpPr/>
            <p:nvPr>
              <p:custDataLst>
                <p:tags r:id="rId26"/>
              </p:custDataLst>
            </p:nvPr>
          </p:nvSpPr>
          <p:spPr>
            <a:xfrm>
              <a:off x="7627" y="4736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7"/>
              </p:custDataLst>
            </p:nvPr>
          </p:nvSpPr>
          <p:spPr>
            <a:xfrm>
              <a:off x="6998" y="7390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28"/>
              </p:custDataLst>
            </p:nvPr>
          </p:nvSpPr>
          <p:spPr>
            <a:xfrm>
              <a:off x="8323" y="7390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55615" y="4473575"/>
            <a:ext cx="294005" cy="1809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16145" y="4464050"/>
            <a:ext cx="294005" cy="180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16145" y="4297680"/>
            <a:ext cx="294005" cy="180975"/>
          </a:xfrm>
          <a:prstGeom prst="rect">
            <a:avLst/>
          </a:prstGeom>
        </p:spPr>
      </p:pic>
      <p:grpSp>
        <p:nvGrpSpPr>
          <p:cNvPr id="45" name="组合 44"/>
          <p:cNvGrpSpPr/>
          <p:nvPr>
            <p:custDataLst>
              <p:tags r:id="rId32"/>
            </p:custDataLst>
          </p:nvPr>
        </p:nvGrpSpPr>
        <p:grpSpPr>
          <a:xfrm>
            <a:off x="6281420" y="2952750"/>
            <a:ext cx="1680845" cy="2082800"/>
            <a:chOff x="9892" y="4725"/>
            <a:chExt cx="2647" cy="3280"/>
          </a:xfrm>
        </p:grpSpPr>
        <p:sp>
          <p:nvSpPr>
            <p:cNvPr id="12" name="圆柱形 11"/>
            <p:cNvSpPr/>
            <p:nvPr>
              <p:custDataLst>
                <p:tags r:id="rId33"/>
              </p:custDataLst>
            </p:nvPr>
          </p:nvSpPr>
          <p:spPr>
            <a:xfrm>
              <a:off x="11838" y="4725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柱形 12"/>
            <p:cNvSpPr/>
            <p:nvPr>
              <p:custDataLst>
                <p:tags r:id="rId34"/>
              </p:custDataLst>
            </p:nvPr>
          </p:nvSpPr>
          <p:spPr>
            <a:xfrm>
              <a:off x="10521" y="4734"/>
              <a:ext cx="79" cy="2665"/>
            </a:xfrm>
            <a:prstGeom prst="can">
              <a:avLst>
                <a:gd name="adj" fmla="val 34101"/>
              </a:avLst>
            </a:prstGeom>
            <a:gradFill>
              <a:gsLst>
                <a:gs pos="19000">
                  <a:schemeClr val="accent4"/>
                </a:gs>
                <a:gs pos="0">
                  <a:schemeClr val="accent4">
                    <a:lumMod val="25000"/>
                    <a:lumOff val="7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>
              <a:solidFill>
                <a:srgbClr val="845B3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35"/>
              </p:custDataLst>
            </p:nvPr>
          </p:nvSpPr>
          <p:spPr>
            <a:xfrm>
              <a:off x="9892" y="7381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36"/>
              </p:custDataLst>
            </p:nvPr>
          </p:nvSpPr>
          <p:spPr>
            <a:xfrm>
              <a:off x="11217" y="7381"/>
              <a:ext cx="1322" cy="625"/>
            </a:xfrm>
            <a:prstGeom prst="rect">
              <a:avLst/>
            </a:prstGeom>
            <a:solidFill>
              <a:srgbClr val="FFFCD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93305" y="4467860"/>
            <a:ext cx="294005" cy="1809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93305" y="4319270"/>
            <a:ext cx="294005" cy="1809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93305" y="4166870"/>
            <a:ext cx="294005" cy="1809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93305" y="4012565"/>
            <a:ext cx="294005" cy="18097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93305" y="3858895"/>
            <a:ext cx="294005" cy="18097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93305" y="3706495"/>
            <a:ext cx="294005" cy="18097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53835" y="4458335"/>
            <a:ext cx="294005" cy="18097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88860" y="3554095"/>
            <a:ext cx="294005" cy="18097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94575" y="3398520"/>
            <a:ext cx="294005" cy="18097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93470" y="4138295"/>
            <a:ext cx="294005" cy="18097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93470" y="3983990"/>
            <a:ext cx="294005" cy="1809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93470" y="3830320"/>
            <a:ext cx="294005" cy="18097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93470" y="3677920"/>
            <a:ext cx="294005" cy="18097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89025" y="3525520"/>
            <a:ext cx="294005" cy="18097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94740" y="3378835"/>
            <a:ext cx="294005" cy="18097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93470" y="3220085"/>
            <a:ext cx="294005" cy="18097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32940" y="4319270"/>
            <a:ext cx="294005" cy="18097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28495" y="4166870"/>
            <a:ext cx="294005" cy="18097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>
            <p:custDataLst>
              <p:tags r:id="rId5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34210" y="4020185"/>
            <a:ext cx="294005" cy="18097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32940" y="3861435"/>
            <a:ext cx="294005" cy="18097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>
            <p:custDataLst>
              <p:tags r:id="rId5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4490" y="4309745"/>
            <a:ext cx="294005" cy="18097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5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4490" y="4147185"/>
            <a:ext cx="294005" cy="18097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>
            <p:custDataLst>
              <p:tags r:id="rId5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4490" y="3992880"/>
            <a:ext cx="294005" cy="18097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4490" y="3839210"/>
            <a:ext cx="294005" cy="180975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>
            <p:custDataLst>
              <p:tags r:id="rId6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4490" y="3686810"/>
            <a:ext cx="294005" cy="180975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0045" y="3534410"/>
            <a:ext cx="294005" cy="180975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>
            <p:custDataLst>
              <p:tags r:id="rId6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5760" y="3387725"/>
            <a:ext cx="294005" cy="18097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>
            <p:custDataLst>
              <p:tags r:id="rId6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04490" y="3228975"/>
            <a:ext cx="294005" cy="180975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>
            <p:custDataLst>
              <p:tags r:id="rId6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16145" y="4137660"/>
            <a:ext cx="294005" cy="18097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>
            <p:custDataLst>
              <p:tags r:id="rId6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16145" y="3983990"/>
            <a:ext cx="294005" cy="180975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>
            <p:custDataLst>
              <p:tags r:id="rId6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16145" y="3831590"/>
            <a:ext cx="294005" cy="180975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>
            <p:custDataLst>
              <p:tags r:id="rId6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11700" y="3679190"/>
            <a:ext cx="294005" cy="180975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>
            <p:custDataLst>
              <p:tags r:id="rId6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17415" y="3532505"/>
            <a:ext cx="294005" cy="18097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>
            <p:custDataLst>
              <p:tags r:id="rId7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16145" y="3373755"/>
            <a:ext cx="294005" cy="18097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7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55615" y="4309745"/>
            <a:ext cx="294005" cy="180975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>
            <p:custDataLst>
              <p:tags r:id="rId7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51170" y="4157345"/>
            <a:ext cx="294005" cy="180975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>
            <p:custDataLst>
              <p:tags r:id="rId7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56885" y="4010660"/>
            <a:ext cx="294005" cy="180975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>
            <p:custDataLst>
              <p:tags r:id="rId7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55615" y="3851910"/>
            <a:ext cx="294005" cy="180975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>
            <p:custDataLst>
              <p:tags r:id="rId7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53835" y="4300220"/>
            <a:ext cx="294005" cy="180975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>
            <p:custDataLst>
              <p:tags r:id="rId7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53835" y="4146550"/>
            <a:ext cx="294005" cy="180975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>
            <p:custDataLst>
              <p:tags r:id="rId7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53835" y="3994150"/>
            <a:ext cx="294005" cy="18097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>
            <p:custDataLst>
              <p:tags r:id="rId7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49390" y="3841750"/>
            <a:ext cx="294005" cy="180975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>
            <p:custDataLst>
              <p:tags r:id="rId7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55105" y="3695065"/>
            <a:ext cx="294005" cy="18097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>
            <p:custDataLst>
              <p:tags r:id="rId8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53835" y="3536315"/>
            <a:ext cx="294005" cy="180975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>
            <p:custDataLst>
              <p:tags r:id="rId8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88860" y="3242310"/>
            <a:ext cx="294005" cy="180975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3142615" y="5117465"/>
            <a:ext cx="688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92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4969510" y="5117465"/>
            <a:ext cx="688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85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6796405" y="5117465"/>
            <a:ext cx="688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79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2573655" y="5082540"/>
            <a:ext cx="184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    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4408170" y="5082540"/>
            <a:ext cx="184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    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6242685" y="5082540"/>
            <a:ext cx="184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    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739140" y="5604510"/>
            <a:ext cx="184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    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2573655" y="5604510"/>
            <a:ext cx="184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    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4408170" y="5604510"/>
            <a:ext cx="184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    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6242685" y="5604510"/>
            <a:ext cx="184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    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4064635" y="5626735"/>
            <a:ext cx="68897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＞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5904865" y="5626735"/>
            <a:ext cx="68897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</a:rPr>
              <a:t>＞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315720" y="5626735"/>
            <a:ext cx="688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95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3142615" y="5626735"/>
            <a:ext cx="688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92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4990465" y="5626735"/>
            <a:ext cx="688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85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6796405" y="5626735"/>
            <a:ext cx="688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79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8233410" y="3422650"/>
            <a:ext cx="3486785" cy="2958465"/>
            <a:chOff x="12966" y="5465"/>
            <a:chExt cx="5491" cy="4659"/>
          </a:xfrm>
        </p:grpSpPr>
        <p:sp>
          <p:nvSpPr>
            <p:cNvPr id="211" name="圆角矩形标注 210"/>
            <p:cNvSpPr/>
            <p:nvPr>
              <p:custDataLst>
                <p:tags r:id="rId82"/>
              </p:custDataLst>
            </p:nvPr>
          </p:nvSpPr>
          <p:spPr bwMode="auto">
            <a:xfrm>
              <a:off x="12966" y="5465"/>
              <a:ext cx="4947" cy="4021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00" name="图片 99" descr="1"/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>
              <a:off x="16911" y="8570"/>
              <a:ext cx="1547" cy="1555"/>
            </a:xfrm>
            <a:prstGeom prst="rect">
              <a:avLst/>
            </a:prstGeom>
          </p:spPr>
        </p:pic>
        <p:sp>
          <p:nvSpPr>
            <p:cNvPr id="212" name="文本框 64"/>
            <p:cNvSpPr txBox="1">
              <a:spLocks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13311" y="5627"/>
              <a:ext cx="4472" cy="3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sz="2400" dirty="0">
                  <a:sym typeface="+mn-ea"/>
                </a:rPr>
                <a:t>读数、写数、比较大小都要看数字所在的数位，数位太重要了。</a:t>
              </a:r>
              <a:endParaRPr sz="2400" dirty="0"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96" grpId="0"/>
      <p:bldP spid="83" grpId="0"/>
      <p:bldP spid="97" grpId="0"/>
      <p:bldP spid="84" grpId="0"/>
      <p:bldP spid="98" grpId="0"/>
      <p:bldP spid="85" grpId="0"/>
      <p:bldP spid="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5" name="图片 2" descr="我的收获标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6425" y="803910"/>
            <a:ext cx="2597150" cy="5314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6" name="组合 7"/>
          <p:cNvGrpSpPr/>
          <p:nvPr/>
        </p:nvGrpSpPr>
        <p:grpSpPr>
          <a:xfrm>
            <a:off x="593725" y="1405255"/>
            <a:ext cx="6972899" cy="521970"/>
            <a:chOff x="880" y="2423"/>
            <a:chExt cx="19960" cy="822"/>
          </a:xfrm>
        </p:grpSpPr>
        <p:sp>
          <p:nvSpPr>
            <p:cNvPr id="8228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958" y="2423"/>
              <a:ext cx="1888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/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你能用多种方式表</a:t>
              </a:r>
              <a:r>
                <a:rPr lang="zh-CN" altLang="en-US" sz="2800" spc="5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示</a:t>
              </a:r>
              <a:r>
                <a:rPr lang="zh-CN" altLang="en-US" sz="2800" b="1" dirty="0">
                  <a:latin typeface="方正科技符号" panose="02000502000000000000" charset="-122"/>
                  <a:ea typeface="方正科技符号" panose="02000502000000000000" charset="-122"/>
                </a:rPr>
                <a:t>8</a:t>
              </a:r>
              <a:r>
                <a:rPr lang="zh-CN" altLang="en-US" sz="2800" b="1" spc="500" dirty="0"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5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这个数吗？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229" name="图片 6" descr="点"/>
            <p:cNvPicPr/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80" y="2515"/>
              <a:ext cx="1237" cy="68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圆角矩形 17"/>
          <p:cNvSpPr/>
          <p:nvPr/>
        </p:nvSpPr>
        <p:spPr>
          <a:xfrm>
            <a:off x="2616200" y="2427605"/>
            <a:ext cx="2707005" cy="690880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1893570" y="3532505"/>
            <a:ext cx="2707005" cy="967740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423795" y="5045710"/>
            <a:ext cx="2707005" cy="690880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6154420" y="5045710"/>
            <a:ext cx="2707005" cy="690880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7155815" y="2392045"/>
            <a:ext cx="2707005" cy="2189480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 flipH="1" flipV="1">
            <a:off x="4892675" y="3118485"/>
            <a:ext cx="668655" cy="606425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3" idx="2"/>
            <a:endCxn id="19" idx="3"/>
          </p:cNvCxnSpPr>
          <p:nvPr/>
        </p:nvCxnSpPr>
        <p:spPr>
          <a:xfrm flipH="1" flipV="1">
            <a:off x="4600575" y="4016375"/>
            <a:ext cx="781685" cy="19685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4573905" y="4328160"/>
            <a:ext cx="960120" cy="71628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055360" y="3320415"/>
            <a:ext cx="1104265" cy="556895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 flipV="1">
            <a:off x="5992495" y="4297045"/>
            <a:ext cx="857250" cy="756285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5382260" y="3679190"/>
            <a:ext cx="713740" cy="7137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48935" y="3775075"/>
            <a:ext cx="580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85</a:t>
            </a:r>
            <a:endParaRPr lang="en-US" altLang="zh-CN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755" y="5108575"/>
            <a:ext cx="2567305" cy="554990"/>
          </a:xfrm>
          <a:prstGeom prst="rect">
            <a:avLst/>
          </a:prstGeom>
        </p:spPr>
      </p:pic>
      <p:pic>
        <p:nvPicPr>
          <p:cNvPr id="32" name="图片 3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205" y="2524125"/>
            <a:ext cx="1528445" cy="180403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9745" y="5104130"/>
            <a:ext cx="1312545" cy="5645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7005" y="2517775"/>
            <a:ext cx="2554605" cy="49974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605" y="3584575"/>
            <a:ext cx="1814830" cy="864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5" name="图片 14" descr="我的问题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6100" y="789940"/>
            <a:ext cx="2760663" cy="566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descr="问题银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345" y="3495675"/>
            <a:ext cx="5759450" cy="1898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7" name="组合 11"/>
          <p:cNvGrpSpPr/>
          <p:nvPr/>
        </p:nvGrpSpPr>
        <p:grpSpPr>
          <a:xfrm rot="0">
            <a:off x="1790700" y="2563495"/>
            <a:ext cx="3674745" cy="1216660"/>
            <a:chOff x="13596" y="1445"/>
            <a:chExt cx="5643" cy="1838"/>
          </a:xfrm>
        </p:grpSpPr>
        <p:sp>
          <p:nvSpPr>
            <p:cNvPr id="38" name="圆角矩形 37"/>
            <p:cNvSpPr/>
            <p:nvPr/>
          </p:nvSpPr>
          <p:spPr bwMode="auto">
            <a:xfrm>
              <a:off x="13596" y="1653"/>
              <a:ext cx="5643" cy="1630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8440" name="文本框 64"/>
            <p:cNvSpPr txBox="1"/>
            <p:nvPr>
              <p:custDataLst>
                <p:tags r:id="rId4"/>
              </p:custDataLst>
            </p:nvPr>
          </p:nvSpPr>
          <p:spPr>
            <a:xfrm>
              <a:off x="14284" y="1445"/>
              <a:ext cx="4824" cy="18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生活中的数数不完，我们能学完吗？</a:t>
              </a:r>
              <a:endParaRPr 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5" y="2087880"/>
            <a:ext cx="1007745" cy="1007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3" name="图片 28" descr="巩固与应用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8968" y="455295"/>
            <a:ext cx="3282950" cy="566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446" y="1265231"/>
            <a:ext cx="432000" cy="421200"/>
          </a:xfrm>
          <a:prstGeom prst="rect">
            <a:avLst/>
          </a:prstGeom>
        </p:spPr>
      </p:pic>
      <p:sp>
        <p:nvSpPr>
          <p:cNvPr id="3" name="文本框 5"/>
          <p:cNvSpPr txBox="1"/>
          <p:nvPr>
            <p:custDataLst>
              <p:tags r:id="rId5"/>
            </p:custDataLst>
          </p:nvPr>
        </p:nvSpPr>
        <p:spPr>
          <a:xfrm>
            <a:off x="1096645" y="1226185"/>
            <a:ext cx="32715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填一填。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1970405" y="325247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841500" y="3217545"/>
            <a:ext cx="657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4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0" name="圆角矩形 9"/>
          <p:cNvSpPr/>
          <p:nvPr>
            <p:custDataLst>
              <p:tags r:id="rId8"/>
            </p:custDataLst>
          </p:nvPr>
        </p:nvSpPr>
        <p:spPr>
          <a:xfrm>
            <a:off x="3366770" y="325247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11" name="圆角矩形 10"/>
          <p:cNvSpPr/>
          <p:nvPr>
            <p:custDataLst>
              <p:tags r:id="rId9"/>
            </p:custDataLst>
          </p:nvPr>
        </p:nvSpPr>
        <p:spPr>
          <a:xfrm>
            <a:off x="4820920" y="325247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18" name="圆角矩形 17"/>
          <p:cNvSpPr/>
          <p:nvPr>
            <p:custDataLst>
              <p:tags r:id="rId10"/>
            </p:custDataLst>
          </p:nvPr>
        </p:nvSpPr>
        <p:spPr>
          <a:xfrm>
            <a:off x="5946140" y="325247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23" name="圆角矩形 22"/>
          <p:cNvSpPr/>
          <p:nvPr>
            <p:custDataLst>
              <p:tags r:id="rId11"/>
            </p:custDataLst>
          </p:nvPr>
        </p:nvSpPr>
        <p:spPr>
          <a:xfrm>
            <a:off x="7346315" y="325247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25" name="圆角矩形 24"/>
          <p:cNvSpPr/>
          <p:nvPr>
            <p:custDataLst>
              <p:tags r:id="rId12"/>
            </p:custDataLst>
          </p:nvPr>
        </p:nvSpPr>
        <p:spPr>
          <a:xfrm>
            <a:off x="8801100" y="325247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27" name="圆角矩形 26"/>
          <p:cNvSpPr/>
          <p:nvPr>
            <p:custDataLst>
              <p:tags r:id="rId13"/>
            </p:custDataLst>
          </p:nvPr>
        </p:nvSpPr>
        <p:spPr>
          <a:xfrm>
            <a:off x="1970405" y="542036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29" name="圆角矩形 28"/>
          <p:cNvSpPr/>
          <p:nvPr>
            <p:custDataLst>
              <p:tags r:id="rId14"/>
            </p:custDataLst>
          </p:nvPr>
        </p:nvSpPr>
        <p:spPr>
          <a:xfrm>
            <a:off x="3366770" y="542036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36" name="圆角矩形 35"/>
          <p:cNvSpPr/>
          <p:nvPr>
            <p:custDataLst>
              <p:tags r:id="rId15"/>
            </p:custDataLst>
          </p:nvPr>
        </p:nvSpPr>
        <p:spPr>
          <a:xfrm>
            <a:off x="4820920" y="542036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38" name="圆角矩形 37"/>
          <p:cNvSpPr/>
          <p:nvPr>
            <p:custDataLst>
              <p:tags r:id="rId16"/>
            </p:custDataLst>
          </p:nvPr>
        </p:nvSpPr>
        <p:spPr>
          <a:xfrm>
            <a:off x="5946140" y="542036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39" name="圆角矩形 38"/>
          <p:cNvSpPr/>
          <p:nvPr>
            <p:custDataLst>
              <p:tags r:id="rId17"/>
            </p:custDataLst>
          </p:nvPr>
        </p:nvSpPr>
        <p:spPr>
          <a:xfrm>
            <a:off x="7346315" y="542036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40" name="圆角矩形 39"/>
          <p:cNvSpPr/>
          <p:nvPr>
            <p:custDataLst>
              <p:tags r:id="rId18"/>
            </p:custDataLst>
          </p:nvPr>
        </p:nvSpPr>
        <p:spPr>
          <a:xfrm>
            <a:off x="8801100" y="5420360"/>
            <a:ext cx="432000" cy="432000"/>
          </a:xfrm>
          <a:prstGeom prst="roundRect">
            <a:avLst>
              <a:gd name="adj" fmla="val 21901"/>
            </a:avLst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41" name="文本框 40"/>
          <p:cNvSpPr txBox="1"/>
          <p:nvPr/>
        </p:nvSpPr>
        <p:spPr>
          <a:xfrm>
            <a:off x="2328545" y="3252470"/>
            <a:ext cx="3519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个十和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个一是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313170" y="3252470"/>
            <a:ext cx="3519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个十和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个一是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312670" y="5420360"/>
            <a:ext cx="3519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个十和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个一是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15710" y="5420360"/>
            <a:ext cx="3519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个十和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个一是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5" name="图片 44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2015" y="2014855"/>
            <a:ext cx="250190" cy="187325"/>
          </a:xfrm>
          <a:prstGeom prst="rect">
            <a:avLst/>
          </a:prstGeom>
        </p:spPr>
      </p:pic>
      <p:pic>
        <p:nvPicPr>
          <p:cNvPr id="46" name="图片 45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2015" y="2221865"/>
            <a:ext cx="250190" cy="187325"/>
          </a:xfrm>
          <a:prstGeom prst="rect">
            <a:avLst/>
          </a:prstGeom>
        </p:spPr>
      </p:pic>
      <p:pic>
        <p:nvPicPr>
          <p:cNvPr id="47" name="图片 46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2015" y="2428875"/>
            <a:ext cx="250190" cy="187325"/>
          </a:xfrm>
          <a:prstGeom prst="rect">
            <a:avLst/>
          </a:prstGeom>
        </p:spPr>
      </p:pic>
      <p:pic>
        <p:nvPicPr>
          <p:cNvPr id="55" name="图片 54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2015" y="2635885"/>
            <a:ext cx="250190" cy="187325"/>
          </a:xfrm>
          <a:prstGeom prst="rect">
            <a:avLst/>
          </a:prstGeom>
        </p:spPr>
      </p:pic>
      <p:pic>
        <p:nvPicPr>
          <p:cNvPr id="56" name="图片 55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2015" y="2842895"/>
            <a:ext cx="250190" cy="187325"/>
          </a:xfrm>
          <a:prstGeom prst="rect">
            <a:avLst/>
          </a:prstGeom>
        </p:spPr>
      </p:pic>
      <p:pic>
        <p:nvPicPr>
          <p:cNvPr id="59" name="图片 58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61895" y="2014855"/>
            <a:ext cx="250190" cy="187325"/>
          </a:xfrm>
          <a:prstGeom prst="rect">
            <a:avLst/>
          </a:prstGeom>
        </p:spPr>
      </p:pic>
      <p:pic>
        <p:nvPicPr>
          <p:cNvPr id="60" name="图片 59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61895" y="2221865"/>
            <a:ext cx="250190" cy="187325"/>
          </a:xfrm>
          <a:prstGeom prst="rect">
            <a:avLst/>
          </a:prstGeom>
        </p:spPr>
      </p:pic>
      <p:pic>
        <p:nvPicPr>
          <p:cNvPr id="61" name="图片 60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61895" y="2428875"/>
            <a:ext cx="250190" cy="187325"/>
          </a:xfrm>
          <a:prstGeom prst="rect">
            <a:avLst/>
          </a:prstGeom>
        </p:spPr>
      </p:pic>
      <p:pic>
        <p:nvPicPr>
          <p:cNvPr id="70" name="图片 69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61895" y="2635885"/>
            <a:ext cx="250190" cy="187325"/>
          </a:xfrm>
          <a:prstGeom prst="rect">
            <a:avLst/>
          </a:prstGeom>
        </p:spPr>
      </p:pic>
      <p:pic>
        <p:nvPicPr>
          <p:cNvPr id="71" name="图片 70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61895" y="2842895"/>
            <a:ext cx="250190" cy="187325"/>
          </a:xfrm>
          <a:prstGeom prst="rect">
            <a:avLst/>
          </a:prstGeom>
        </p:spPr>
      </p:pic>
      <p:pic>
        <p:nvPicPr>
          <p:cNvPr id="72" name="图片 71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1775" y="2014855"/>
            <a:ext cx="250190" cy="187325"/>
          </a:xfrm>
          <a:prstGeom prst="rect">
            <a:avLst/>
          </a:prstGeom>
        </p:spPr>
      </p:pic>
      <p:pic>
        <p:nvPicPr>
          <p:cNvPr id="73" name="图片 72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1775" y="2221865"/>
            <a:ext cx="250190" cy="187325"/>
          </a:xfrm>
          <a:prstGeom prst="rect">
            <a:avLst/>
          </a:prstGeom>
        </p:spPr>
      </p:pic>
      <p:pic>
        <p:nvPicPr>
          <p:cNvPr id="74" name="图片 73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1775" y="2428875"/>
            <a:ext cx="250190" cy="187325"/>
          </a:xfrm>
          <a:prstGeom prst="rect">
            <a:avLst/>
          </a:prstGeom>
        </p:spPr>
      </p:pic>
      <p:pic>
        <p:nvPicPr>
          <p:cNvPr id="75" name="图片 74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1775" y="2635885"/>
            <a:ext cx="250190" cy="187325"/>
          </a:xfrm>
          <a:prstGeom prst="rect">
            <a:avLst/>
          </a:prstGeom>
        </p:spPr>
      </p:pic>
      <p:pic>
        <p:nvPicPr>
          <p:cNvPr id="76" name="图片 75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1775" y="2842895"/>
            <a:ext cx="250190" cy="187325"/>
          </a:xfrm>
          <a:prstGeom prst="rect">
            <a:avLst/>
          </a:prstGeom>
        </p:spPr>
      </p:pic>
      <p:pic>
        <p:nvPicPr>
          <p:cNvPr id="77" name="图片 76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1655" y="2014855"/>
            <a:ext cx="250190" cy="187325"/>
          </a:xfrm>
          <a:prstGeom prst="rect">
            <a:avLst/>
          </a:prstGeom>
        </p:spPr>
      </p:pic>
      <p:pic>
        <p:nvPicPr>
          <p:cNvPr id="78" name="图片 77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1655" y="2221865"/>
            <a:ext cx="250190" cy="187325"/>
          </a:xfrm>
          <a:prstGeom prst="rect">
            <a:avLst/>
          </a:prstGeom>
        </p:spPr>
      </p:pic>
      <p:pic>
        <p:nvPicPr>
          <p:cNvPr id="79" name="图片 78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1655" y="2428875"/>
            <a:ext cx="250190" cy="187325"/>
          </a:xfrm>
          <a:prstGeom prst="rect">
            <a:avLst/>
          </a:prstGeom>
        </p:spPr>
      </p:pic>
      <p:pic>
        <p:nvPicPr>
          <p:cNvPr id="80" name="图片 79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1655" y="2635885"/>
            <a:ext cx="250190" cy="187325"/>
          </a:xfrm>
          <a:prstGeom prst="rect">
            <a:avLst/>
          </a:prstGeom>
        </p:spPr>
      </p:pic>
      <p:pic>
        <p:nvPicPr>
          <p:cNvPr id="81" name="图片 80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18205" y="2014855"/>
            <a:ext cx="250190" cy="187325"/>
          </a:xfrm>
          <a:prstGeom prst="rect">
            <a:avLst/>
          </a:prstGeom>
        </p:spPr>
      </p:pic>
      <p:pic>
        <p:nvPicPr>
          <p:cNvPr id="82" name="图片 81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18205" y="2221865"/>
            <a:ext cx="250190" cy="187325"/>
          </a:xfrm>
          <a:prstGeom prst="rect">
            <a:avLst/>
          </a:prstGeom>
        </p:spPr>
      </p:pic>
      <p:pic>
        <p:nvPicPr>
          <p:cNvPr id="83" name="图片 82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18205" y="2428875"/>
            <a:ext cx="250190" cy="187325"/>
          </a:xfrm>
          <a:prstGeom prst="rect">
            <a:avLst/>
          </a:prstGeom>
        </p:spPr>
      </p:pic>
      <p:pic>
        <p:nvPicPr>
          <p:cNvPr id="85" name="图片 84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18205" y="2635885"/>
            <a:ext cx="250190" cy="187325"/>
          </a:xfrm>
          <a:prstGeom prst="rect">
            <a:avLst/>
          </a:prstGeom>
        </p:spPr>
      </p:pic>
      <p:pic>
        <p:nvPicPr>
          <p:cNvPr id="86" name="图片 85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28085" y="2014855"/>
            <a:ext cx="250190" cy="187325"/>
          </a:xfrm>
          <a:prstGeom prst="rect">
            <a:avLst/>
          </a:prstGeom>
        </p:spPr>
      </p:pic>
      <p:pic>
        <p:nvPicPr>
          <p:cNvPr id="87" name="图片 86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28085" y="2221865"/>
            <a:ext cx="250190" cy="187325"/>
          </a:xfrm>
          <a:prstGeom prst="rect">
            <a:avLst/>
          </a:prstGeom>
        </p:spPr>
      </p:pic>
      <p:pic>
        <p:nvPicPr>
          <p:cNvPr id="88" name="图片 87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28085" y="2428875"/>
            <a:ext cx="250190" cy="187325"/>
          </a:xfrm>
          <a:prstGeom prst="rect">
            <a:avLst/>
          </a:prstGeom>
        </p:spPr>
      </p:pic>
      <p:pic>
        <p:nvPicPr>
          <p:cNvPr id="89" name="图片 88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28085" y="2635885"/>
            <a:ext cx="250190" cy="187325"/>
          </a:xfrm>
          <a:prstGeom prst="rect">
            <a:avLst/>
          </a:prstGeom>
        </p:spPr>
      </p:pic>
      <p:pic>
        <p:nvPicPr>
          <p:cNvPr id="90" name="图片 89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0190" y="2014855"/>
            <a:ext cx="250190" cy="187325"/>
          </a:xfrm>
          <a:prstGeom prst="rect">
            <a:avLst/>
          </a:prstGeom>
        </p:spPr>
      </p:pic>
      <p:pic>
        <p:nvPicPr>
          <p:cNvPr id="91" name="图片 90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0190" y="2221865"/>
            <a:ext cx="250190" cy="187325"/>
          </a:xfrm>
          <a:prstGeom prst="rect">
            <a:avLst/>
          </a:prstGeom>
        </p:spPr>
      </p:pic>
      <p:pic>
        <p:nvPicPr>
          <p:cNvPr id="92" name="图片 91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0190" y="2428875"/>
            <a:ext cx="250190" cy="187325"/>
          </a:xfrm>
          <a:prstGeom prst="rect">
            <a:avLst/>
          </a:prstGeom>
        </p:spPr>
      </p:pic>
      <p:pic>
        <p:nvPicPr>
          <p:cNvPr id="93" name="图片 92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0190" y="2635885"/>
            <a:ext cx="250190" cy="187325"/>
          </a:xfrm>
          <a:prstGeom prst="rect">
            <a:avLst/>
          </a:prstGeom>
        </p:spPr>
      </p:pic>
      <p:pic>
        <p:nvPicPr>
          <p:cNvPr id="94" name="图片 93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68165" y="2014855"/>
            <a:ext cx="250190" cy="187325"/>
          </a:xfrm>
          <a:prstGeom prst="rect">
            <a:avLst/>
          </a:prstGeom>
        </p:spPr>
      </p:pic>
      <p:pic>
        <p:nvPicPr>
          <p:cNvPr id="95" name="图片 94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68165" y="2221865"/>
            <a:ext cx="250190" cy="187325"/>
          </a:xfrm>
          <a:prstGeom prst="rect">
            <a:avLst/>
          </a:prstGeom>
        </p:spPr>
      </p:pic>
      <p:pic>
        <p:nvPicPr>
          <p:cNvPr id="96" name="图片 95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68165" y="2428875"/>
            <a:ext cx="250190" cy="187325"/>
          </a:xfrm>
          <a:prstGeom prst="rect">
            <a:avLst/>
          </a:prstGeom>
        </p:spPr>
      </p:pic>
      <p:pic>
        <p:nvPicPr>
          <p:cNvPr id="97" name="图片 96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68165" y="2635885"/>
            <a:ext cx="250190" cy="187325"/>
          </a:xfrm>
          <a:prstGeom prst="rect">
            <a:avLst/>
          </a:prstGeom>
        </p:spPr>
      </p:pic>
      <p:pic>
        <p:nvPicPr>
          <p:cNvPr id="98" name="图片 97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91380" y="2014855"/>
            <a:ext cx="250190" cy="187325"/>
          </a:xfrm>
          <a:prstGeom prst="rect">
            <a:avLst/>
          </a:prstGeom>
        </p:spPr>
      </p:pic>
      <p:pic>
        <p:nvPicPr>
          <p:cNvPr id="99" name="图片 98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91380" y="2221865"/>
            <a:ext cx="250190" cy="187325"/>
          </a:xfrm>
          <a:prstGeom prst="rect">
            <a:avLst/>
          </a:prstGeom>
        </p:spPr>
      </p:pic>
      <p:pic>
        <p:nvPicPr>
          <p:cNvPr id="100" name="图片 99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91380" y="2428875"/>
            <a:ext cx="250190" cy="187325"/>
          </a:xfrm>
          <a:prstGeom prst="rect">
            <a:avLst/>
          </a:prstGeom>
        </p:spPr>
      </p:pic>
      <p:pic>
        <p:nvPicPr>
          <p:cNvPr id="101" name="图片 100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91380" y="2635885"/>
            <a:ext cx="250190" cy="187325"/>
          </a:xfrm>
          <a:prstGeom prst="rect">
            <a:avLst/>
          </a:prstGeom>
        </p:spPr>
      </p:pic>
      <p:pic>
        <p:nvPicPr>
          <p:cNvPr id="102" name="图片 101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02530" y="2014855"/>
            <a:ext cx="250190" cy="187325"/>
          </a:xfrm>
          <a:prstGeom prst="rect">
            <a:avLst/>
          </a:prstGeom>
        </p:spPr>
      </p:pic>
      <p:pic>
        <p:nvPicPr>
          <p:cNvPr id="103" name="图片 102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02530" y="2221865"/>
            <a:ext cx="250190" cy="187325"/>
          </a:xfrm>
          <a:prstGeom prst="rect">
            <a:avLst/>
          </a:prstGeom>
        </p:spPr>
      </p:pic>
      <p:pic>
        <p:nvPicPr>
          <p:cNvPr id="104" name="图片 103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02530" y="2428875"/>
            <a:ext cx="250190" cy="187325"/>
          </a:xfrm>
          <a:prstGeom prst="rect">
            <a:avLst/>
          </a:prstGeom>
        </p:spPr>
      </p:pic>
      <p:pic>
        <p:nvPicPr>
          <p:cNvPr id="105" name="图片 104" descr="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02530" y="2635885"/>
            <a:ext cx="250190" cy="187325"/>
          </a:xfrm>
          <a:prstGeom prst="rect">
            <a:avLst/>
          </a:prstGeom>
        </p:spPr>
      </p:pic>
      <p:pic>
        <p:nvPicPr>
          <p:cNvPr id="106" name="图片 105" descr="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31915" y="2346960"/>
            <a:ext cx="306705" cy="536575"/>
          </a:xfrm>
          <a:prstGeom prst="rect">
            <a:avLst/>
          </a:prstGeom>
        </p:spPr>
      </p:pic>
      <p:pic>
        <p:nvPicPr>
          <p:cNvPr id="107" name="图片 106" descr="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34985" y="2374900"/>
            <a:ext cx="119912" cy="468000"/>
          </a:xfrm>
          <a:prstGeom prst="rect">
            <a:avLst/>
          </a:prstGeom>
        </p:spPr>
      </p:pic>
      <p:pic>
        <p:nvPicPr>
          <p:cNvPr id="108" name="图片 107" descr="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44840" y="2374900"/>
            <a:ext cx="119912" cy="468000"/>
          </a:xfrm>
          <a:prstGeom prst="rect">
            <a:avLst/>
          </a:prstGeom>
        </p:spPr>
      </p:pic>
      <p:pic>
        <p:nvPicPr>
          <p:cNvPr id="109" name="图片 108" descr="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51520" y="2374900"/>
            <a:ext cx="119912" cy="468000"/>
          </a:xfrm>
          <a:prstGeom prst="rect">
            <a:avLst/>
          </a:prstGeom>
        </p:spPr>
      </p:pic>
      <p:pic>
        <p:nvPicPr>
          <p:cNvPr id="110" name="图片 109" descr="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64550" y="2374900"/>
            <a:ext cx="119912" cy="468000"/>
          </a:xfrm>
          <a:prstGeom prst="rect">
            <a:avLst/>
          </a:prstGeom>
        </p:spPr>
      </p:pic>
      <p:pic>
        <p:nvPicPr>
          <p:cNvPr id="111" name="图片 110" descr="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74405" y="2374900"/>
            <a:ext cx="119912" cy="468000"/>
          </a:xfrm>
          <a:prstGeom prst="rect">
            <a:avLst/>
          </a:prstGeom>
        </p:spPr>
      </p:pic>
      <p:pic>
        <p:nvPicPr>
          <p:cNvPr id="112" name="图片 111" descr="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81085" y="2374900"/>
            <a:ext cx="119912" cy="468000"/>
          </a:xfrm>
          <a:prstGeom prst="rect">
            <a:avLst/>
          </a:prstGeom>
        </p:spPr>
      </p:pic>
      <p:pic>
        <p:nvPicPr>
          <p:cNvPr id="113" name="图片 112" descr="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96655" y="2374900"/>
            <a:ext cx="119912" cy="468000"/>
          </a:xfrm>
          <a:prstGeom prst="rect">
            <a:avLst/>
          </a:prstGeom>
        </p:spPr>
      </p:pic>
      <p:pic>
        <p:nvPicPr>
          <p:cNvPr id="114" name="图片 113" descr="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6510" y="2374900"/>
            <a:ext cx="119912" cy="468000"/>
          </a:xfrm>
          <a:prstGeom prst="rect">
            <a:avLst/>
          </a:prstGeom>
        </p:spPr>
      </p:pic>
      <p:pic>
        <p:nvPicPr>
          <p:cNvPr id="136" name="图片 1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81655" y="4003675"/>
            <a:ext cx="1347470" cy="1258570"/>
          </a:xfrm>
          <a:prstGeom prst="rect">
            <a:avLst/>
          </a:prstGeom>
        </p:spPr>
      </p:pic>
      <p:pic>
        <p:nvPicPr>
          <p:cNvPr id="137" name="图片 1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6405245" y="4200525"/>
            <a:ext cx="162876" cy="972000"/>
          </a:xfrm>
          <a:prstGeom prst="rect">
            <a:avLst/>
          </a:prstGeom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6738620" y="4200525"/>
            <a:ext cx="162876" cy="972000"/>
          </a:xfrm>
          <a:prstGeom prst="rect">
            <a:avLst/>
          </a:prstGeom>
        </p:spPr>
      </p:pic>
      <p:sp>
        <p:nvSpPr>
          <p:cNvPr id="139" name="立方体 138"/>
          <p:cNvSpPr/>
          <p:nvPr/>
        </p:nvSpPr>
        <p:spPr>
          <a:xfrm flipH="1">
            <a:off x="7597140" y="4507865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0" name="立方体 139"/>
          <p:cNvSpPr/>
          <p:nvPr/>
        </p:nvSpPr>
        <p:spPr>
          <a:xfrm flipH="1">
            <a:off x="7759065" y="4381500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1" name="立方体 140"/>
          <p:cNvSpPr/>
          <p:nvPr/>
        </p:nvSpPr>
        <p:spPr>
          <a:xfrm flipH="1">
            <a:off x="7933055" y="4472305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2" name="立方体 141"/>
          <p:cNvSpPr/>
          <p:nvPr/>
        </p:nvSpPr>
        <p:spPr>
          <a:xfrm flipH="1">
            <a:off x="7806690" y="4657725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3" name="立方体 142"/>
          <p:cNvSpPr/>
          <p:nvPr/>
        </p:nvSpPr>
        <p:spPr>
          <a:xfrm flipH="1">
            <a:off x="7597140" y="4812030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4" name="立方体 143"/>
          <p:cNvSpPr/>
          <p:nvPr/>
        </p:nvSpPr>
        <p:spPr>
          <a:xfrm flipH="1">
            <a:off x="7933055" y="4878705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5" name="立方体 144"/>
          <p:cNvSpPr/>
          <p:nvPr/>
        </p:nvSpPr>
        <p:spPr>
          <a:xfrm flipH="1">
            <a:off x="8255000" y="4846955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6" name="立方体 145"/>
          <p:cNvSpPr/>
          <p:nvPr/>
        </p:nvSpPr>
        <p:spPr>
          <a:xfrm flipH="1">
            <a:off x="8146415" y="4618990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7" name="立方体 146"/>
          <p:cNvSpPr/>
          <p:nvPr/>
        </p:nvSpPr>
        <p:spPr>
          <a:xfrm flipH="1">
            <a:off x="8255000" y="4381500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8" name="立方体 147"/>
          <p:cNvSpPr/>
          <p:nvPr/>
        </p:nvSpPr>
        <p:spPr>
          <a:xfrm flipH="1">
            <a:off x="8381365" y="4634230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9" name="立方体 148"/>
          <p:cNvSpPr/>
          <p:nvPr/>
        </p:nvSpPr>
        <p:spPr>
          <a:xfrm flipH="1">
            <a:off x="8554720" y="4878705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0" name="立方体 149"/>
          <p:cNvSpPr/>
          <p:nvPr/>
        </p:nvSpPr>
        <p:spPr>
          <a:xfrm flipH="1">
            <a:off x="8610600" y="4685665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1" name="立方体 150"/>
          <p:cNvSpPr/>
          <p:nvPr/>
        </p:nvSpPr>
        <p:spPr>
          <a:xfrm flipH="1">
            <a:off x="8554720" y="4432935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2" name="立方体 151"/>
          <p:cNvSpPr/>
          <p:nvPr/>
        </p:nvSpPr>
        <p:spPr>
          <a:xfrm flipH="1">
            <a:off x="8790305" y="4531360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3" name="立方体 152"/>
          <p:cNvSpPr/>
          <p:nvPr/>
        </p:nvSpPr>
        <p:spPr>
          <a:xfrm flipH="1">
            <a:off x="8837930" y="4799330"/>
            <a:ext cx="126365" cy="126365"/>
          </a:xfrm>
          <a:prstGeom prst="cub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4" name="圆角矩形 153"/>
          <p:cNvSpPr/>
          <p:nvPr/>
        </p:nvSpPr>
        <p:spPr>
          <a:xfrm>
            <a:off x="1822450" y="1805940"/>
            <a:ext cx="3768090" cy="2092960"/>
          </a:xfrm>
          <a:prstGeom prst="roundRect">
            <a:avLst>
              <a:gd name="adj" fmla="val 10983"/>
            </a:avLst>
          </a:prstGeom>
          <a:noFill/>
          <a:ln w="38100">
            <a:solidFill>
              <a:srgbClr val="FBEA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5" name="圆角矩形 154"/>
          <p:cNvSpPr/>
          <p:nvPr/>
        </p:nvSpPr>
        <p:spPr>
          <a:xfrm>
            <a:off x="5685790" y="1805940"/>
            <a:ext cx="3969385" cy="2092960"/>
          </a:xfrm>
          <a:prstGeom prst="roundRect">
            <a:avLst>
              <a:gd name="adj" fmla="val 10983"/>
            </a:avLst>
          </a:prstGeom>
          <a:noFill/>
          <a:ln w="38100">
            <a:solidFill>
              <a:srgbClr val="FBEA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6" name="圆角矩形 155"/>
          <p:cNvSpPr/>
          <p:nvPr/>
        </p:nvSpPr>
        <p:spPr>
          <a:xfrm>
            <a:off x="1822450" y="3970020"/>
            <a:ext cx="3768090" cy="2092960"/>
          </a:xfrm>
          <a:prstGeom prst="roundRect">
            <a:avLst>
              <a:gd name="adj" fmla="val 10983"/>
            </a:avLst>
          </a:prstGeom>
          <a:noFill/>
          <a:ln w="38100">
            <a:solidFill>
              <a:srgbClr val="FBEA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7" name="圆角矩形 156"/>
          <p:cNvSpPr/>
          <p:nvPr/>
        </p:nvSpPr>
        <p:spPr>
          <a:xfrm>
            <a:off x="5685790" y="3970020"/>
            <a:ext cx="3969385" cy="2092960"/>
          </a:xfrm>
          <a:prstGeom prst="roundRect">
            <a:avLst>
              <a:gd name="adj" fmla="val 10983"/>
            </a:avLst>
          </a:prstGeom>
          <a:noFill/>
          <a:ln w="38100">
            <a:solidFill>
              <a:srgbClr val="FBEA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8" name="图片 157" descr="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89115" y="2346960"/>
            <a:ext cx="306705" cy="536575"/>
          </a:xfrm>
          <a:prstGeom prst="rect">
            <a:avLst/>
          </a:prstGeom>
        </p:spPr>
      </p:pic>
      <p:pic>
        <p:nvPicPr>
          <p:cNvPr id="159" name="图片 158" descr="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46315" y="2346960"/>
            <a:ext cx="306705" cy="536575"/>
          </a:xfrm>
          <a:prstGeom prst="rect">
            <a:avLst/>
          </a:prstGeom>
        </p:spPr>
      </p:pic>
      <p:sp>
        <p:nvSpPr>
          <p:cNvPr id="160" name="文本框 159"/>
          <p:cNvSpPr txBox="1"/>
          <p:nvPr>
            <p:custDataLst>
              <p:tags r:id="rId24"/>
            </p:custDataLst>
          </p:nvPr>
        </p:nvSpPr>
        <p:spPr>
          <a:xfrm>
            <a:off x="3255010" y="3237230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3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1" name="文本框 160"/>
          <p:cNvSpPr txBox="1"/>
          <p:nvPr>
            <p:custDataLst>
              <p:tags r:id="rId25"/>
            </p:custDataLst>
          </p:nvPr>
        </p:nvSpPr>
        <p:spPr>
          <a:xfrm>
            <a:off x="4702810" y="3237230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43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2" name="文本框 161"/>
          <p:cNvSpPr txBox="1"/>
          <p:nvPr>
            <p:custDataLst>
              <p:tags r:id="rId26"/>
            </p:custDataLst>
          </p:nvPr>
        </p:nvSpPr>
        <p:spPr>
          <a:xfrm>
            <a:off x="5832475" y="3237230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3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3" name="文本框 162"/>
          <p:cNvSpPr txBox="1"/>
          <p:nvPr>
            <p:custDataLst>
              <p:tags r:id="rId27"/>
            </p:custDataLst>
          </p:nvPr>
        </p:nvSpPr>
        <p:spPr>
          <a:xfrm>
            <a:off x="7228205" y="3237230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8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4" name="文本框 163"/>
          <p:cNvSpPr txBox="1"/>
          <p:nvPr>
            <p:custDataLst>
              <p:tags r:id="rId28"/>
            </p:custDataLst>
          </p:nvPr>
        </p:nvSpPr>
        <p:spPr>
          <a:xfrm>
            <a:off x="8686800" y="3236595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38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5" name="文本框 164"/>
          <p:cNvSpPr txBox="1"/>
          <p:nvPr>
            <p:custDataLst>
              <p:tags r:id="rId29"/>
            </p:custDataLst>
          </p:nvPr>
        </p:nvSpPr>
        <p:spPr>
          <a:xfrm>
            <a:off x="1841500" y="5400675"/>
            <a:ext cx="657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2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6" name="文本框 165"/>
          <p:cNvSpPr txBox="1"/>
          <p:nvPr>
            <p:custDataLst>
              <p:tags r:id="rId30"/>
            </p:custDataLst>
          </p:nvPr>
        </p:nvSpPr>
        <p:spPr>
          <a:xfrm>
            <a:off x="3255010" y="5420360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7" name="文本框 166"/>
          <p:cNvSpPr txBox="1"/>
          <p:nvPr>
            <p:custDataLst>
              <p:tags r:id="rId31"/>
            </p:custDataLst>
          </p:nvPr>
        </p:nvSpPr>
        <p:spPr>
          <a:xfrm>
            <a:off x="4702810" y="5420360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25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8" name="文本框 167"/>
          <p:cNvSpPr txBox="1"/>
          <p:nvPr>
            <p:custDataLst>
              <p:tags r:id="rId32"/>
            </p:custDataLst>
          </p:nvPr>
        </p:nvSpPr>
        <p:spPr>
          <a:xfrm>
            <a:off x="5831205" y="5400675"/>
            <a:ext cx="657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3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69" name="文本框 168"/>
          <p:cNvSpPr txBox="1"/>
          <p:nvPr>
            <p:custDataLst>
              <p:tags r:id="rId33"/>
            </p:custDataLst>
          </p:nvPr>
        </p:nvSpPr>
        <p:spPr>
          <a:xfrm>
            <a:off x="7224395" y="5401310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  <p:sp>
        <p:nvSpPr>
          <p:cNvPr id="170" name="文本框 169"/>
          <p:cNvSpPr txBox="1"/>
          <p:nvPr>
            <p:custDataLst>
              <p:tags r:id="rId34"/>
            </p:custDataLst>
          </p:nvPr>
        </p:nvSpPr>
        <p:spPr>
          <a:xfrm>
            <a:off x="8687435" y="5397500"/>
            <a:ext cx="65722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  <a:cs typeface="Times New Roman" panose="02020603050405020304" charset="0"/>
              </a:rPr>
              <a:t>35</a:t>
            </a:r>
            <a:endParaRPr lang="en-US" altLang="zh-CN" sz="24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655" y="1617345"/>
            <a:ext cx="463550" cy="433070"/>
          </a:xfrm>
          <a:prstGeom prst="rect">
            <a:avLst/>
          </a:prstGeom>
        </p:spPr>
      </p:pic>
      <p:pic>
        <p:nvPicPr>
          <p:cNvPr id="20483" name="图片 28" descr="巩固与应用_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62928" y="794385"/>
            <a:ext cx="328295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5"/>
          <p:cNvSpPr txBox="1"/>
          <p:nvPr>
            <p:custDataLst>
              <p:tags r:id="rId4"/>
            </p:custDataLst>
          </p:nvPr>
        </p:nvSpPr>
        <p:spPr>
          <a:xfrm>
            <a:off x="1030605" y="1565275"/>
            <a:ext cx="32715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我拨你写。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1950085" y="2655570"/>
            <a:ext cx="7925435" cy="3052445"/>
            <a:chOff x="3071" y="4670"/>
            <a:chExt cx="12481" cy="4807"/>
          </a:xfrm>
        </p:grpSpPr>
        <p:sp>
          <p:nvSpPr>
            <p:cNvPr id="13" name="椭圆 12"/>
            <p:cNvSpPr/>
            <p:nvPr/>
          </p:nvSpPr>
          <p:spPr>
            <a:xfrm>
              <a:off x="3071" y="7456"/>
              <a:ext cx="12481" cy="2021"/>
            </a:xfrm>
            <a:prstGeom prst="ellipse">
              <a:avLst/>
            </a:prstGeom>
            <a:solidFill>
              <a:srgbClr val="E9F1D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72" y="4670"/>
              <a:ext cx="3514" cy="4592"/>
            </a:xfrm>
            <a:prstGeom prst="rect">
              <a:avLst/>
            </a:prstGeom>
          </p:spPr>
        </p:pic>
        <p:pic>
          <p:nvPicPr>
            <p:cNvPr id="9" name="图片 8" descr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1" y="4891"/>
              <a:ext cx="2624" cy="4252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>
              <p:custDataLst>
                <p:tags r:id="rId8"/>
              </p:custDataLst>
            </p:nvPr>
          </p:nvGrpSpPr>
          <p:grpSpPr>
            <a:xfrm>
              <a:off x="5895" y="5311"/>
              <a:ext cx="2640" cy="3288"/>
              <a:chOff x="1293" y="4732"/>
              <a:chExt cx="2640" cy="3288"/>
            </a:xfrm>
          </p:grpSpPr>
          <p:sp>
            <p:nvSpPr>
              <p:cNvPr id="104" name="圆柱形 103"/>
              <p:cNvSpPr/>
              <p:nvPr>
                <p:custDataLst>
                  <p:tags r:id="rId9"/>
                </p:custDataLst>
              </p:nvPr>
            </p:nvSpPr>
            <p:spPr>
              <a:xfrm>
                <a:off x="3239" y="4732"/>
                <a:ext cx="79" cy="2665"/>
              </a:xfrm>
              <a:prstGeom prst="can">
                <a:avLst>
                  <a:gd name="adj" fmla="val 34101"/>
                </a:avLst>
              </a:prstGeom>
              <a:gradFill>
                <a:gsLst>
                  <a:gs pos="19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rgbClr val="845B33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0" name="圆柱形 119"/>
              <p:cNvSpPr/>
              <p:nvPr>
                <p:custDataLst>
                  <p:tags r:id="rId10"/>
                </p:custDataLst>
              </p:nvPr>
            </p:nvSpPr>
            <p:spPr>
              <a:xfrm>
                <a:off x="1922" y="4741"/>
                <a:ext cx="79" cy="2665"/>
              </a:xfrm>
              <a:prstGeom prst="can">
                <a:avLst>
                  <a:gd name="adj" fmla="val 34101"/>
                </a:avLst>
              </a:prstGeom>
              <a:gradFill>
                <a:gsLst>
                  <a:gs pos="19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rgbClr val="845B33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3" name="矩形 122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93" y="7395"/>
                <a:ext cx="1322" cy="625"/>
              </a:xfrm>
              <a:prstGeom prst="rect">
                <a:avLst/>
              </a:prstGeom>
              <a:solidFill>
                <a:srgbClr val="FFFCD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十位</a:t>
                </a:r>
                <a:endPara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矩形 12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611" y="7395"/>
                <a:ext cx="1322" cy="625"/>
              </a:xfrm>
              <a:prstGeom prst="rect">
                <a:avLst/>
              </a:prstGeom>
              <a:solidFill>
                <a:srgbClr val="FFFCD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个位</a:t>
                </a:r>
                <a:endPara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25" name="图片 12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646" y="7704"/>
              <a:ext cx="463" cy="285"/>
            </a:xfrm>
            <a:prstGeom prst="rect">
              <a:avLst/>
            </a:prstGeom>
          </p:spPr>
        </p:pic>
        <p:pic>
          <p:nvPicPr>
            <p:cNvPr id="131" name="图片 13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324" y="7689"/>
              <a:ext cx="463" cy="285"/>
            </a:xfrm>
            <a:prstGeom prst="rect">
              <a:avLst/>
            </a:prstGeom>
          </p:spPr>
        </p:pic>
        <p:pic>
          <p:nvPicPr>
            <p:cNvPr id="132" name="图片 13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324" y="7427"/>
              <a:ext cx="463" cy="28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324" y="7171"/>
              <a:ext cx="463" cy="285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646" y="7456"/>
              <a:ext cx="463" cy="285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639" y="7216"/>
              <a:ext cx="463" cy="285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648" y="6985"/>
              <a:ext cx="463" cy="285"/>
            </a:xfrm>
            <a:prstGeom prst="rect">
              <a:avLst/>
            </a:prstGeom>
          </p:spPr>
        </p:pic>
        <p:sp>
          <p:nvSpPr>
            <p:cNvPr id="20" name="圆角矩形标注 19"/>
            <p:cNvSpPr/>
            <p:nvPr>
              <p:custDataLst>
                <p:tags r:id="rId21"/>
              </p:custDataLst>
            </p:nvPr>
          </p:nvSpPr>
          <p:spPr bwMode="auto">
            <a:xfrm flipH="1">
              <a:off x="9774" y="4891"/>
              <a:ext cx="1724" cy="1062"/>
            </a:xfrm>
            <a:prstGeom prst="wedgeRoundRectCallout">
              <a:avLst>
                <a:gd name="adj1" fmla="val -74071"/>
                <a:gd name="adj2" fmla="val 29943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文本框 26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9995" y="4969"/>
              <a:ext cx="116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US" sz="2800" b="1" dirty="0">
                  <a:latin typeface="方正科技符号" panose="02000502000000000000" charset="-122"/>
                  <a:ea typeface="方正科技符号" panose="02000502000000000000" charset="-122"/>
                </a:rPr>
                <a:t>34</a:t>
              </a:r>
              <a:r>
                <a:rPr sz="2400" dirty="0"/>
                <a:t>。</a:t>
              </a:r>
              <a:endParaRPr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8130" y="2544445"/>
            <a:ext cx="4391660" cy="31730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44" y="1563186"/>
            <a:ext cx="540000" cy="460975"/>
          </a:xfrm>
          <a:prstGeom prst="rect">
            <a:avLst/>
          </a:prstGeom>
        </p:spPr>
      </p:pic>
      <p:pic>
        <p:nvPicPr>
          <p:cNvPr id="20483" name="图片 28" descr="巩固与应用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2928" y="794385"/>
            <a:ext cx="328295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5"/>
          <p:cNvSpPr txBox="1"/>
          <p:nvPr>
            <p:custDataLst>
              <p:tags r:id="rId5"/>
            </p:custDataLst>
          </p:nvPr>
        </p:nvSpPr>
        <p:spPr>
          <a:xfrm>
            <a:off x="1030605" y="1565275"/>
            <a:ext cx="57130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在你认为合适的答案下面画“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790565" y="1661160"/>
            <a:ext cx="327660" cy="32766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42010" y="2087245"/>
            <a:ext cx="1419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  <a:cs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  <a:cs typeface="方正科技符号" panose="02000502000000000000" charset="-122"/>
              </a:rPr>
              <a:t>1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  <a:cs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  <a:cs typeface="方正科技符号" panose="02000502000000000000" charset="-122"/>
            </a:endParaRPr>
          </a:p>
        </p:txBody>
      </p:sp>
      <p:pic>
        <p:nvPicPr>
          <p:cNvPr id="17" name="图片 16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595" y="2609215"/>
            <a:ext cx="4648200" cy="292481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261235" y="2329180"/>
            <a:ext cx="2804795" cy="607695"/>
            <a:chOff x="3561" y="3783"/>
            <a:chExt cx="4417" cy="957"/>
          </a:xfrm>
        </p:grpSpPr>
        <p:sp>
          <p:nvSpPr>
            <p:cNvPr id="20" name="圆角矩形标注 19"/>
            <p:cNvSpPr/>
            <p:nvPr>
              <p:custDataLst>
                <p:tags r:id="rId7"/>
              </p:custDataLst>
            </p:nvPr>
          </p:nvSpPr>
          <p:spPr bwMode="auto">
            <a:xfrm flipH="1">
              <a:off x="3561" y="3783"/>
              <a:ext cx="4417" cy="957"/>
            </a:xfrm>
            <a:prstGeom prst="wedgeRoundRectCallout">
              <a:avLst>
                <a:gd name="adj1" fmla="val 30937"/>
                <a:gd name="adj2" fmla="val 82915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文本框 2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682" y="3899"/>
              <a:ext cx="4296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US" sz="2400" dirty="0">
                  <a:latin typeface="微软雅黑" panose="020B0503020204020204" pitchFamily="34" charset="-122"/>
                </a:rPr>
                <a:t>我摘</a:t>
              </a:r>
              <a:r>
                <a:rPr lang="en-US" sz="2400" spc="400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</a:rPr>
                <a:t>了</a:t>
              </a:r>
              <a:r>
                <a:rPr lang="en-US" sz="2400" b="1" dirty="0">
                  <a:latin typeface="方正科技符号" panose="02000502000000000000" charset="-122"/>
                  <a:ea typeface="方正科技符号" panose="02000502000000000000" charset="-122"/>
                  <a:sym typeface="+mn-ea"/>
                </a:rPr>
                <a:t>3</a:t>
              </a:r>
              <a:r>
                <a:rPr lang="en-US" sz="2400" b="1" spc="400" dirty="0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  <a:sym typeface="+mn-ea"/>
                </a:rPr>
                <a:t>8</a:t>
              </a:r>
              <a:r>
                <a:rPr lang="en-US" sz="2400" dirty="0">
                  <a:latin typeface="微软雅黑" panose="020B0503020204020204" pitchFamily="34" charset="-122"/>
                </a:rPr>
                <a:t>个桃子。</a:t>
              </a:r>
              <a:endParaRPr sz="2400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754505" y="5377180"/>
            <a:ext cx="3388360" cy="607695"/>
            <a:chOff x="2642" y="3783"/>
            <a:chExt cx="5336" cy="957"/>
          </a:xfrm>
        </p:grpSpPr>
        <p:sp>
          <p:nvSpPr>
            <p:cNvPr id="25" name="圆角矩形标注 24"/>
            <p:cNvSpPr/>
            <p:nvPr>
              <p:custDataLst>
                <p:tags r:id="rId9"/>
              </p:custDataLst>
            </p:nvPr>
          </p:nvSpPr>
          <p:spPr bwMode="auto">
            <a:xfrm flipH="1">
              <a:off x="2642" y="3783"/>
              <a:ext cx="5336" cy="957"/>
            </a:xfrm>
            <a:prstGeom prst="wedgeRoundRectCallout">
              <a:avLst>
                <a:gd name="adj1" fmla="val -35329"/>
                <a:gd name="adj2" fmla="val -83228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文本框 2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878" y="3899"/>
              <a:ext cx="5100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US" sz="2400" dirty="0"/>
                <a:t>我摘的要比你多一些。</a:t>
              </a:r>
              <a:endParaRPr lang="en-US" sz="2400" dirty="0"/>
            </a:p>
          </p:txBody>
        </p:sp>
      </p:grpSp>
      <p:sp>
        <p:nvSpPr>
          <p:cNvPr id="30" name="文本框 2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08825" y="2741295"/>
            <a:ext cx="327342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spc="200" dirty="0">
                <a:solidFill>
                  <a:schemeClr val="tx1"/>
                </a:solidFill>
                <a:uFillTx/>
              </a:rPr>
              <a:t>大猴子可能摘了多少个桃子？</a:t>
            </a:r>
            <a:endParaRPr lang="en-US" sz="2400" spc="200" dirty="0">
              <a:solidFill>
                <a:schemeClr val="tx1"/>
              </a:solidFill>
              <a:uFillTx/>
            </a:endParaRPr>
          </a:p>
        </p:txBody>
      </p:sp>
      <p:graphicFrame>
        <p:nvGraphicFramePr>
          <p:cNvPr id="31" name="表格 30"/>
          <p:cNvGraphicFramePr/>
          <p:nvPr/>
        </p:nvGraphicFramePr>
        <p:xfrm>
          <a:off x="7155815" y="4172585"/>
          <a:ext cx="8533765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000"/>
                <a:gridCol w="1152000"/>
                <a:gridCol w="1152000"/>
              </a:tblGrid>
              <a:tr h="612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9</a:t>
                      </a:r>
                      <a:r>
                        <a:rPr lang="en-US" altLang="zh-CN" sz="2400" b="1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6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4</a:t>
                      </a:r>
                      <a:r>
                        <a:rPr lang="en-US" altLang="zh-CN" sz="240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2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3</a:t>
                      </a:r>
                      <a:r>
                        <a:rPr lang="en-US" altLang="zh-CN" sz="240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5</a:t>
                      </a:r>
                      <a:r>
                        <a:rPr lang="zh-CN" altLang="en-US" sz="2400" b="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zh-CN" altLang="en-US" sz="2400" b="0" spc="5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</a:tr>
              <a:tr h="612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" name="椭圆 33"/>
          <p:cNvSpPr/>
          <p:nvPr/>
        </p:nvSpPr>
        <p:spPr>
          <a:xfrm>
            <a:off x="8720455" y="4916805"/>
            <a:ext cx="327660" cy="3276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椭圆 35"/>
          <p:cNvSpPr/>
          <p:nvPr/>
        </p:nvSpPr>
        <p:spPr>
          <a:xfrm>
            <a:off x="6163945" y="3745865"/>
            <a:ext cx="1651000" cy="756920"/>
          </a:xfrm>
          <a:prstGeom prst="ellipse">
            <a:avLst/>
          </a:prstGeom>
          <a:solidFill>
            <a:srgbClr val="E1F2F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029585" y="4055110"/>
            <a:ext cx="1790700" cy="664210"/>
          </a:xfrm>
          <a:prstGeom prst="ellipse">
            <a:avLst/>
          </a:prstGeom>
          <a:solidFill>
            <a:srgbClr val="E1F2F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054" y="1246956"/>
            <a:ext cx="540000" cy="460975"/>
          </a:xfrm>
          <a:prstGeom prst="rect">
            <a:avLst/>
          </a:prstGeom>
        </p:spPr>
      </p:pic>
      <p:pic>
        <p:nvPicPr>
          <p:cNvPr id="20483" name="图片 28" descr="巩固与应用_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0238" y="478155"/>
            <a:ext cx="328295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5"/>
          <p:cNvSpPr txBox="1"/>
          <p:nvPr>
            <p:custDataLst>
              <p:tags r:id="rId4"/>
            </p:custDataLst>
          </p:nvPr>
        </p:nvSpPr>
        <p:spPr>
          <a:xfrm>
            <a:off x="1097915" y="1249045"/>
            <a:ext cx="57130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在你认为合适的答案下面画“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57875" y="1344930"/>
            <a:ext cx="327660" cy="32766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09320" y="1771015"/>
            <a:ext cx="1419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  <a:cs typeface="方正科技符号" panose="02000502000000000000" charset="-122"/>
              </a:rPr>
              <a:t>（</a:t>
            </a:r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  <a:cs typeface="方正科技符号" panose="02000502000000000000" charset="-122"/>
              </a:rPr>
              <a:t>2</a:t>
            </a:r>
            <a:r>
              <a:rPr lang="zh-CN" altLang="en-US" sz="2800" b="1">
                <a:latin typeface="方正科技符号" panose="02000502000000000000" charset="-122"/>
                <a:ea typeface="方正科技符号" panose="02000502000000000000" charset="-122"/>
                <a:cs typeface="方正科技符号" panose="02000502000000000000" charset="-122"/>
              </a:rPr>
              <a:t>）</a:t>
            </a:r>
            <a:endParaRPr lang="zh-CN" altLang="en-US" sz="2800" b="1">
              <a:latin typeface="方正科技符号" panose="02000502000000000000" charset="-122"/>
              <a:ea typeface="方正科技符号" panose="02000502000000000000" charset="-122"/>
              <a:cs typeface="方正科技符号" panose="02000502000000000000" charset="-122"/>
            </a:endParaRPr>
          </a:p>
        </p:txBody>
      </p:sp>
      <p:sp>
        <p:nvSpPr>
          <p:cNvPr id="4" name="文本框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64050" y="4454525"/>
            <a:ext cx="32734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uFillTx/>
              </a:rPr>
              <a:t>故事书可能有多少本？</a:t>
            </a:r>
            <a:endParaRPr lang="en-US" sz="2400" dirty="0">
              <a:solidFill>
                <a:schemeClr val="tx1"/>
              </a:solidFill>
              <a:uFillTx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4556760" y="5078095"/>
          <a:ext cx="3024000" cy="100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/>
                <a:gridCol w="1008000"/>
                <a:gridCol w="1008000"/>
              </a:tblGrid>
              <a:tr h="504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8</a:t>
                      </a:r>
                      <a:r>
                        <a:rPr lang="en-US" altLang="zh-CN" sz="2400" b="1" spc="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5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9</a:t>
                      </a:r>
                      <a:r>
                        <a:rPr lang="en-US" altLang="zh-CN" sz="2400" spc="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9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4</a:t>
                      </a:r>
                      <a:r>
                        <a:rPr lang="en-US" altLang="zh-CN" sz="2400" spc="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0</a:t>
                      </a:r>
                      <a:r>
                        <a:rPr lang="zh-CN" altLang="en-US" sz="2400" b="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</a:t>
                      </a:r>
                      <a:endParaRPr lang="zh-CN" altLang="en-US" sz="2400" b="0" spc="5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</a:tr>
              <a:tr h="504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" name="椭圆 33"/>
          <p:cNvSpPr/>
          <p:nvPr/>
        </p:nvSpPr>
        <p:spPr>
          <a:xfrm>
            <a:off x="4889500" y="5673725"/>
            <a:ext cx="327660" cy="3276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330" y="2728595"/>
            <a:ext cx="682439" cy="1368000"/>
          </a:xfrm>
          <a:prstGeom prst="rect">
            <a:avLst/>
          </a:prstGeom>
        </p:spPr>
      </p:pic>
      <p:pic>
        <p:nvPicPr>
          <p:cNvPr id="7" name="图片 6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815" y="3128645"/>
            <a:ext cx="729615" cy="1311910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3905" y="3042285"/>
            <a:ext cx="732155" cy="1344930"/>
          </a:xfrm>
          <a:prstGeom prst="rect">
            <a:avLst/>
          </a:prstGeom>
        </p:spPr>
      </p:pic>
      <p:pic>
        <p:nvPicPr>
          <p:cNvPr id="9" name="图片 8" descr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8950" y="3287395"/>
            <a:ext cx="718185" cy="1282700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 bwMode="auto">
          <a:xfrm>
            <a:off x="1428115" y="2851785"/>
            <a:ext cx="1561465" cy="953770"/>
          </a:xfrm>
          <a:prstGeom prst="wedgeRoundRectCallout">
            <a:avLst>
              <a:gd name="adj1" fmla="val 64314"/>
              <a:gd name="adj2" fmla="val -1264"/>
              <a:gd name="adj3" fmla="val 16667"/>
            </a:avLst>
          </a:prstGeom>
          <a:solidFill>
            <a:srgbClr val="FFFEEC"/>
          </a:solidFill>
          <a:ln w="19050">
            <a:solidFill>
              <a:srgbClr val="E1E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469390" y="2774950"/>
            <a:ext cx="1513205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2400"/>
              <a:t>图画书有</a:t>
            </a:r>
            <a:r>
              <a:rPr altLang="zh-CN" sz="2400" b="1">
                <a:latin typeface="方正科技符号" panose="02000502000000000000" charset="-122"/>
                <a:ea typeface="方正科技符号" panose="02000502000000000000" charset="-122"/>
              </a:rPr>
              <a:t>3</a:t>
            </a:r>
            <a:r>
              <a:rPr altLang="zh-CN" sz="2400" b="1" spc="400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6</a:t>
            </a:r>
            <a:r>
              <a:rPr altLang="zh-CN" sz="2400"/>
              <a:t>本。</a:t>
            </a:r>
            <a:endParaRPr altLang="zh-CN" sz="2400"/>
          </a:p>
        </p:txBody>
      </p:sp>
      <p:sp>
        <p:nvSpPr>
          <p:cNvPr id="10" name="圆角矩形标注 9"/>
          <p:cNvSpPr/>
          <p:nvPr/>
        </p:nvSpPr>
        <p:spPr bwMode="auto">
          <a:xfrm>
            <a:off x="3225165" y="1915160"/>
            <a:ext cx="1991995" cy="953770"/>
          </a:xfrm>
          <a:prstGeom prst="wedgeRoundRectCallout">
            <a:avLst>
              <a:gd name="adj1" fmla="val 6136"/>
              <a:gd name="adj2" fmla="val 76897"/>
              <a:gd name="adj3" fmla="val 16667"/>
            </a:avLst>
          </a:prstGeom>
          <a:solidFill>
            <a:srgbClr val="FFFEEC"/>
          </a:solidFill>
          <a:ln w="19050">
            <a:solidFill>
              <a:srgbClr val="E1E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26"/>
          <p:cNvSpPr txBox="1">
            <a:spLocks noChangeArrowheads="1"/>
          </p:cNvSpPr>
          <p:nvPr/>
        </p:nvSpPr>
        <p:spPr bwMode="auto">
          <a:xfrm>
            <a:off x="3226435" y="1838325"/>
            <a:ext cx="2047240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2400"/>
              <a:t>故事书要比图画书多得多。</a:t>
            </a:r>
            <a:endParaRPr altLang="zh-CN" sz="2400"/>
          </a:p>
        </p:txBody>
      </p:sp>
      <p:sp>
        <p:nvSpPr>
          <p:cNvPr id="18" name="圆角矩形标注 17"/>
          <p:cNvSpPr/>
          <p:nvPr/>
        </p:nvSpPr>
        <p:spPr bwMode="auto">
          <a:xfrm>
            <a:off x="5405120" y="2048510"/>
            <a:ext cx="1709420" cy="487045"/>
          </a:xfrm>
          <a:prstGeom prst="wedgeRoundRectCallout">
            <a:avLst>
              <a:gd name="adj1" fmla="val -37"/>
              <a:gd name="adj2" fmla="val 84550"/>
              <a:gd name="adj3" fmla="val 16667"/>
            </a:avLst>
          </a:prstGeom>
          <a:solidFill>
            <a:srgbClr val="FFFEEC"/>
          </a:solidFill>
          <a:ln w="19050">
            <a:solidFill>
              <a:srgbClr val="E1E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26"/>
          <p:cNvSpPr txBox="1">
            <a:spLocks noChangeArrowheads="1"/>
          </p:cNvSpPr>
          <p:nvPr/>
        </p:nvSpPr>
        <p:spPr bwMode="auto">
          <a:xfrm>
            <a:off x="5478145" y="1971675"/>
            <a:ext cx="1629410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2400" spc="400">
                <a:solidFill>
                  <a:schemeClr val="tx1"/>
                </a:solidFill>
                <a:uFillTx/>
              </a:rPr>
              <a:t>有</a:t>
            </a:r>
            <a:r>
              <a:rPr altLang="zh-CN" sz="2400" b="1">
                <a:latin typeface="方正科技符号" panose="02000502000000000000" charset="-122"/>
                <a:ea typeface="方正科技符号" panose="02000502000000000000" charset="-122"/>
              </a:rPr>
              <a:t>9</a:t>
            </a:r>
            <a:r>
              <a:rPr altLang="zh-CN" sz="2400" b="1" spc="400">
                <a:uFillTx/>
                <a:latin typeface="方正科技符号" panose="02000502000000000000" charset="-122"/>
                <a:ea typeface="方正科技符号" panose="02000502000000000000" charset="-122"/>
              </a:rPr>
              <a:t>0</a:t>
            </a:r>
            <a:r>
              <a:rPr altLang="zh-CN" sz="2400"/>
              <a:t>本吗？</a:t>
            </a:r>
            <a:endParaRPr altLang="zh-CN" sz="2400"/>
          </a:p>
        </p:txBody>
      </p:sp>
      <p:sp>
        <p:nvSpPr>
          <p:cNvPr id="23" name="圆角矩形标注 22"/>
          <p:cNvSpPr/>
          <p:nvPr/>
        </p:nvSpPr>
        <p:spPr bwMode="auto">
          <a:xfrm>
            <a:off x="7443470" y="1985645"/>
            <a:ext cx="1561465" cy="953770"/>
          </a:xfrm>
          <a:prstGeom prst="wedgeRoundRectCallout">
            <a:avLst>
              <a:gd name="adj1" fmla="val -35725"/>
              <a:gd name="adj2" fmla="val 71637"/>
              <a:gd name="adj3" fmla="val 16667"/>
            </a:avLst>
          </a:prstGeom>
          <a:solidFill>
            <a:srgbClr val="FFFEEC"/>
          </a:solidFill>
          <a:ln w="19050">
            <a:solidFill>
              <a:srgbClr val="E1E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7573645" y="1908810"/>
            <a:ext cx="1513205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2400" spc="400">
                <a:uFillTx/>
              </a:rPr>
              <a:t>比</a:t>
            </a:r>
            <a:r>
              <a:rPr altLang="zh-CN" sz="2400" b="1">
                <a:latin typeface="方正科技符号" panose="02000502000000000000" charset="-122"/>
                <a:ea typeface="方正科技符号" panose="02000502000000000000" charset="-122"/>
              </a:rPr>
              <a:t>9</a:t>
            </a:r>
            <a:r>
              <a:rPr altLang="zh-CN" sz="2400" b="1" spc="400">
                <a:uFillTx/>
                <a:latin typeface="方正科技符号" panose="02000502000000000000" charset="-122"/>
                <a:ea typeface="方正科技符号" panose="02000502000000000000" charset="-122"/>
              </a:rPr>
              <a:t>0</a:t>
            </a:r>
            <a:r>
              <a:rPr altLang="zh-CN" sz="2400"/>
              <a:t>本</a:t>
            </a:r>
            <a:endParaRPr altLang="zh-CN" sz="2400"/>
          </a:p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altLang="zh-CN" sz="2400"/>
              <a:t>少一些。</a:t>
            </a:r>
            <a:endParaRPr altLang="zh-CN" sz="2400"/>
          </a:p>
        </p:txBody>
      </p:sp>
      <p:sp>
        <p:nvSpPr>
          <p:cNvPr id="37" name="椭圆 36"/>
          <p:cNvSpPr/>
          <p:nvPr/>
        </p:nvSpPr>
        <p:spPr>
          <a:xfrm>
            <a:off x="4147185" y="4557395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6644640" y="433324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6739255" y="433324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1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2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3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4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5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6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7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8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09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1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2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3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4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5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6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7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8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19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20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2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25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26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27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28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29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30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31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32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33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34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35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36.xml><?xml version="1.0" encoding="utf-8"?>
<p:tagLst xmlns:p="http://schemas.openxmlformats.org/presentationml/2006/main">
  <p:tag name="KSO_WM_DIAGRAM_VIRTUALLY_FRAME" val="{&quot;height&quot;:270.95,&quot;left&quot;:81.55,&quot;top&quot;:200.9,&quot;width&quot;:663.35}"/>
</p:tagLst>
</file>

<file path=ppt/tags/tag137.xml><?xml version="1.0" encoding="utf-8"?>
<p:tagLst xmlns:p="http://schemas.openxmlformats.org/presentationml/2006/main">
  <p:tag name="KSO_WM_DIAGRAM_VIRTUALLY_FRAME" val="{&quot;height&quot;:270.95,&quot;left&quot;:81.55,&quot;top&quot;:200.9,&quot;width&quot;:663.35}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40.xml><?xml version="1.0" encoding="utf-8"?>
<p:tagLst xmlns:p="http://schemas.openxmlformats.org/presentationml/2006/main">
  <p:tag name="KSO_WM_DIAGRAM_VIRTUALLY_FRAME" val="{&quot;height&quot;:270.95,&quot;left&quot;:81.55,&quot;top&quot;:200.9,&quot;width&quot;:663.35}"/>
</p:tagLst>
</file>

<file path=ppt/tags/tag141.xml><?xml version="1.0" encoding="utf-8"?>
<p:tagLst xmlns:p="http://schemas.openxmlformats.org/presentationml/2006/main">
  <p:tag name="KSO_WM_DIAGRAM_VIRTUALLY_FRAME" val="{&quot;height&quot;:270.95,&quot;left&quot;:81.55,&quot;top&quot;:200.9,&quot;width&quot;:663.35}"/>
</p:tagLst>
</file>

<file path=ppt/tags/tag142.xml><?xml version="1.0" encoding="utf-8"?>
<p:tagLst xmlns:p="http://schemas.openxmlformats.org/presentationml/2006/main">
  <p:tag name="KSO_WM_DIAGRAM_VIRTUALLY_FRAME" val="{&quot;height&quot;:270.95,&quot;left&quot;:81.55,&quot;top&quot;:200.9,&quot;width&quot;:663.35}"/>
</p:tagLst>
</file>

<file path=ppt/tags/tag143.xml><?xml version="1.0" encoding="utf-8"?>
<p:tagLst xmlns:p="http://schemas.openxmlformats.org/presentationml/2006/main">
  <p:tag name="KSO_WM_DIAGRAM_VIRTUALLY_FRAME" val="{&quot;height&quot;:270.95,&quot;left&quot;:81.55,&quot;top&quot;:200.9,&quot;width&quot;:663.35}"/>
</p:tagLst>
</file>

<file path=ppt/tags/tag144.xml><?xml version="1.0" encoding="utf-8"?>
<p:tagLst xmlns:p="http://schemas.openxmlformats.org/presentationml/2006/main">
  <p:tag name="KSO_WM_DIAGRAM_VIRTUALLY_FRAME" val="{&quot;height&quot;:270.95,&quot;left&quot;:81.55,&quot;top&quot;:200.9,&quot;width&quot;:663.35}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DIAGRAM_VIRTUALLY_FRAME" val="{&quot;height&quot;:270.95,&quot;left&quot;:81.55,&quot;top&quot;:200.9,&quot;width&quot;:663.35}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54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55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56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57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58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59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60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1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2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3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4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5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6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7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8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69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70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1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2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3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4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5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6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7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8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79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80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1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2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3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4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5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6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7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8.xml><?xml version="1.0" encoding="utf-8"?>
<p:tagLst xmlns:p="http://schemas.openxmlformats.org/presentationml/2006/main">
  <p:tag name="KSO_WM_DIAGRAM_VIRTUALLY_FRAME" val="{&quot;height&quot;:240.35,&quot;left&quot;:153.55,&quot;top&quot;:209.1,&quot;width&quot;:702.5}"/>
</p:tagLst>
</file>

<file path=ppt/tags/tag189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19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90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191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192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19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94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95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96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97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98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199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00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201.xml><?xml version="1.0" encoding="utf-8"?>
<p:tagLst xmlns:p="http://schemas.openxmlformats.org/presentationml/2006/main">
  <p:tag name="KSO_WM_DIAGRAM_VIRTUALLY_FRAME" val="{&quot;height&quot;:240.35,&quot;left&quot;:153.55,&quot;top&quot;:209.1,&quot;width&quot;:624.05}"/>
</p:tagLst>
</file>

<file path=ppt/tags/tag202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commondata" val="eyJoZGlkIjoiNGM0ODMyYWI4MTI5MDA4ZmIzNTM3MTFiYTE0MTBlYzgifQ=="/>
</p:tagLst>
</file>

<file path=ppt/tags/tag2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7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9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7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9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7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49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7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59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7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69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7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9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8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8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8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84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8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86.xml><?xml version="1.0" encoding="utf-8"?>
<p:tagLst xmlns:p="http://schemas.openxmlformats.org/presentationml/2006/main">
  <p:tag name="KSO_WM_DIAGRAM_VIRTUALLY_FRAME" val="{&quot;height&quot;:425.15,&quot;left&quot;:69.15,&quot;top&quot;:56.6,&quot;width&quot;:858.2}"/>
</p:tagLst>
</file>

<file path=ppt/tags/tag87.xml><?xml version="1.0" encoding="utf-8"?>
<p:tagLst xmlns:p="http://schemas.openxmlformats.org/presentationml/2006/main">
  <p:tag name="KSO_WM_BEAUTIFY_FLAG" val=""/>
  <p:tag name="KSO_WM_DIAGRAM_VIRTUALLY_FRAME" val="{&quot;height&quot;:425.15,&quot;left&quot;:69.15,&quot;top&quot;:56.6,&quot;width&quot;:858.2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picid" val="{c8492e78-5541-4993-8c6c-d0a4330e6b93}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DIAGRAM_VIRTUALLY_FRAME" val="{&quot;height&quot;:261.3112598425197,&quot;left&quot;:125.50393700787401,&quot;top&quot;:84.62322834645668,&quot;width&quot;:250.61748031496063}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98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ags/tag99.xml><?xml version="1.0" encoding="utf-8"?>
<p:tagLst xmlns:p="http://schemas.openxmlformats.org/presentationml/2006/main">
  <p:tag name="KSO_WM_DIAGRAM_VIRTUALLY_FRAME" val="{&quot;height&quot;:72.5,&quot;left&quot;:117.75,&quot;top&quot;:402.65,&quot;width&quot;:664.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WPS 演示</Application>
  <PresentationFormat/>
  <Paragraphs>308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宋体</vt:lpstr>
      <vt:lpstr>Wingdings</vt:lpstr>
      <vt:lpstr>等线</vt:lpstr>
      <vt:lpstr>等线 Light</vt:lpstr>
      <vt:lpstr>微软雅黑</vt:lpstr>
      <vt:lpstr>方正科技符号</vt:lpstr>
      <vt:lpstr>Times New Roman</vt:lpstr>
      <vt:lpstr>Verdana</vt:lpstr>
      <vt:lpstr>Arial Unicode MS</vt:lpstr>
      <vt:lpstr>Calibri</vt:lpstr>
      <vt:lpstr>方正大标宋简体</vt:lpstr>
      <vt:lpstr>思源宋体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群 林</dc:creator>
  <cp:lastModifiedBy>郑雪</cp:lastModifiedBy>
  <cp:revision>97</cp:revision>
  <dcterms:created xsi:type="dcterms:W3CDTF">2023-11-18T16:34:00Z</dcterms:created>
  <dcterms:modified xsi:type="dcterms:W3CDTF">2025-01-07T06:27:37Z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499BBE15370D4563B33D64E6674D5754_13</vt:lpwstr>
  </property>
  <property fmtid="{D5CDD505-2E9C-101B-9397-08002B2CF9AE}" pid="3" name="KSOProductBuildVer">
    <vt:lpwstr>2052-12.1.0.19302</vt:lpwstr>
  </property>
</Properties>
</file>