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72" r:id="rId3"/>
    <p:sldId id="280" r:id="rId4"/>
    <p:sldId id="281" r:id="rId5"/>
    <p:sldId id="279" r:id="rId6"/>
    <p:sldId id="289" r:id="rId7"/>
    <p:sldId id="290" r:id="rId8"/>
    <p:sldId id="283" r:id="rId9"/>
    <p:sldId id="284" r:id="rId10"/>
    <p:sldId id="285" r:id="rId11"/>
    <p:sldId id="274" r:id="rId12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方正大标宋简体" panose="02000000000000000000" charset="-122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</p:embeddedFont>
    <p:embeddedFont>
      <p:font typeface="方正科技符号" panose="02000502000000000000" charset="-122"/>
      <p:regular r:id="rId24"/>
    </p:embeddedFont>
  </p:embeddedFontLst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1"/>
    <a:srgbClr val="FBEAC8"/>
    <a:srgbClr val="F1ECF5"/>
    <a:srgbClr val="548235"/>
    <a:srgbClr val="0070C0"/>
    <a:srgbClr val="C00000"/>
    <a:srgbClr val="E7F3F9"/>
    <a:srgbClr val="F4F9FD"/>
    <a:srgbClr val="F1F8FC"/>
    <a:srgbClr val="34A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06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16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3.pn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6.xml"/><Relationship Id="rId24" Type="http://schemas.openxmlformats.org/officeDocument/2006/relationships/tags" Target="../tags/tag35.xml"/><Relationship Id="rId23" Type="http://schemas.openxmlformats.org/officeDocument/2006/relationships/tags" Target="../tags/tag3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14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5" Type="http://schemas.openxmlformats.org/officeDocument/2006/relationships/slideLayout" Target="../slideLayouts/slideLayout2.xml"/><Relationship Id="rId54" Type="http://schemas.openxmlformats.org/officeDocument/2006/relationships/tags" Target="../tags/tag87.xml"/><Relationship Id="rId53" Type="http://schemas.openxmlformats.org/officeDocument/2006/relationships/tags" Target="../tags/tag86.xml"/><Relationship Id="rId52" Type="http://schemas.openxmlformats.org/officeDocument/2006/relationships/tags" Target="../tags/tag85.xml"/><Relationship Id="rId51" Type="http://schemas.openxmlformats.org/officeDocument/2006/relationships/tags" Target="../tags/tag84.xml"/><Relationship Id="rId50" Type="http://schemas.openxmlformats.org/officeDocument/2006/relationships/tags" Target="../tags/tag83.xml"/><Relationship Id="rId5" Type="http://schemas.openxmlformats.org/officeDocument/2006/relationships/tags" Target="../tags/tag39.xml"/><Relationship Id="rId49" Type="http://schemas.openxmlformats.org/officeDocument/2006/relationships/tags" Target="../tags/tag82.xml"/><Relationship Id="rId48" Type="http://schemas.openxmlformats.org/officeDocument/2006/relationships/tags" Target="../tags/tag81.xml"/><Relationship Id="rId47" Type="http://schemas.openxmlformats.org/officeDocument/2006/relationships/tags" Target="../tags/tag80.xml"/><Relationship Id="rId46" Type="http://schemas.openxmlformats.org/officeDocument/2006/relationships/tags" Target="../tags/tag79.xml"/><Relationship Id="rId45" Type="http://schemas.openxmlformats.org/officeDocument/2006/relationships/tags" Target="../tags/tag78.xml"/><Relationship Id="rId44" Type="http://schemas.openxmlformats.org/officeDocument/2006/relationships/tags" Target="../tags/tag77.xml"/><Relationship Id="rId43" Type="http://schemas.openxmlformats.org/officeDocument/2006/relationships/tags" Target="../tags/tag76.xml"/><Relationship Id="rId42" Type="http://schemas.openxmlformats.org/officeDocument/2006/relationships/tags" Target="../tags/tag75.xml"/><Relationship Id="rId41" Type="http://schemas.openxmlformats.org/officeDocument/2006/relationships/tags" Target="../tags/tag74.xml"/><Relationship Id="rId40" Type="http://schemas.openxmlformats.org/officeDocument/2006/relationships/tags" Target="../tags/tag73.xml"/><Relationship Id="rId4" Type="http://schemas.openxmlformats.org/officeDocument/2006/relationships/tags" Target="../tags/tag38.xml"/><Relationship Id="rId39" Type="http://schemas.openxmlformats.org/officeDocument/2006/relationships/tags" Target="../tags/tag72.xml"/><Relationship Id="rId38" Type="http://schemas.openxmlformats.org/officeDocument/2006/relationships/tags" Target="../tags/tag71.xml"/><Relationship Id="rId37" Type="http://schemas.openxmlformats.org/officeDocument/2006/relationships/tags" Target="../tags/tag70.xml"/><Relationship Id="rId36" Type="http://schemas.openxmlformats.org/officeDocument/2006/relationships/tags" Target="../tags/tag69.xml"/><Relationship Id="rId35" Type="http://schemas.openxmlformats.org/officeDocument/2006/relationships/tags" Target="../tags/tag68.xml"/><Relationship Id="rId34" Type="http://schemas.openxmlformats.org/officeDocument/2006/relationships/tags" Target="../tags/tag67.xml"/><Relationship Id="rId33" Type="http://schemas.openxmlformats.org/officeDocument/2006/relationships/tags" Target="../tags/tag66.xml"/><Relationship Id="rId32" Type="http://schemas.openxmlformats.org/officeDocument/2006/relationships/tags" Target="../tags/tag65.xml"/><Relationship Id="rId31" Type="http://schemas.openxmlformats.org/officeDocument/2006/relationships/tags" Target="../tags/tag64.xml"/><Relationship Id="rId30" Type="http://schemas.openxmlformats.org/officeDocument/2006/relationships/tags" Target="../tags/tag63.xml"/><Relationship Id="rId3" Type="http://schemas.openxmlformats.org/officeDocument/2006/relationships/tags" Target="../tags/tag37.xml"/><Relationship Id="rId29" Type="http://schemas.openxmlformats.org/officeDocument/2006/relationships/tags" Target="../tags/tag62.xml"/><Relationship Id="rId28" Type="http://schemas.openxmlformats.org/officeDocument/2006/relationships/tags" Target="../tags/tag61.xml"/><Relationship Id="rId27" Type="http://schemas.openxmlformats.org/officeDocument/2006/relationships/tags" Target="../tags/tag60.xml"/><Relationship Id="rId26" Type="http://schemas.openxmlformats.org/officeDocument/2006/relationships/tags" Target="../tags/tag59.xml"/><Relationship Id="rId25" Type="http://schemas.openxmlformats.org/officeDocument/2006/relationships/tags" Target="../tags/tag58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image" Target="../media/image8.png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88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image" Target="../media/image16.png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tags" Target="../tags/tag114.xml"/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72192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谁的红果多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第四单元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以内数的认识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45" y="941070"/>
            <a:ext cx="10171430" cy="4975860"/>
          </a:xfrm>
          <a:prstGeom prst="cloud">
            <a:avLst/>
          </a:prstGeom>
          <a:effectLst>
            <a:softEdge rad="317500"/>
          </a:effectLst>
        </p:spPr>
      </p:pic>
      <p:sp>
        <p:nvSpPr>
          <p:cNvPr id="18" name="圆角矩形标注 17"/>
          <p:cNvSpPr/>
          <p:nvPr>
            <p:custDataLst>
              <p:tags r:id="rId2"/>
            </p:custDataLst>
          </p:nvPr>
        </p:nvSpPr>
        <p:spPr bwMode="auto">
          <a:xfrm flipH="1">
            <a:off x="1042035" y="2551430"/>
            <a:ext cx="2585085" cy="961390"/>
          </a:xfrm>
          <a:prstGeom prst="wedgeRoundRectCallout">
            <a:avLst>
              <a:gd name="adj1" fmla="val -57885"/>
              <a:gd name="adj2" fmla="val 2992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2370" y="2647950"/>
            <a:ext cx="24199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400" dirty="0"/>
              <a:t>我</a:t>
            </a:r>
            <a:r>
              <a:rPr sz="2400" spc="300" dirty="0">
                <a:solidFill>
                  <a:schemeClr val="tx1"/>
                </a:solidFill>
                <a:uFillTx/>
              </a:rPr>
              <a:t>有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sz="2400" b="1" spc="3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sz="2400" dirty="0"/>
              <a:t>个红果。</a:t>
            </a:r>
            <a:endParaRPr sz="2400" dirty="0"/>
          </a:p>
        </p:txBody>
      </p:sp>
      <p:sp>
        <p:nvSpPr>
          <p:cNvPr id="20" name="圆角矩形标注 19"/>
          <p:cNvSpPr/>
          <p:nvPr>
            <p:custDataLst>
              <p:tags r:id="rId4"/>
            </p:custDataLst>
          </p:nvPr>
        </p:nvSpPr>
        <p:spPr bwMode="auto">
          <a:xfrm flipH="1">
            <a:off x="6875145" y="5031105"/>
            <a:ext cx="2585085" cy="961390"/>
          </a:xfrm>
          <a:prstGeom prst="wedgeRoundRectCallout">
            <a:avLst>
              <a:gd name="adj1" fmla="val 41599"/>
              <a:gd name="adj2" fmla="val -71862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5480" y="5127625"/>
            <a:ext cx="24199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400" dirty="0"/>
              <a:t>我</a:t>
            </a:r>
            <a:r>
              <a:rPr sz="2400" spc="300" dirty="0">
                <a:solidFill>
                  <a:schemeClr val="tx1"/>
                </a:solidFill>
                <a:uFillTx/>
              </a:rPr>
              <a:t>有</a:t>
            </a: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en-US" sz="2400" b="1" spc="3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r>
              <a:rPr sz="2400" dirty="0"/>
              <a:t>个红果。</a:t>
            </a:r>
            <a:endParaRPr sz="2400" dirty="0"/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786012" y="5260879"/>
            <a:ext cx="2678598" cy="894149"/>
            <a:chOff x="12089" y="6392"/>
            <a:chExt cx="4736" cy="1698"/>
          </a:xfrm>
        </p:grpSpPr>
        <p:sp>
          <p:nvSpPr>
            <p:cNvPr id="25" name="圆角矩形 24"/>
            <p:cNvSpPr/>
            <p:nvPr/>
          </p:nvSpPr>
          <p:spPr>
            <a:xfrm>
              <a:off x="12954" y="6392"/>
              <a:ext cx="3871" cy="1372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542" y="6907"/>
              <a:ext cx="618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2089" y="7638"/>
              <a:ext cx="452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411605" y="5260340"/>
            <a:ext cx="21520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charset="0"/>
              </a:rPr>
              <a:t>谁的红果多？</a:t>
            </a:r>
            <a:endParaRPr lang="zh-CN" altLang="zh-CN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谁的红果多？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85" y="744220"/>
            <a:ext cx="4957445" cy="24739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34" name="组合 33"/>
          <p:cNvGrpSpPr/>
          <p:nvPr/>
        </p:nvGrpSpPr>
        <p:grpSpPr>
          <a:xfrm>
            <a:off x="687070" y="2288540"/>
            <a:ext cx="4020750" cy="1958975"/>
            <a:chOff x="1082" y="3604"/>
            <a:chExt cx="6332" cy="30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82" y="3604"/>
              <a:ext cx="1938" cy="3073"/>
            </a:xfrm>
            <a:prstGeom prst="rect">
              <a:avLst/>
            </a:prstGeom>
          </p:spPr>
        </p:pic>
        <p:sp>
          <p:nvSpPr>
            <p:cNvPr id="31" name="圆角矩形标注 30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3111" y="4591"/>
              <a:ext cx="4071" cy="2098"/>
            </a:xfrm>
            <a:prstGeom prst="wedgeRoundRectCallout">
              <a:avLst>
                <a:gd name="adj1" fmla="val 61569"/>
                <a:gd name="adj2" fmla="val -38705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文本框 2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32" y="4511"/>
              <a:ext cx="4082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18，19，20，21，</a:t>
              </a:r>
              <a:r>
                <a:rPr lang="en-US" sz="2400" dirty="0"/>
                <a:t>      </a:t>
              </a:r>
              <a:endParaRPr lang="en-US" sz="2400" dirty="0"/>
            </a:p>
            <a:p>
              <a:pPr eaLnBrk="1" hangingPunct="1">
                <a:lnSpc>
                  <a:spcPct val="150000"/>
                </a:lnSpc>
              </a:pPr>
              <a:r>
                <a:rPr lang="en-US" sz="2400" dirty="0"/>
                <a:t>    </a:t>
              </a:r>
              <a:r>
                <a:rPr sz="2400" dirty="0"/>
                <a:t>的多。</a:t>
              </a:r>
              <a:endParaRPr sz="2400" dirty="0"/>
            </a:p>
          </p:txBody>
        </p:sp>
        <p:pic>
          <p:nvPicPr>
            <p:cNvPr id="33" name="图片 32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9" y="5502"/>
              <a:ext cx="865" cy="890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5328920" y="3328670"/>
            <a:ext cx="5041265" cy="2191385"/>
            <a:chOff x="8392" y="5242"/>
            <a:chExt cx="7939" cy="34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4075" y="5242"/>
              <a:ext cx="2256" cy="3451"/>
            </a:xfrm>
            <a:prstGeom prst="rect">
              <a:avLst/>
            </a:prstGeom>
          </p:spPr>
        </p:pic>
        <p:sp>
          <p:nvSpPr>
            <p:cNvPr id="35" name="圆角矩形标注 34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8392" y="5893"/>
              <a:ext cx="5442" cy="2098"/>
            </a:xfrm>
            <a:prstGeom prst="wedgeRoundRectCallout">
              <a:avLst>
                <a:gd name="adj1" fmla="val -60826"/>
                <a:gd name="adj2" fmla="val 935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文本框 2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569" y="5893"/>
              <a:ext cx="5264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21</a:t>
              </a:r>
              <a:r>
                <a:rPr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比 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20</a:t>
              </a:r>
              <a:r>
                <a:rPr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多，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18</a:t>
              </a:r>
              <a:r>
                <a:rPr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还不</a:t>
              </a:r>
              <a:r>
                <a:rPr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到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20</a:t>
              </a:r>
              <a:r>
                <a:rPr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呢，</a:t>
              </a:r>
              <a:r>
                <a:rPr lang="en-US"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sz="2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的多。</a:t>
              </a:r>
              <a:endParaRPr sz="2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7" name="图片 36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7" y="6861"/>
              <a:ext cx="865" cy="8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51596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434975"/>
            <a:ext cx="3375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做一做，填一填。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燕尾形箭头 32"/>
          <p:cNvSpPr/>
          <p:nvPr/>
        </p:nvSpPr>
        <p:spPr>
          <a:xfrm>
            <a:off x="9278620" y="5619750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小方块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箭头 33"/>
          <p:cNvSpPr/>
          <p:nvPr/>
        </p:nvSpPr>
        <p:spPr>
          <a:xfrm>
            <a:off x="10510520" y="5619750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4498975" y="24117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立方体 4"/>
          <p:cNvSpPr/>
          <p:nvPr/>
        </p:nvSpPr>
        <p:spPr>
          <a:xfrm>
            <a:off x="4498975" y="21704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4498975" y="193230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立方体 7"/>
          <p:cNvSpPr/>
          <p:nvPr/>
        </p:nvSpPr>
        <p:spPr>
          <a:xfrm>
            <a:off x="4498975" y="169037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4498975" y="145288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4498975" y="121221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4498975" y="9753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4498975" y="73723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立方体 12"/>
          <p:cNvSpPr/>
          <p:nvPr/>
        </p:nvSpPr>
        <p:spPr>
          <a:xfrm>
            <a:off x="4498975" y="49530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4498975" y="25781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5006975" y="24117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立方体 15"/>
          <p:cNvSpPr/>
          <p:nvPr/>
        </p:nvSpPr>
        <p:spPr>
          <a:xfrm>
            <a:off x="5006975" y="21704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立方体 16"/>
          <p:cNvSpPr/>
          <p:nvPr/>
        </p:nvSpPr>
        <p:spPr>
          <a:xfrm>
            <a:off x="5006975" y="193230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立方体 17"/>
          <p:cNvSpPr/>
          <p:nvPr/>
        </p:nvSpPr>
        <p:spPr>
          <a:xfrm>
            <a:off x="5006975" y="169037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立方体 18"/>
          <p:cNvSpPr/>
          <p:nvPr/>
        </p:nvSpPr>
        <p:spPr>
          <a:xfrm>
            <a:off x="5006975" y="145288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立方体 28"/>
          <p:cNvSpPr/>
          <p:nvPr/>
        </p:nvSpPr>
        <p:spPr>
          <a:xfrm>
            <a:off x="5006975" y="121221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5006975" y="9753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立方体 30"/>
          <p:cNvSpPr/>
          <p:nvPr/>
        </p:nvSpPr>
        <p:spPr>
          <a:xfrm>
            <a:off x="5006975" y="73723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立方体 31"/>
          <p:cNvSpPr/>
          <p:nvPr/>
        </p:nvSpPr>
        <p:spPr>
          <a:xfrm>
            <a:off x="5006975" y="49530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立方体 34"/>
          <p:cNvSpPr/>
          <p:nvPr/>
        </p:nvSpPr>
        <p:spPr>
          <a:xfrm>
            <a:off x="5006975" y="25781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立方体 35"/>
          <p:cNvSpPr/>
          <p:nvPr/>
        </p:nvSpPr>
        <p:spPr>
          <a:xfrm>
            <a:off x="5738495" y="24117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立方体 36"/>
          <p:cNvSpPr/>
          <p:nvPr/>
        </p:nvSpPr>
        <p:spPr>
          <a:xfrm>
            <a:off x="6965950" y="24104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立方体 37"/>
          <p:cNvSpPr/>
          <p:nvPr/>
        </p:nvSpPr>
        <p:spPr>
          <a:xfrm>
            <a:off x="6965950" y="21691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立方体 39"/>
          <p:cNvSpPr/>
          <p:nvPr/>
        </p:nvSpPr>
        <p:spPr>
          <a:xfrm>
            <a:off x="6965950" y="193103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立方体 40"/>
          <p:cNvSpPr/>
          <p:nvPr/>
        </p:nvSpPr>
        <p:spPr>
          <a:xfrm>
            <a:off x="6965950" y="168910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立方体 41"/>
          <p:cNvSpPr/>
          <p:nvPr/>
        </p:nvSpPr>
        <p:spPr>
          <a:xfrm>
            <a:off x="6965950" y="145161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立方体 42"/>
          <p:cNvSpPr/>
          <p:nvPr/>
        </p:nvSpPr>
        <p:spPr>
          <a:xfrm>
            <a:off x="6965950" y="121094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立方体 43"/>
          <p:cNvSpPr/>
          <p:nvPr/>
        </p:nvSpPr>
        <p:spPr>
          <a:xfrm>
            <a:off x="6965950" y="97409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立方体 44"/>
          <p:cNvSpPr/>
          <p:nvPr/>
        </p:nvSpPr>
        <p:spPr>
          <a:xfrm>
            <a:off x="6965950" y="73596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立方体 45"/>
          <p:cNvSpPr/>
          <p:nvPr/>
        </p:nvSpPr>
        <p:spPr>
          <a:xfrm>
            <a:off x="6965950" y="49403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立方体 46"/>
          <p:cNvSpPr/>
          <p:nvPr/>
        </p:nvSpPr>
        <p:spPr>
          <a:xfrm>
            <a:off x="6965950" y="25654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立方体 47"/>
          <p:cNvSpPr/>
          <p:nvPr/>
        </p:nvSpPr>
        <p:spPr>
          <a:xfrm>
            <a:off x="7473950" y="24104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立方体 48"/>
          <p:cNvSpPr/>
          <p:nvPr/>
        </p:nvSpPr>
        <p:spPr>
          <a:xfrm>
            <a:off x="7473950" y="216916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立方体 49"/>
          <p:cNvSpPr/>
          <p:nvPr/>
        </p:nvSpPr>
        <p:spPr>
          <a:xfrm>
            <a:off x="7473950" y="193103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立方体 50"/>
          <p:cNvSpPr/>
          <p:nvPr/>
        </p:nvSpPr>
        <p:spPr>
          <a:xfrm>
            <a:off x="7473950" y="168910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立方体 51"/>
          <p:cNvSpPr/>
          <p:nvPr/>
        </p:nvSpPr>
        <p:spPr>
          <a:xfrm>
            <a:off x="7473950" y="145161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立方体 52"/>
          <p:cNvSpPr/>
          <p:nvPr/>
        </p:nvSpPr>
        <p:spPr>
          <a:xfrm>
            <a:off x="7473950" y="121094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立方体 53"/>
          <p:cNvSpPr/>
          <p:nvPr/>
        </p:nvSpPr>
        <p:spPr>
          <a:xfrm>
            <a:off x="7473950" y="974090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立方体 54"/>
          <p:cNvSpPr/>
          <p:nvPr/>
        </p:nvSpPr>
        <p:spPr>
          <a:xfrm>
            <a:off x="7473950" y="735965"/>
            <a:ext cx="318770" cy="31877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680585" y="2769235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21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019290" y="2729230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18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750560" y="2788285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148" name="组合 147"/>
          <p:cNvGrpSpPr/>
          <p:nvPr>
            <p:custDataLst>
              <p:tags r:id="rId2"/>
            </p:custDataLst>
          </p:nvPr>
        </p:nvGrpSpPr>
        <p:grpSpPr>
          <a:xfrm>
            <a:off x="4064635" y="3427730"/>
            <a:ext cx="1680845" cy="2385060"/>
            <a:chOff x="10561" y="4129"/>
            <a:chExt cx="2647" cy="3756"/>
          </a:xfrm>
        </p:grpSpPr>
        <p:sp>
          <p:nvSpPr>
            <p:cNvPr id="104" name="圆柱形 103"/>
            <p:cNvSpPr/>
            <p:nvPr>
              <p:custDataLst>
                <p:tags r:id="rId3"/>
              </p:custDataLst>
            </p:nvPr>
          </p:nvSpPr>
          <p:spPr>
            <a:xfrm>
              <a:off x="12507" y="4129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圆柱形 119"/>
            <p:cNvSpPr/>
            <p:nvPr>
              <p:custDataLst>
                <p:tags r:id="rId4"/>
              </p:custDataLst>
            </p:nvPr>
          </p:nvSpPr>
          <p:spPr>
            <a:xfrm>
              <a:off x="11190" y="4138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>
              <p:custDataLst>
                <p:tags r:id="rId5"/>
              </p:custDataLst>
            </p:nvPr>
          </p:nvSpPr>
          <p:spPr>
            <a:xfrm>
              <a:off x="10561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矩形 123"/>
            <p:cNvSpPr/>
            <p:nvPr>
              <p:custDataLst>
                <p:tags r:id="rId6"/>
              </p:custDataLst>
            </p:nvPr>
          </p:nvSpPr>
          <p:spPr>
            <a:xfrm>
              <a:off x="11886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5" name="图片 1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76520" y="5245100"/>
            <a:ext cx="294005" cy="180975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37050" y="5235575"/>
            <a:ext cx="294005" cy="180975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37050" y="5069205"/>
            <a:ext cx="294005" cy="180975"/>
          </a:xfrm>
          <a:prstGeom prst="rect">
            <a:avLst/>
          </a:prstGeom>
        </p:spPr>
      </p:pic>
      <p:grpSp>
        <p:nvGrpSpPr>
          <p:cNvPr id="149" name="组合 148"/>
          <p:cNvGrpSpPr/>
          <p:nvPr>
            <p:custDataLst>
              <p:tags r:id="rId11"/>
            </p:custDataLst>
          </p:nvPr>
        </p:nvGrpSpPr>
        <p:grpSpPr>
          <a:xfrm>
            <a:off x="6306820" y="3426460"/>
            <a:ext cx="1680845" cy="2385060"/>
            <a:chOff x="14092" y="4127"/>
            <a:chExt cx="2647" cy="3756"/>
          </a:xfrm>
        </p:grpSpPr>
        <p:sp>
          <p:nvSpPr>
            <p:cNvPr id="134" name="圆柱形 133"/>
            <p:cNvSpPr/>
            <p:nvPr>
              <p:custDataLst>
                <p:tags r:id="rId12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圆柱形 134"/>
            <p:cNvSpPr/>
            <p:nvPr>
              <p:custDataLst>
                <p:tags r:id="rId13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>
              <p:custDataLst>
                <p:tags r:id="rId14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/>
            <p:cNvSpPr/>
            <p:nvPr>
              <p:custDataLst>
                <p:tags r:id="rId15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8" name="图片 13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5243830"/>
            <a:ext cx="294005" cy="180975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5095240"/>
            <a:ext cx="294005" cy="180975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4942840"/>
            <a:ext cx="294005" cy="180975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4788535"/>
            <a:ext cx="294005" cy="180975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4634865"/>
            <a:ext cx="294005" cy="18097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8705" y="4482465"/>
            <a:ext cx="294005" cy="180975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79235" y="5234305"/>
            <a:ext cx="294005" cy="180975"/>
          </a:xfrm>
          <a:prstGeom prst="rect">
            <a:avLst/>
          </a:prstGeom>
        </p:spPr>
      </p:pic>
      <p:pic>
        <p:nvPicPr>
          <p:cNvPr id="146" name="图片 14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4260" y="4330065"/>
            <a:ext cx="294005" cy="180975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9975" y="4183380"/>
            <a:ext cx="294005" cy="180975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4514215" y="5813425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21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6853555" y="5813425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18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5750560" y="5813425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53" name="直接连接符 152"/>
          <p:cNvCxnSpPr/>
          <p:nvPr>
            <p:custDataLst>
              <p:tags r:id="rId25"/>
            </p:custDataLst>
          </p:nvPr>
        </p:nvCxnSpPr>
        <p:spPr>
          <a:xfrm flipV="1">
            <a:off x="4152900" y="3291205"/>
            <a:ext cx="4086225" cy="1905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8" grpId="0"/>
      <p:bldP spid="75" grpId="0"/>
      <p:bldP spid="103" grpId="0"/>
      <p:bldP spid="150" grpId="0"/>
      <p:bldP spid="151" grpId="0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" name="图片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1860" y="1952625"/>
            <a:ext cx="5621020" cy="390906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95" y="1952625"/>
            <a:ext cx="5103495" cy="3909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796290"/>
            <a:ext cx="3375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写一写，比一比。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>
            <p:custDataLst>
              <p:tags r:id="rId3"/>
            </p:custDataLst>
          </p:nvPr>
        </p:nvGrpSpPr>
        <p:grpSpPr>
          <a:xfrm>
            <a:off x="1346200" y="2374900"/>
            <a:ext cx="1680845" cy="2385060"/>
            <a:chOff x="10561" y="4129"/>
            <a:chExt cx="2647" cy="3756"/>
          </a:xfrm>
        </p:grpSpPr>
        <p:sp>
          <p:nvSpPr>
            <p:cNvPr id="104" name="圆柱形 103"/>
            <p:cNvSpPr/>
            <p:nvPr>
              <p:custDataLst>
                <p:tags r:id="rId4"/>
              </p:custDataLst>
            </p:nvPr>
          </p:nvSpPr>
          <p:spPr>
            <a:xfrm>
              <a:off x="12507" y="4129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圆柱形 119"/>
            <p:cNvSpPr/>
            <p:nvPr>
              <p:custDataLst>
                <p:tags r:id="rId5"/>
              </p:custDataLst>
            </p:nvPr>
          </p:nvSpPr>
          <p:spPr>
            <a:xfrm>
              <a:off x="11190" y="4138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>
              <p:custDataLst>
                <p:tags r:id="rId6"/>
              </p:custDataLst>
            </p:nvPr>
          </p:nvSpPr>
          <p:spPr>
            <a:xfrm>
              <a:off x="10561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矩形 123"/>
            <p:cNvSpPr/>
            <p:nvPr>
              <p:custDataLst>
                <p:tags r:id="rId7"/>
              </p:custDataLst>
            </p:nvPr>
          </p:nvSpPr>
          <p:spPr>
            <a:xfrm>
              <a:off x="11886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5" name="图片 1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58085" y="4192270"/>
            <a:ext cx="294005" cy="180975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8615" y="4182745"/>
            <a:ext cx="294005" cy="180975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8615" y="4016375"/>
            <a:ext cx="294005" cy="180975"/>
          </a:xfrm>
          <a:prstGeom prst="rect">
            <a:avLst/>
          </a:prstGeom>
        </p:spPr>
      </p:pic>
      <p:grpSp>
        <p:nvGrpSpPr>
          <p:cNvPr id="149" name="组合 148"/>
          <p:cNvGrpSpPr/>
          <p:nvPr>
            <p:custDataLst>
              <p:tags r:id="rId12"/>
            </p:custDataLst>
          </p:nvPr>
        </p:nvGrpSpPr>
        <p:grpSpPr>
          <a:xfrm>
            <a:off x="3588385" y="2373630"/>
            <a:ext cx="1680845" cy="2385060"/>
            <a:chOff x="14092" y="4127"/>
            <a:chExt cx="2647" cy="3756"/>
          </a:xfrm>
        </p:grpSpPr>
        <p:sp>
          <p:nvSpPr>
            <p:cNvPr id="134" name="圆柱形 133"/>
            <p:cNvSpPr/>
            <p:nvPr>
              <p:custDataLst>
                <p:tags r:id="rId13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圆柱形 134"/>
            <p:cNvSpPr/>
            <p:nvPr>
              <p:custDataLst>
                <p:tags r:id="rId14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>
              <p:custDataLst>
                <p:tags r:id="rId15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/>
            <p:cNvSpPr/>
            <p:nvPr>
              <p:custDataLst>
                <p:tags r:id="rId16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8" name="图片 1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00270" y="4191000"/>
            <a:ext cx="294005" cy="180975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00270" y="4042410"/>
            <a:ext cx="294005" cy="180975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00270" y="3890010"/>
            <a:ext cx="294005" cy="180975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00270" y="3735705"/>
            <a:ext cx="294005" cy="180975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60800" y="4181475"/>
            <a:ext cx="294005" cy="180975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1800528" y="5005388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4185285" y="5005388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34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2986405" y="5005388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11265" y="2374900"/>
            <a:ext cx="2520315" cy="2386330"/>
            <a:chOff x="9239" y="4129"/>
            <a:chExt cx="3969" cy="3758"/>
          </a:xfrm>
        </p:grpSpPr>
        <p:sp>
          <p:nvSpPr>
            <p:cNvPr id="7" name="圆柱形 6"/>
            <p:cNvSpPr/>
            <p:nvPr>
              <p:custDataLst>
                <p:tags r:id="rId22"/>
              </p:custDataLst>
            </p:nvPr>
          </p:nvSpPr>
          <p:spPr>
            <a:xfrm>
              <a:off x="12507" y="4129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圆柱形 19"/>
            <p:cNvSpPr/>
            <p:nvPr>
              <p:custDataLst>
                <p:tags r:id="rId23"/>
              </p:custDataLst>
            </p:nvPr>
          </p:nvSpPr>
          <p:spPr>
            <a:xfrm>
              <a:off x="11190" y="4138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24"/>
              </p:custDataLst>
            </p:nvPr>
          </p:nvSpPr>
          <p:spPr>
            <a:xfrm>
              <a:off x="10561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5"/>
              </p:custDataLst>
            </p:nvPr>
          </p:nvSpPr>
          <p:spPr>
            <a:xfrm>
              <a:off x="11886" y="7261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圆柱形 69"/>
            <p:cNvSpPr/>
            <p:nvPr>
              <p:custDataLst>
                <p:tags r:id="rId26"/>
              </p:custDataLst>
            </p:nvPr>
          </p:nvSpPr>
          <p:spPr>
            <a:xfrm>
              <a:off x="9868" y="4139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>
              <p:custDataLst>
                <p:tags r:id="rId27"/>
              </p:custDataLst>
            </p:nvPr>
          </p:nvSpPr>
          <p:spPr>
            <a:xfrm>
              <a:off x="9239" y="7262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588760" y="4184650"/>
            <a:ext cx="294005" cy="180975"/>
          </a:xfrm>
          <a:prstGeom prst="rect">
            <a:avLst/>
          </a:prstGeom>
        </p:spPr>
      </p:pic>
      <p:sp>
        <p:nvSpPr>
          <p:cNvPr id="28" name="圆柱形 27"/>
          <p:cNvSpPr/>
          <p:nvPr>
            <p:custDataLst>
              <p:tags r:id="rId29"/>
            </p:custDataLst>
          </p:nvPr>
        </p:nvSpPr>
        <p:spPr>
          <a:xfrm>
            <a:off x="9792335" y="2379345"/>
            <a:ext cx="50165" cy="1983105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柱形 26"/>
          <p:cNvSpPr/>
          <p:nvPr>
            <p:custDataLst>
              <p:tags r:id="rId30"/>
            </p:custDataLst>
          </p:nvPr>
        </p:nvSpPr>
        <p:spPr>
          <a:xfrm>
            <a:off x="10628630" y="2373630"/>
            <a:ext cx="50165" cy="1983105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31"/>
            </p:custDataLst>
          </p:nvPr>
        </p:nvSpPr>
        <p:spPr>
          <a:xfrm>
            <a:off x="9392920" y="4362450"/>
            <a:ext cx="839470" cy="39687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32"/>
            </p:custDataLst>
          </p:nvPr>
        </p:nvSpPr>
        <p:spPr>
          <a:xfrm>
            <a:off x="10234295" y="4362450"/>
            <a:ext cx="839470" cy="39687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4181475"/>
            <a:ext cx="294005" cy="1809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4016375"/>
            <a:ext cx="294005" cy="1809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3863975"/>
            <a:ext cx="294005" cy="18097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3711575"/>
            <a:ext cx="294005" cy="18097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3564890"/>
            <a:ext cx="294005" cy="18097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4805" y="3401060"/>
            <a:ext cx="294005" cy="1809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5335" y="4181475"/>
            <a:ext cx="294005" cy="18097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0360" y="3237865"/>
            <a:ext cx="294005" cy="1809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6075" y="3079115"/>
            <a:ext cx="294005" cy="180975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7205345" y="5005388"/>
            <a:ext cx="79184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100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614410" y="5005388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263015" y="5005388"/>
            <a:ext cx="17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(      )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548380" y="5005388"/>
            <a:ext cx="17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(      )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990215" y="4987290"/>
            <a:ext cx="558165" cy="558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8615" y="3848735"/>
            <a:ext cx="294005" cy="18097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58085" y="4033520"/>
            <a:ext cx="294005" cy="18097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60800" y="4029710"/>
            <a:ext cx="294005" cy="18097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60800" y="3870960"/>
            <a:ext cx="294005" cy="180975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5335" y="4016375"/>
            <a:ext cx="294005" cy="18097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5335" y="3863975"/>
            <a:ext cx="294005" cy="180975"/>
          </a:xfrm>
          <a:prstGeom prst="rect">
            <a:avLst/>
          </a:prstGeom>
        </p:spPr>
      </p:pic>
      <p:pic>
        <p:nvPicPr>
          <p:cNvPr id="146" name="图片 145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0890" y="3711575"/>
            <a:ext cx="294005" cy="180975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6605" y="3564890"/>
            <a:ext cx="294005" cy="1809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6605" y="3401060"/>
            <a:ext cx="294005" cy="180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0890" y="3237865"/>
            <a:ext cx="294005" cy="18097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6605" y="3079115"/>
            <a:ext cx="294005" cy="18097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0890" y="2915920"/>
            <a:ext cx="294005" cy="18097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00360" y="2915920"/>
            <a:ext cx="294005" cy="180975"/>
          </a:xfrm>
          <a:prstGeom prst="rect">
            <a:avLst/>
          </a:prstGeom>
        </p:spPr>
      </p:pic>
      <p:sp>
        <p:nvSpPr>
          <p:cNvPr id="85" name="椭圆 84"/>
          <p:cNvSpPr/>
          <p:nvPr/>
        </p:nvSpPr>
        <p:spPr>
          <a:xfrm>
            <a:off x="8567420" y="4987290"/>
            <a:ext cx="558165" cy="558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6690360" y="5005388"/>
            <a:ext cx="17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(      )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331325" y="5005388"/>
            <a:ext cx="17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(      )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932035" y="5005388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  <p:bldP spid="67" grpId="0"/>
      <p:bldP spid="68" grpId="0"/>
      <p:bldP spid="69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17575" y="796290"/>
            <a:ext cx="9819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看一看，填一填，说一说你是怎么想的。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1980565"/>
            <a:ext cx="10820400" cy="1168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70833" y="4710907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7905" y="4710907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4157980" y="4683602"/>
            <a:ext cx="575945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6305218" y="4710907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90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92290" y="4710907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492365" y="4683602"/>
            <a:ext cx="575945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cxnSp>
        <p:nvCxnSpPr>
          <p:cNvPr id="51" name="直接箭头连接符 50"/>
          <p:cNvCxnSpPr/>
          <p:nvPr/>
        </p:nvCxnSpPr>
        <p:spPr>
          <a:xfrm>
            <a:off x="2863850" y="1894840"/>
            <a:ext cx="6293485" cy="0"/>
          </a:xfrm>
          <a:prstGeom prst="straightConnector1">
            <a:avLst/>
          </a:prstGeom>
          <a:ln w="38100"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106535" y="1663700"/>
            <a:ext cx="83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31365" y="1663700"/>
            <a:ext cx="83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 flipH="1">
            <a:off x="2863850" y="3273425"/>
            <a:ext cx="6293485" cy="0"/>
          </a:xfrm>
          <a:prstGeom prst="straightConnector1">
            <a:avLst/>
          </a:prstGeom>
          <a:ln w="38100"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157335" y="3007360"/>
            <a:ext cx="83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2165" y="3007360"/>
            <a:ext cx="832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25495" y="2339975"/>
            <a:ext cx="49403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83305" y="2157730"/>
            <a:ext cx="7097395" cy="775335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74355" y="2339975"/>
            <a:ext cx="494030" cy="494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78890" y="2157730"/>
            <a:ext cx="7097395" cy="775335"/>
          </a:xfrm>
          <a:prstGeom prst="rect">
            <a:avLst/>
          </a:prstGeom>
          <a:solidFill>
            <a:srgbClr val="548235">
              <a:alpha val="2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/>
      <p:bldP spid="53" grpId="1"/>
      <p:bldP spid="52" grpId="1"/>
      <p:bldP spid="12" grpId="0"/>
      <p:bldP spid="11" grpId="0"/>
      <p:bldP spid="12" grpId="1"/>
      <p:bldP spid="11" grpId="1"/>
      <p:bldP spid="14" grpId="0" bldLvl="0" animBg="1"/>
      <p:bldP spid="13" grpId="0" bldLvl="0" animBg="1"/>
      <p:bldP spid="14" grpId="1" animBg="1"/>
      <p:bldP spid="13" grpId="1" animBg="1"/>
      <p:bldP spid="16" grpId="0" bldLvl="0" animBg="1"/>
      <p:bldP spid="15" grpId="0" bldLvl="0" animBg="1"/>
      <p:bldP spid="16" grpId="1" animBg="1"/>
      <p:bldP spid="15" grpId="1" animBg="1"/>
      <p:bldP spid="13" grpId="2" bldLvl="0" animBg="1"/>
      <p:bldP spid="14" grpId="2" bldLvl="0" animBg="1"/>
      <p:bldP spid="15" grpId="2" bldLvl="0" animBg="1"/>
      <p:bldP spid="16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7680325" y="2788920"/>
            <a:ext cx="3691890" cy="2898140"/>
          </a:xfrm>
          <a:prstGeom prst="roundRect">
            <a:avLst>
              <a:gd name="adj" fmla="val 3374"/>
            </a:avLst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4286885" y="2453640"/>
            <a:ext cx="3274695" cy="2898140"/>
          </a:xfrm>
          <a:prstGeom prst="roundRect">
            <a:avLst>
              <a:gd name="adj" fmla="val 3374"/>
            </a:avLst>
          </a:prstGeom>
          <a:solidFill>
            <a:srgbClr val="FBEAC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893445" y="2788920"/>
            <a:ext cx="3274695" cy="2898140"/>
          </a:xfrm>
          <a:prstGeom prst="roundRect">
            <a:avLst>
              <a:gd name="adj" fmla="val 3374"/>
            </a:avLst>
          </a:prstGeom>
          <a:solidFill>
            <a:srgbClr val="F1ECF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9848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比一比。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15" y="2849880"/>
            <a:ext cx="2879725" cy="191960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235" y="2620010"/>
            <a:ext cx="2836545" cy="183642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300" y="2957830"/>
            <a:ext cx="3419475" cy="1779905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1548765" y="4929188"/>
            <a:ext cx="791845" cy="5219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242820" y="4911090"/>
            <a:ext cx="558165" cy="558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747010" y="4929188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153920" y="4920298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892675" y="462280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7" name="椭圆 76"/>
          <p:cNvSpPr/>
          <p:nvPr/>
        </p:nvSpPr>
        <p:spPr>
          <a:xfrm>
            <a:off x="5645150" y="4632008"/>
            <a:ext cx="558165" cy="558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5556250" y="4650105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6421755" y="462280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0" name="圆角矩形 79"/>
          <p:cNvSpPr/>
          <p:nvPr/>
        </p:nvSpPr>
        <p:spPr>
          <a:xfrm>
            <a:off x="8548370" y="491109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1" name="椭圆 80"/>
          <p:cNvSpPr/>
          <p:nvPr/>
        </p:nvSpPr>
        <p:spPr>
          <a:xfrm>
            <a:off x="9300845" y="4920298"/>
            <a:ext cx="558165" cy="558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9247505" y="4938395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10077450" y="491109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4" name="文本框 83"/>
          <p:cNvSpPr txBox="1"/>
          <p:nvPr/>
        </p:nvSpPr>
        <p:spPr>
          <a:xfrm>
            <a:off x="4836160" y="4652328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363335" y="4640263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80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307705" y="4938078"/>
            <a:ext cx="103251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100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0019030" y="4946968"/>
            <a:ext cx="68897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2" grpId="0"/>
      <p:bldP spid="84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1861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402354" y="2919820"/>
            <a:ext cx="792126" cy="5221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15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5"/>
            </p:custDataLst>
          </p:nvPr>
        </p:nvGrpSpPr>
        <p:grpSpPr>
          <a:xfrm>
            <a:off x="1981996" y="3610995"/>
            <a:ext cx="2615695" cy="1071462"/>
            <a:chOff x="968" y="5829"/>
            <a:chExt cx="4118" cy="1687"/>
          </a:xfrm>
        </p:grpSpPr>
        <p:grpSp>
          <p:nvGrpSpPr>
            <p:cNvPr id="19" name="组合 18"/>
            <p:cNvGrpSpPr/>
            <p:nvPr/>
          </p:nvGrpSpPr>
          <p:grpSpPr bwMode="auto">
            <a:xfrm>
              <a:off x="968" y="5829"/>
              <a:ext cx="4048" cy="1687"/>
              <a:chOff x="12954" y="4990"/>
              <a:chExt cx="4545" cy="2034"/>
            </a:xfrm>
          </p:grpSpPr>
          <p:sp>
            <p:nvSpPr>
              <p:cNvPr id="20" name="圆角矩形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12954" y="5711"/>
                <a:ext cx="4545" cy="1313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16530" y="5440"/>
                <a:ext cx="573" cy="61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8"/>
                </p:custDataLst>
              </p:nvPr>
            </p:nvSpPr>
            <p:spPr>
              <a:xfrm>
                <a:off x="16293" y="4990"/>
                <a:ext cx="420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1122" y="6609"/>
              <a:ext cx="3964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填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比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zh-CN" altLang="en-US" sz="2400" b="1" spc="30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5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大的数。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2885125" y="2919912"/>
            <a:ext cx="689219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>
            <a:off x="3574344" y="2892505"/>
            <a:ext cx="576149" cy="576784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" name="圆角矩形 7"/>
          <p:cNvSpPr/>
          <p:nvPr>
            <p:custDataLst>
              <p:tags r:id="rId12"/>
            </p:custDataLst>
          </p:nvPr>
        </p:nvSpPr>
        <p:spPr>
          <a:xfrm>
            <a:off x="5355515" y="2892505"/>
            <a:ext cx="576149" cy="576784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5929123" y="2919912"/>
            <a:ext cx="689219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6351547" y="2919820"/>
            <a:ext cx="792126" cy="5221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89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5"/>
            </p:custDataLst>
          </p:nvPr>
        </p:nvSpPr>
        <p:spPr>
          <a:xfrm>
            <a:off x="8092676" y="2919810"/>
            <a:ext cx="576149" cy="576784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8601514" y="2919912"/>
            <a:ext cx="689219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9023939" y="2919820"/>
            <a:ext cx="792126" cy="5221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18"/>
            </p:custDataLst>
          </p:nvPr>
        </p:nvGrpSpPr>
        <p:grpSpPr>
          <a:xfrm>
            <a:off x="4867188" y="3564020"/>
            <a:ext cx="2615695" cy="1120979"/>
            <a:chOff x="968" y="5751"/>
            <a:chExt cx="4118" cy="1765"/>
          </a:xfrm>
        </p:grpSpPr>
        <p:grpSp>
          <p:nvGrpSpPr>
            <p:cNvPr id="25" name="组合 24"/>
            <p:cNvGrpSpPr/>
            <p:nvPr/>
          </p:nvGrpSpPr>
          <p:grpSpPr bwMode="auto">
            <a:xfrm>
              <a:off x="968" y="5751"/>
              <a:ext cx="4048" cy="1765"/>
              <a:chOff x="12954" y="4896"/>
              <a:chExt cx="4545" cy="2128"/>
            </a:xfrm>
          </p:grpSpPr>
          <p:sp>
            <p:nvSpPr>
              <p:cNvPr id="26" name="圆角矩形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954" y="5711"/>
                <a:ext cx="4545" cy="1313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449" y="5316"/>
                <a:ext cx="573" cy="61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8" name="椭圆 2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881" y="4896"/>
                <a:ext cx="420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22"/>
              </p:custDataLst>
            </p:nvPr>
          </p:nvSpPr>
          <p:spPr>
            <a:xfrm>
              <a:off x="1122" y="6609"/>
              <a:ext cx="3964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填</a:t>
              </a:r>
              <a:r>
                <a:rPr lang="zh-CN" altLang="en-US" sz="2400" b="1" spc="30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比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</a:rPr>
                <a:t>8</a:t>
              </a:r>
              <a:r>
                <a:rPr lang="zh-CN" altLang="en-US" sz="2400" b="1" spc="30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9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大的数。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23"/>
            </p:custDataLst>
          </p:nvPr>
        </p:nvGrpSpPr>
        <p:grpSpPr>
          <a:xfrm>
            <a:off x="7708549" y="3564655"/>
            <a:ext cx="2615695" cy="1120979"/>
            <a:chOff x="968" y="5751"/>
            <a:chExt cx="4118" cy="1765"/>
          </a:xfrm>
        </p:grpSpPr>
        <p:grpSp>
          <p:nvGrpSpPr>
            <p:cNvPr id="31" name="组合 30"/>
            <p:cNvGrpSpPr/>
            <p:nvPr/>
          </p:nvGrpSpPr>
          <p:grpSpPr bwMode="auto">
            <a:xfrm>
              <a:off x="968" y="5751"/>
              <a:ext cx="4048" cy="1765"/>
              <a:chOff x="12954" y="4896"/>
              <a:chExt cx="4545" cy="2128"/>
            </a:xfrm>
          </p:grpSpPr>
          <p:sp>
            <p:nvSpPr>
              <p:cNvPr id="32" name="圆角矩形 31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954" y="5711"/>
                <a:ext cx="4545" cy="1313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椭圆 32"/>
              <p:cNvSpPr/>
              <p:nvPr>
                <p:custDataLst>
                  <p:tags r:id="rId25"/>
                </p:custDataLst>
              </p:nvPr>
            </p:nvSpPr>
            <p:spPr>
              <a:xfrm>
                <a:off x="13449" y="5316"/>
                <a:ext cx="573" cy="61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26"/>
                </p:custDataLst>
              </p:nvPr>
            </p:nvSpPr>
            <p:spPr>
              <a:xfrm>
                <a:off x="13881" y="4896"/>
                <a:ext cx="420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5" name="文本框 34"/>
            <p:cNvSpPr txBox="1"/>
            <p:nvPr>
              <p:custDataLst>
                <p:tags r:id="rId27"/>
              </p:custDataLst>
            </p:nvPr>
          </p:nvSpPr>
          <p:spPr>
            <a:xfrm>
              <a:off x="1122" y="6609"/>
              <a:ext cx="3964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填</a:t>
              </a:r>
              <a:r>
                <a:rPr lang="zh-CN" altLang="en-US" sz="2400" b="1" spc="30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比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</a:rPr>
                <a:t>3</a:t>
              </a:r>
              <a:r>
                <a:rPr lang="zh-CN" altLang="en-US" sz="2400" b="1" spc="300"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小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的数。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125" y="1931670"/>
            <a:ext cx="9069705" cy="41440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" y="161607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39560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4"/>
            </p:custDataLst>
          </p:nvPr>
        </p:nvSpPr>
        <p:spPr>
          <a:xfrm>
            <a:off x="1201738" y="161544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620" y="1450340"/>
            <a:ext cx="7830000" cy="60013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21300000">
            <a:off x="2482215" y="3788410"/>
            <a:ext cx="1297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欢迎小于</a:t>
            </a:r>
            <a:endParaRPr lang="zh-CN" altLang="en-US" sz="2000"/>
          </a:p>
          <a:p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r>
              <a:rPr lang="en-US" altLang="zh-CN" sz="20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altLang="en-US" sz="2000"/>
              <a:t>的朋友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 rot="360000">
            <a:off x="8606790" y="3822065"/>
            <a:ext cx="1297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欢迎大于</a:t>
            </a:r>
            <a:endParaRPr lang="zh-CN" altLang="en-US" sz="2000"/>
          </a:p>
          <a:p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r>
              <a:rPr lang="en-US" altLang="zh-CN" sz="20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altLang="en-US" sz="2000"/>
              <a:t>的朋友</a:t>
            </a:r>
            <a:endParaRPr lang="zh-CN" altLang="en-US" sz="2000"/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375" y="2203450"/>
            <a:ext cx="1044000" cy="822406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865" y="2203450"/>
            <a:ext cx="1043940" cy="822325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25" y="2203450"/>
            <a:ext cx="1012190" cy="822325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475" y="2203450"/>
            <a:ext cx="1012190" cy="822325"/>
          </a:xfrm>
          <a:prstGeom prst="rect">
            <a:avLst/>
          </a:prstGeom>
        </p:spPr>
      </p:pic>
      <p:pic>
        <p:nvPicPr>
          <p:cNvPr id="19" name="图片 18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825" y="2203450"/>
            <a:ext cx="1012190" cy="822325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90" y="2976245"/>
            <a:ext cx="969645" cy="822325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990" y="2976245"/>
            <a:ext cx="969645" cy="822325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820" y="2976245"/>
            <a:ext cx="969645" cy="822325"/>
          </a:xfrm>
          <a:prstGeom prst="rect">
            <a:avLst/>
          </a:prstGeom>
        </p:spPr>
      </p:pic>
      <p:pic>
        <p:nvPicPr>
          <p:cNvPr id="23" name="图片 2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0" y="2976245"/>
            <a:ext cx="969645" cy="8223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67380" y="2373630"/>
            <a:ext cx="43497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02990" y="3157220"/>
            <a:ext cx="6781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100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88815" y="237363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29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89525" y="316103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55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28995" y="238887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73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45910" y="316611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17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31075" y="238887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62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78470" y="3160395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86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33155" y="2383790"/>
            <a:ext cx="5048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100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1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2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3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4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5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6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7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8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09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1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110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11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12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13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commondata" val="eyJoZGlkIjoiNGM0ODMyYWI4MTI5MDA4ZmIzNTM3MTFiYTE0MTBlYzgifQ=="/>
</p:tagLst>
</file>

<file path=ppt/tags/tag12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13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1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6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3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6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7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8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0.95,&quot;left&quot;:81.55,&quot;top&quot;:200.9,&quot;width&quot;:663.35}"/>
</p:tagLst>
</file>

<file path=ppt/tags/tag90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1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2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3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4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5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6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7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8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ags/tag99.xml><?xml version="1.0" encoding="utf-8"?>
<p:tagLst xmlns:p="http://schemas.openxmlformats.org/presentationml/2006/main">
  <p:tag name="KSO_WM_DIAGRAM_VIRTUALLY_FRAME" val="{&quot;height&quot;:141.19125984251968,&quot;left&quot;:156.06267716535433,&quot;top&quot;:227.75629921259844,&quot;width&quot;:840.287322834645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/>
  <Paragraphs>169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Times New Roman</vt:lpstr>
      <vt:lpstr>Verdana</vt:lpstr>
      <vt:lpstr>微软雅黑</vt:lpstr>
      <vt:lpstr>方正科技符号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96</cp:revision>
  <dcterms:created xsi:type="dcterms:W3CDTF">2023-11-18T16:34:00Z</dcterms:created>
  <dcterms:modified xsi:type="dcterms:W3CDTF">2025-01-08T02:31:29Z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E722F17041F04010B675BC59B495C53D_13</vt:lpwstr>
  </property>
  <property fmtid="{D5CDD505-2E9C-101B-9397-08002B2CF9AE}" pid="3" name="KSOProductBuildVer">
    <vt:lpwstr>2052-12.1.0.19302</vt:lpwstr>
  </property>
</Properties>
</file>