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handoutMasterIdLst>
    <p:handoutMasterId r:id="rId15"/>
  </p:handoutMasterIdLst>
  <p:sldIdLst>
    <p:sldId id="272" r:id="rId3"/>
    <p:sldId id="280" r:id="rId4"/>
    <p:sldId id="281" r:id="rId5"/>
    <p:sldId id="290" r:id="rId6"/>
    <p:sldId id="289" r:id="rId7"/>
    <p:sldId id="291" r:id="rId8"/>
    <p:sldId id="294" r:id="rId9"/>
    <p:sldId id="295" r:id="rId10"/>
    <p:sldId id="296" r:id="rId11"/>
    <p:sldId id="298" r:id="rId12"/>
    <p:sldId id="297" r:id="rId13"/>
    <p:sldId id="274" r:id="rId14"/>
  </p:sldIdLst>
  <p:sldSz cx="12192000" cy="6858000"/>
  <p:notesSz cx="6858000" cy="9144000"/>
  <p:embeddedFontLst>
    <p:embeddedFont>
      <p:font typeface="等线" panose="02010600030101010101" pitchFamily="2" charset="-122"/>
      <p:regular r:id="rId19"/>
    </p:embeddedFont>
    <p:embeddedFont>
      <p:font typeface="方正大标宋简体" panose="02000000000000000000" charset="-122"/>
      <p:regular r:id="rId20"/>
    </p:embeddedFont>
    <p:embeddedFont>
      <p:font typeface="Verdana" panose="020B0604030504040204" pitchFamily="34" charset="0"/>
      <p:regular r:id="rId21"/>
      <p:bold r:id="rId22"/>
      <p:italic r:id="rId23"/>
      <p:boldItalic r:id="rId24"/>
    </p:embeddedFont>
    <p:embeddedFont>
      <p:font typeface="微软雅黑" panose="020B0503020204020204" pitchFamily="34" charset="-122"/>
      <p:regular r:id="rId25"/>
    </p:embeddedFont>
  </p:embeddedFontLst>
  <p:custDataLst>
    <p:tags r:id="rId26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ECF5"/>
    <a:srgbClr val="FBEAC8"/>
    <a:srgbClr val="DBEDF1"/>
    <a:srgbClr val="EEF4D4"/>
    <a:srgbClr val="E7F3F9"/>
    <a:srgbClr val="F4F9FD"/>
    <a:srgbClr val="F1F8FC"/>
    <a:srgbClr val="34AF9D"/>
    <a:srgbClr val="004EA2"/>
    <a:srgbClr val="DEEE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012"/>
    <p:restoredTop sz="94660"/>
  </p:normalViewPr>
  <p:slideViewPr>
    <p:cSldViewPr snapToGrid="0" showGuides="1">
      <p:cViewPr varScale="1">
        <p:scale>
          <a:sx n="89" d="100"/>
          <a:sy n="89" d="100"/>
        </p:scale>
        <p:origin x="418" y="72"/>
      </p:cViewPr>
      <p:guideLst>
        <p:guide orient="horz" pos="226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gs" Target="tags/tag56.xml"/><Relationship Id="rId25" Type="http://schemas.openxmlformats.org/officeDocument/2006/relationships/font" Target="fonts/font7.fntdata"/><Relationship Id="rId24" Type="http://schemas.openxmlformats.org/officeDocument/2006/relationships/font" Target="fonts/font6.fntdata"/><Relationship Id="rId23" Type="http://schemas.openxmlformats.org/officeDocument/2006/relationships/font" Target="fonts/font5.fntdata"/><Relationship Id="rId22" Type="http://schemas.openxmlformats.org/officeDocument/2006/relationships/font" Target="fonts/font4.fntdata"/><Relationship Id="rId21" Type="http://schemas.openxmlformats.org/officeDocument/2006/relationships/font" Target="fonts/font3.fntdata"/><Relationship Id="rId20" Type="http://schemas.openxmlformats.org/officeDocument/2006/relationships/font" Target="fonts/font2.fntdata"/><Relationship Id="rId2" Type="http://schemas.openxmlformats.org/officeDocument/2006/relationships/theme" Target="theme/theme1.xml"/><Relationship Id="rId19" Type="http://schemas.openxmlformats.org/officeDocument/2006/relationships/font" Target="fonts/font1.fntdata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handoutMaster" Target="handoutMasters/handout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buFont typeface="Arial" panose="020B0604020202020204" pitchFamily="34" charset="0"/>
              <a:buNone/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buFont typeface="Arial" panose="020B0604020202020204" pitchFamily="34" charset="0"/>
              <a:buNone/>
              <a:defRPr sz="1200" noProof="1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buFont typeface="Arial" panose="020B0604020202020204" pitchFamily="34" charset="0"/>
              <a:buNone/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buFont typeface="Arial" panose="020B0604020202020204" pitchFamily="34" charset="0"/>
              <a:buNone/>
              <a:defRPr sz="1200" noProof="1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A0BFD76-4F25-415A-9328-FD97E6171CD2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有logo图片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5.xml"/><Relationship Id="rId7" Type="http://schemas.openxmlformats.org/officeDocument/2006/relationships/image" Target="../media/image4.png"/><Relationship Id="rId6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tags" Target="../tags/tag3.xml"/><Relationship Id="rId3" Type="http://schemas.openxmlformats.org/officeDocument/2006/relationships/image" Target="../media/image2.png"/><Relationship Id="rId2" Type="http://schemas.openxmlformats.org/officeDocument/2006/relationships/tags" Target="../tags/tag2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6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tags" Target="../tags/tag54.xml"/><Relationship Id="rId7" Type="http://schemas.openxmlformats.org/officeDocument/2006/relationships/tags" Target="../tags/tag53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image" Target="../media/image8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8.png"/><Relationship Id="rId7" Type="http://schemas.openxmlformats.org/officeDocument/2006/relationships/image" Target="../media/image10.png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tags" Target="../tags/tag22.xml"/><Relationship Id="rId7" Type="http://schemas.openxmlformats.org/officeDocument/2006/relationships/image" Target="../media/image8.png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5" Type="http://schemas.openxmlformats.org/officeDocument/2006/relationships/slideLayout" Target="../slideLayouts/slideLayout2.xml"/><Relationship Id="rId34" Type="http://schemas.openxmlformats.org/officeDocument/2006/relationships/image" Target="../media/image14.png"/><Relationship Id="rId33" Type="http://schemas.openxmlformats.org/officeDocument/2006/relationships/tags" Target="../tags/tag44.xml"/><Relationship Id="rId32" Type="http://schemas.openxmlformats.org/officeDocument/2006/relationships/tags" Target="../tags/tag43.xml"/><Relationship Id="rId31" Type="http://schemas.openxmlformats.org/officeDocument/2006/relationships/tags" Target="../tags/tag42.xml"/><Relationship Id="rId30" Type="http://schemas.openxmlformats.org/officeDocument/2006/relationships/tags" Target="../tags/tag41.xml"/><Relationship Id="rId3" Type="http://schemas.openxmlformats.org/officeDocument/2006/relationships/tags" Target="../tags/tag18.xml"/><Relationship Id="rId29" Type="http://schemas.openxmlformats.org/officeDocument/2006/relationships/tags" Target="../tags/tag40.xml"/><Relationship Id="rId28" Type="http://schemas.openxmlformats.org/officeDocument/2006/relationships/tags" Target="../tags/tag39.xml"/><Relationship Id="rId27" Type="http://schemas.openxmlformats.org/officeDocument/2006/relationships/tags" Target="../tags/tag38.xml"/><Relationship Id="rId26" Type="http://schemas.openxmlformats.org/officeDocument/2006/relationships/tags" Target="../tags/tag37.xml"/><Relationship Id="rId25" Type="http://schemas.openxmlformats.org/officeDocument/2006/relationships/tags" Target="../tags/tag36.xml"/><Relationship Id="rId24" Type="http://schemas.openxmlformats.org/officeDocument/2006/relationships/tags" Target="../tags/tag35.xml"/><Relationship Id="rId23" Type="http://schemas.openxmlformats.org/officeDocument/2006/relationships/tags" Target="../tags/tag34.xml"/><Relationship Id="rId22" Type="http://schemas.openxmlformats.org/officeDocument/2006/relationships/tags" Target="../tags/tag33.xml"/><Relationship Id="rId21" Type="http://schemas.openxmlformats.org/officeDocument/2006/relationships/tags" Target="../tags/tag32.xml"/><Relationship Id="rId20" Type="http://schemas.openxmlformats.org/officeDocument/2006/relationships/tags" Target="../tags/tag31.xml"/><Relationship Id="rId2" Type="http://schemas.openxmlformats.org/officeDocument/2006/relationships/tags" Target="../tags/tag17.xml"/><Relationship Id="rId19" Type="http://schemas.openxmlformats.org/officeDocument/2006/relationships/tags" Target="../tags/tag30.xml"/><Relationship Id="rId18" Type="http://schemas.openxmlformats.org/officeDocument/2006/relationships/tags" Target="../tags/tag29.xml"/><Relationship Id="rId17" Type="http://schemas.openxmlformats.org/officeDocument/2006/relationships/tags" Target="../tags/tag28.xml"/><Relationship Id="rId16" Type="http://schemas.openxmlformats.org/officeDocument/2006/relationships/tags" Target="../tags/tag27.xml"/><Relationship Id="rId15" Type="http://schemas.openxmlformats.org/officeDocument/2006/relationships/tags" Target="../tags/tag26.xml"/><Relationship Id="rId14" Type="http://schemas.openxmlformats.org/officeDocument/2006/relationships/image" Target="../media/image13.png"/><Relationship Id="rId13" Type="http://schemas.openxmlformats.org/officeDocument/2006/relationships/tags" Target="../tags/tag25.xml"/><Relationship Id="rId12" Type="http://schemas.openxmlformats.org/officeDocument/2006/relationships/tags" Target="../tags/tag24.xml"/><Relationship Id="rId11" Type="http://schemas.openxmlformats.org/officeDocument/2006/relationships/image" Target="../media/image12.png"/><Relationship Id="rId10" Type="http://schemas.openxmlformats.org/officeDocument/2006/relationships/tags" Target="../tags/tag23.xml"/><Relationship Id="rId1" Type="http://schemas.openxmlformats.org/officeDocument/2006/relationships/tags" Target="../tags/tag16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45.xml"/><Relationship Id="rId2" Type="http://schemas.openxmlformats.org/officeDocument/2006/relationships/image" Target="../media/image15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46.xml"/><Relationship Id="rId2" Type="http://schemas.openxmlformats.org/officeDocument/2006/relationships/image" Target="../media/image8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openxmlformats.org/officeDocument/2006/relationships/tags" Target="../tags/tag47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tags" Target="../tags/tag48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231265" y="2721928"/>
            <a:ext cx="6981825" cy="110680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r>
              <a:rPr lang="zh-CN" altLang="en-US" sz="6600" spc="189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思源宋体 Heavy" panose="02020900000000000000" charset="-122"/>
                <a:sym typeface="+mn-ea"/>
              </a:rPr>
              <a:t>身边的数</a:t>
            </a:r>
            <a:endParaRPr lang="zh-CN" altLang="en-US" sz="6600" spc="189">
              <a:solidFill>
                <a:srgbClr val="000000"/>
              </a:solidFill>
              <a:latin typeface="方正大标宋简体" panose="02000000000000000000" charset="-122"/>
              <a:ea typeface="方正大标宋简体" panose="02000000000000000000" charset="-122"/>
              <a:cs typeface="思源宋体 Heavy" panose="02020900000000000000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6182995" y="4624705"/>
            <a:ext cx="3462020" cy="1581785"/>
            <a:chOff x="11344" y="7316"/>
            <a:chExt cx="5452" cy="2491"/>
          </a:xfrm>
        </p:grpSpPr>
        <p:pic>
          <p:nvPicPr>
            <p:cNvPr id="12" name="图片 11" descr="一上笑笑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15272" y="7349"/>
              <a:ext cx="1524" cy="2458"/>
            </a:xfrm>
            <a:prstGeom prst="rect">
              <a:avLst/>
            </a:prstGeom>
          </p:spPr>
        </p:pic>
        <p:pic>
          <p:nvPicPr>
            <p:cNvPr id="8" name="图片 7" descr="一上奇思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3967" y="7349"/>
              <a:ext cx="1421" cy="2431"/>
            </a:xfrm>
            <a:prstGeom prst="rect">
              <a:avLst/>
            </a:prstGeom>
          </p:spPr>
        </p:pic>
        <p:pic>
          <p:nvPicPr>
            <p:cNvPr id="10" name="图片 9" descr="一上妙想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 flipH="1">
              <a:off x="12771" y="7384"/>
              <a:ext cx="1441" cy="2423"/>
            </a:xfrm>
            <a:prstGeom prst="rect">
              <a:avLst/>
            </a:prstGeom>
          </p:spPr>
        </p:pic>
        <p:pic>
          <p:nvPicPr>
            <p:cNvPr id="11" name="图片 10" descr="一上淘气3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1344" y="7316"/>
              <a:ext cx="1427" cy="2491"/>
            </a:xfrm>
            <a:prstGeom prst="rect">
              <a:avLst/>
            </a:prstGeom>
          </p:spPr>
        </p:pic>
      </p:grpSp>
      <p:sp>
        <p:nvSpPr>
          <p:cNvPr id="22" name="TextBox 22"/>
          <p:cNvSpPr txBox="1"/>
          <p:nvPr/>
        </p:nvSpPr>
        <p:spPr>
          <a:xfrm>
            <a:off x="1326034" y="759531"/>
            <a:ext cx="9754886" cy="610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p>
            <a:pPr algn="l">
              <a:lnSpc>
                <a:spcPts val="4760"/>
              </a:lnSpc>
            </a:pPr>
            <a:r>
              <a:rPr lang="zh-CN" altLang="en-US" sz="3200" b="1" dirty="0">
                <a:solidFill>
                  <a:srgbClr val="62A83A"/>
                </a:solidFill>
                <a:effectLst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一年级下册  第四单元</a:t>
            </a:r>
            <a:r>
              <a:rPr lang="en-US" altLang="zh-CN" sz="3200" b="1" dirty="0">
                <a:solidFill>
                  <a:srgbClr val="62A83A"/>
                </a:solidFill>
                <a:effectLst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  100</a:t>
            </a:r>
            <a:r>
              <a:rPr lang="zh-CN" altLang="en-US" sz="3200" b="1" dirty="0">
                <a:solidFill>
                  <a:srgbClr val="62A83A"/>
                </a:solidFill>
                <a:effectLst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以内数的认识</a:t>
            </a:r>
            <a:endParaRPr lang="zh-CN" altLang="en-US" sz="3200" b="1" dirty="0">
              <a:solidFill>
                <a:srgbClr val="62A83A"/>
              </a:solidFill>
              <a:effectLst/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  <p:sp>
        <p:nvSpPr>
          <p:cNvPr id="16" name="Freeform 3"/>
          <p:cNvSpPr/>
          <p:nvPr/>
        </p:nvSpPr>
        <p:spPr>
          <a:xfrm flipH="1">
            <a:off x="8213090" y="1069340"/>
            <a:ext cx="3310890" cy="5224145"/>
          </a:xfrm>
          <a:custGeom>
            <a:avLst/>
            <a:gdLst/>
            <a:ahLst/>
            <a:cxnLst/>
            <a:rect l="l" t="t" r="r" b="b"/>
            <a:pathLst>
              <a:path w="3331507" h="5896473">
                <a:moveTo>
                  <a:pt x="3331507" y="0"/>
                </a:moveTo>
                <a:lnTo>
                  <a:pt x="0" y="0"/>
                </a:lnTo>
                <a:lnTo>
                  <a:pt x="0" y="5896472"/>
                </a:lnTo>
                <a:lnTo>
                  <a:pt x="3331507" y="5896472"/>
                </a:lnTo>
                <a:lnTo>
                  <a:pt x="3331507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1180" y="877275"/>
            <a:ext cx="326842" cy="360000"/>
          </a:xfrm>
          <a:prstGeom prst="rect">
            <a:avLst/>
          </a:prstGeom>
        </p:spPr>
      </p:pic>
      <p:sp>
        <p:nvSpPr>
          <p:cNvPr id="8195" name="文本框 2"/>
          <p:cNvSpPr txBox="1"/>
          <p:nvPr/>
        </p:nvSpPr>
        <p:spPr>
          <a:xfrm>
            <a:off x="859790" y="796290"/>
            <a:ext cx="75336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我们身边还有很多数，找一找，说一说。</a:t>
            </a:r>
            <a:endParaRPr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270" y="1528445"/>
            <a:ext cx="3435004" cy="2376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770" y="1528445"/>
            <a:ext cx="3444217" cy="237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970" y="3969385"/>
            <a:ext cx="3421774" cy="2376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5770" y="3969385"/>
            <a:ext cx="3421710" cy="237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24110" y="3009265"/>
            <a:ext cx="1554480" cy="24707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80" y="877275"/>
            <a:ext cx="326842" cy="360000"/>
          </a:xfrm>
          <a:prstGeom prst="rect">
            <a:avLst/>
          </a:prstGeom>
        </p:spPr>
      </p:pic>
      <p:sp>
        <p:nvSpPr>
          <p:cNvPr id="8195" name="文本框 2"/>
          <p:cNvSpPr txBox="1"/>
          <p:nvPr/>
        </p:nvSpPr>
        <p:spPr>
          <a:xfrm>
            <a:off x="859790" y="796290"/>
            <a:ext cx="46297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你还有什么想研究的问题？</a:t>
            </a:r>
            <a:endParaRPr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4" name="组合 33"/>
          <p:cNvGrpSpPr/>
          <p:nvPr>
            <p:custDataLst>
              <p:tags r:id="rId3"/>
            </p:custDataLst>
          </p:nvPr>
        </p:nvGrpSpPr>
        <p:grpSpPr>
          <a:xfrm>
            <a:off x="2845435" y="3013710"/>
            <a:ext cx="3282950" cy="1403350"/>
            <a:chOff x="13007" y="4694"/>
            <a:chExt cx="5170" cy="2210"/>
          </a:xfrm>
        </p:grpSpPr>
        <p:sp>
          <p:nvSpPr>
            <p:cNvPr id="31" name="圆角矩形标注 30"/>
            <p:cNvSpPr/>
            <p:nvPr>
              <p:custDataLst>
                <p:tags r:id="rId4"/>
              </p:custDataLst>
            </p:nvPr>
          </p:nvSpPr>
          <p:spPr bwMode="auto">
            <a:xfrm>
              <a:off x="13007" y="4694"/>
              <a:ext cx="5170" cy="2210"/>
            </a:xfrm>
            <a:prstGeom prst="wedgeRoundRectCallout">
              <a:avLst>
                <a:gd name="adj1" fmla="val -58626"/>
                <a:gd name="adj2" fmla="val 6968"/>
                <a:gd name="adj3" fmla="val 16667"/>
              </a:avLst>
            </a:prstGeom>
            <a:solidFill>
              <a:srgbClr val="FFFEEC"/>
            </a:solidFill>
            <a:ln w="19050">
              <a:solidFill>
                <a:srgbClr val="E1EB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noProof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2" name="文本框 4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3249" y="4764"/>
              <a:ext cx="4804" cy="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sz="2400" dirty="0">
                  <a:cs typeface="微软雅黑" panose="020B0503020204020204" pitchFamily="34" charset="-122"/>
                </a:rPr>
                <a:t>我想数一数我们年级有多少人。</a:t>
              </a:r>
              <a:endParaRPr sz="2400" dirty="0">
                <a:cs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>
            <p:custDataLst>
              <p:tags r:id="rId6"/>
            </p:custDataLst>
          </p:nvPr>
        </p:nvGrpSpPr>
        <p:grpSpPr>
          <a:xfrm>
            <a:off x="6289040" y="2987040"/>
            <a:ext cx="3448050" cy="1403350"/>
            <a:chOff x="1493" y="4694"/>
            <a:chExt cx="5430" cy="2210"/>
          </a:xfrm>
        </p:grpSpPr>
        <p:sp>
          <p:nvSpPr>
            <p:cNvPr id="30" name="圆角矩形标注 29"/>
            <p:cNvSpPr/>
            <p:nvPr>
              <p:custDataLst>
                <p:tags r:id="rId7"/>
              </p:custDataLst>
            </p:nvPr>
          </p:nvSpPr>
          <p:spPr bwMode="auto">
            <a:xfrm>
              <a:off x="1493" y="4694"/>
              <a:ext cx="5430" cy="2210"/>
            </a:xfrm>
            <a:prstGeom prst="wedgeRoundRectCallout">
              <a:avLst>
                <a:gd name="adj1" fmla="val 60202"/>
                <a:gd name="adj2" fmla="val 7285"/>
                <a:gd name="adj3" fmla="val 16667"/>
              </a:avLst>
            </a:prstGeom>
            <a:solidFill>
              <a:srgbClr val="FFFEEC"/>
            </a:solidFill>
            <a:ln w="19050">
              <a:solidFill>
                <a:srgbClr val="E1EB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noProof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8" name="文本框 4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788" y="4748"/>
              <a:ext cx="4790" cy="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sz="2400" dirty="0">
                  <a:cs typeface="微软雅黑" panose="020B0503020204020204" pitchFamily="34" charset="-122"/>
                </a:rPr>
                <a:t>我每一轮跳绳的次数会一样吗？</a:t>
              </a:r>
              <a:endParaRPr sz="2400" dirty="0">
                <a:cs typeface="微软雅黑" panose="020B0503020204020204" pitchFamily="34" charset="-122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5205" y="2707640"/>
            <a:ext cx="1567180" cy="2501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WordArt 15"/>
          <p:cNvSpPr>
            <a:spLocks noTextEdit="1"/>
          </p:cNvSpPr>
          <p:nvPr>
            <p:custDataLst>
              <p:tags r:id="rId1"/>
            </p:custDataLst>
          </p:nvPr>
        </p:nvSpPr>
        <p:spPr>
          <a:xfrm>
            <a:off x="2501265" y="2409825"/>
            <a:ext cx="7572375" cy="167703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3200" b="1">
                <a:solidFill>
                  <a:srgbClr val="62A83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你有什么收获？</a:t>
            </a:r>
            <a:endParaRPr lang="zh-CN" altLang="en-US" sz="3200" b="1">
              <a:solidFill>
                <a:srgbClr val="62A83A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58515" y="2341245"/>
            <a:ext cx="5538470" cy="3153410"/>
          </a:xfrm>
          <a:prstGeom prst="rect">
            <a:avLst/>
          </a:prstGeom>
        </p:spPr>
      </p:pic>
      <p:sp>
        <p:nvSpPr>
          <p:cNvPr id="18" name="圆角矩形标注 17"/>
          <p:cNvSpPr/>
          <p:nvPr/>
        </p:nvSpPr>
        <p:spPr bwMode="auto">
          <a:xfrm>
            <a:off x="1249680" y="2604135"/>
            <a:ext cx="1732915" cy="1098000"/>
          </a:xfrm>
          <a:prstGeom prst="wedgeRoundRectCallout">
            <a:avLst>
              <a:gd name="adj1" fmla="val 63521"/>
              <a:gd name="adj2" fmla="val 8105"/>
              <a:gd name="adj3" fmla="val 16667"/>
            </a:avLst>
          </a:prstGeom>
          <a:solidFill>
            <a:srgbClr val="FFFEEC"/>
          </a:solidFill>
          <a:ln w="19050">
            <a:solidFill>
              <a:srgbClr val="E1E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noProof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文本框 26"/>
          <p:cNvSpPr txBox="1">
            <a:spLocks noChangeArrowheads="1"/>
          </p:cNvSpPr>
          <p:nvPr/>
        </p:nvSpPr>
        <p:spPr bwMode="auto">
          <a:xfrm>
            <a:off x="1303655" y="2502535"/>
            <a:ext cx="1653540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sz="2400" dirty="0">
                <a:latin typeface="Times New Roman" panose="02020603050405020304" charset="0"/>
              </a:rPr>
              <a:t>我的花生比你的多。</a:t>
            </a:r>
            <a:endParaRPr sz="2400" dirty="0">
              <a:latin typeface="Times New Roman" panose="02020603050405020304" charset="0"/>
            </a:endParaRPr>
          </a:p>
        </p:txBody>
      </p:sp>
      <p:sp>
        <p:nvSpPr>
          <p:cNvPr id="20" name="圆角矩形标注 19"/>
          <p:cNvSpPr/>
          <p:nvPr/>
        </p:nvSpPr>
        <p:spPr bwMode="auto">
          <a:xfrm>
            <a:off x="9012555" y="2720340"/>
            <a:ext cx="2289175" cy="1097280"/>
          </a:xfrm>
          <a:prstGeom prst="wedgeRoundRectCallout">
            <a:avLst>
              <a:gd name="adj1" fmla="val -59237"/>
              <a:gd name="adj2" fmla="val -8680"/>
              <a:gd name="adj3" fmla="val 16667"/>
            </a:avLst>
          </a:prstGeom>
          <a:solidFill>
            <a:srgbClr val="FFFEEC"/>
          </a:solidFill>
          <a:ln w="19050">
            <a:solidFill>
              <a:srgbClr val="E1E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noProof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文本框 26"/>
          <p:cNvSpPr txBox="1">
            <a:spLocks noChangeArrowheads="1"/>
          </p:cNvSpPr>
          <p:nvPr/>
        </p:nvSpPr>
        <p:spPr bwMode="auto">
          <a:xfrm>
            <a:off x="9110980" y="2605405"/>
            <a:ext cx="2263140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sz="2400" dirty="0">
                <a:latin typeface="Times New Roman" panose="02020603050405020304" charset="0"/>
              </a:rPr>
              <a:t>不一定吧，数一数才知道。</a:t>
            </a:r>
            <a:endParaRPr sz="2400" dirty="0">
              <a:latin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4" name="组合 33"/>
          <p:cNvGrpSpPr/>
          <p:nvPr/>
        </p:nvGrpSpPr>
        <p:grpSpPr>
          <a:xfrm>
            <a:off x="7873365" y="2385695"/>
            <a:ext cx="3696335" cy="1403350"/>
            <a:chOff x="12492" y="4694"/>
            <a:chExt cx="5821" cy="2210"/>
          </a:xfrm>
        </p:grpSpPr>
        <p:sp>
          <p:nvSpPr>
            <p:cNvPr id="31" name="圆角矩形标注 30"/>
            <p:cNvSpPr/>
            <p:nvPr>
              <p:custDataLst>
                <p:tags r:id="rId1"/>
              </p:custDataLst>
            </p:nvPr>
          </p:nvSpPr>
          <p:spPr bwMode="auto">
            <a:xfrm>
              <a:off x="12492" y="4694"/>
              <a:ext cx="5685" cy="2210"/>
            </a:xfrm>
            <a:prstGeom prst="wedgeRoundRectCallout">
              <a:avLst>
                <a:gd name="adj1" fmla="val 28167"/>
                <a:gd name="adj2" fmla="val 45060"/>
                <a:gd name="adj3" fmla="val 16667"/>
              </a:avLst>
            </a:prstGeom>
            <a:solidFill>
              <a:srgbClr val="FFFEEC"/>
            </a:solidFill>
            <a:ln w="19050">
              <a:solidFill>
                <a:srgbClr val="E1EB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noProof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2" name="文本框 4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3347" y="4694"/>
              <a:ext cx="4967" cy="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sz="2400" dirty="0"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pitchFamily="34" charset="-122"/>
                </a:rPr>
                <a:t>……</a:t>
              </a:r>
              <a:r>
                <a:rPr lang="zh-CN" sz="2400" dirty="0">
                  <a:latin typeface="微软雅黑" panose="020B0503020204020204" pitchFamily="34" charset="-122"/>
                  <a:cs typeface="微软雅黑" panose="020B0503020204020204" pitchFamily="34" charset="-122"/>
                </a:rPr>
                <a:t>二</a:t>
              </a:r>
              <a:r>
                <a:rPr sz="2400" dirty="0">
                  <a:latin typeface="微软雅黑" panose="020B0503020204020204" pitchFamily="34" charset="-122"/>
                  <a:cs typeface="微软雅黑" panose="020B0503020204020204" pitchFamily="34" charset="-122"/>
                </a:rPr>
                <a:t>十</a:t>
              </a:r>
              <a:r>
                <a:rPr lang="zh-CN" sz="2400" dirty="0">
                  <a:latin typeface="微软雅黑" panose="020B0503020204020204" pitchFamily="34" charset="-122"/>
                  <a:cs typeface="微软雅黑" panose="020B0503020204020204" pitchFamily="34" charset="-122"/>
                </a:rPr>
                <a:t>七</a:t>
              </a:r>
              <a:r>
                <a:rPr sz="2400" dirty="0">
                  <a:latin typeface="微软雅黑" panose="020B0503020204020204" pitchFamily="34" charset="-122"/>
                  <a:cs typeface="微软雅黑" panose="020B0503020204020204" pitchFamily="34" charset="-122"/>
                </a:rPr>
                <a:t>、</a:t>
              </a:r>
              <a:r>
                <a:rPr lang="zh-CN" sz="2400" dirty="0">
                  <a:latin typeface="微软雅黑" panose="020B0503020204020204" pitchFamily="34" charset="-122"/>
                  <a:cs typeface="微软雅黑" panose="020B0503020204020204" pitchFamily="34" charset="-122"/>
                </a:rPr>
                <a:t>二</a:t>
              </a:r>
              <a:r>
                <a:rPr sz="2400" dirty="0">
                  <a:latin typeface="微软雅黑" panose="020B0503020204020204" pitchFamily="34" charset="-122"/>
                  <a:cs typeface="微软雅黑" panose="020B0503020204020204" pitchFamily="34" charset="-122"/>
                </a:rPr>
                <a:t>十</a:t>
              </a:r>
              <a:r>
                <a:rPr lang="zh-CN" sz="2400" dirty="0">
                  <a:latin typeface="微软雅黑" panose="020B0503020204020204" pitchFamily="34" charset="-122"/>
                  <a:cs typeface="微软雅黑" panose="020B0503020204020204" pitchFamily="34" charset="-122"/>
                </a:rPr>
                <a:t>八</a:t>
              </a:r>
              <a:r>
                <a:rPr sz="2400" dirty="0">
                  <a:latin typeface="微软雅黑" panose="020B0503020204020204" pitchFamily="34" charset="-122"/>
                  <a:cs typeface="微软雅黑" panose="020B0503020204020204" pitchFamily="34" charset="-122"/>
                </a:rPr>
                <a:t>、二十</a:t>
              </a:r>
              <a:r>
                <a:rPr lang="zh-CN" sz="2400" dirty="0">
                  <a:latin typeface="微软雅黑" panose="020B0503020204020204" pitchFamily="34" charset="-122"/>
                  <a:cs typeface="微软雅黑" panose="020B0503020204020204" pitchFamily="34" charset="-122"/>
                </a:rPr>
                <a:t>九</a:t>
              </a:r>
              <a:r>
                <a:rPr sz="2400" dirty="0">
                  <a:latin typeface="微软雅黑" panose="020B0503020204020204" pitchFamily="34" charset="-122"/>
                  <a:cs typeface="微软雅黑" panose="020B0503020204020204" pitchFamily="34" charset="-122"/>
                </a:rPr>
                <a:t>，后面是</a:t>
              </a:r>
              <a:r>
                <a:rPr sz="2400" dirty="0"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pitchFamily="34" charset="-122"/>
                </a:rPr>
                <a:t>……</a:t>
              </a:r>
              <a:endParaRPr sz="2400" dirty="0"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902970" y="2555875"/>
            <a:ext cx="3448050" cy="1403350"/>
            <a:chOff x="1493" y="4694"/>
            <a:chExt cx="5430" cy="2210"/>
          </a:xfrm>
        </p:grpSpPr>
        <p:sp>
          <p:nvSpPr>
            <p:cNvPr id="30" name="圆角矩形标注 29"/>
            <p:cNvSpPr/>
            <p:nvPr>
              <p:custDataLst>
                <p:tags r:id="rId3"/>
              </p:custDataLst>
            </p:nvPr>
          </p:nvSpPr>
          <p:spPr bwMode="auto">
            <a:xfrm>
              <a:off x="1493" y="4694"/>
              <a:ext cx="5430" cy="2210"/>
            </a:xfrm>
            <a:prstGeom prst="wedgeRoundRectCallout">
              <a:avLst>
                <a:gd name="adj1" fmla="val 28167"/>
                <a:gd name="adj2" fmla="val 45060"/>
                <a:gd name="adj3" fmla="val 16667"/>
              </a:avLst>
            </a:prstGeom>
            <a:solidFill>
              <a:srgbClr val="FFFEEC"/>
            </a:solidFill>
            <a:ln w="19050">
              <a:solidFill>
                <a:srgbClr val="E1EB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noProof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8" name="文本框 4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1909" y="4748"/>
              <a:ext cx="4452" cy="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sz="2400" dirty="0"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pitchFamily="34" charset="-122"/>
                </a:rPr>
                <a:t>……</a:t>
              </a:r>
              <a:r>
                <a:rPr sz="2400" dirty="0">
                  <a:latin typeface="微软雅黑" panose="020B0503020204020204" pitchFamily="34" charset="-122"/>
                  <a:cs typeface="微软雅黑" panose="020B0503020204020204" pitchFamily="34" charset="-122"/>
                </a:rPr>
                <a:t>十八、十九、二十，后面是</a:t>
              </a:r>
              <a:r>
                <a:rPr sz="2400" dirty="0"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pitchFamily="34" charset="-122"/>
                </a:rPr>
                <a:t>……</a:t>
              </a:r>
              <a:endParaRPr sz="2400" dirty="0"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0" y="877275"/>
            <a:ext cx="326842" cy="360000"/>
          </a:xfrm>
          <a:prstGeom prst="rect">
            <a:avLst/>
          </a:prstGeom>
        </p:spPr>
      </p:pic>
      <p:sp>
        <p:nvSpPr>
          <p:cNvPr id="8195" name="文本框 2"/>
          <p:cNvSpPr txBox="1"/>
          <p:nvPr/>
        </p:nvSpPr>
        <p:spPr>
          <a:xfrm>
            <a:off x="859790" y="796290"/>
            <a:ext cx="75279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有多少个花生？一个一个地数一数。</a:t>
            </a:r>
            <a:endParaRPr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5030" y="2820670"/>
            <a:ext cx="5273040" cy="3294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4" name="组合 33"/>
          <p:cNvGrpSpPr/>
          <p:nvPr>
            <p:custDataLst>
              <p:tags r:id="rId1"/>
            </p:custDataLst>
          </p:nvPr>
        </p:nvGrpSpPr>
        <p:grpSpPr>
          <a:xfrm>
            <a:off x="8304530" y="1716405"/>
            <a:ext cx="3282950" cy="1403350"/>
            <a:chOff x="13007" y="4694"/>
            <a:chExt cx="5170" cy="2210"/>
          </a:xfrm>
        </p:grpSpPr>
        <p:sp>
          <p:nvSpPr>
            <p:cNvPr id="31" name="圆角矩形标注 30"/>
            <p:cNvSpPr/>
            <p:nvPr>
              <p:custDataLst>
                <p:tags r:id="rId2"/>
              </p:custDataLst>
            </p:nvPr>
          </p:nvSpPr>
          <p:spPr bwMode="auto">
            <a:xfrm>
              <a:off x="13007" y="4694"/>
              <a:ext cx="5170" cy="2210"/>
            </a:xfrm>
            <a:prstGeom prst="wedgeRoundRectCallout">
              <a:avLst>
                <a:gd name="adj1" fmla="val -43597"/>
                <a:gd name="adj2" fmla="val 67104"/>
                <a:gd name="adj3" fmla="val 16667"/>
              </a:avLst>
            </a:prstGeom>
            <a:solidFill>
              <a:srgbClr val="FFFEEC"/>
            </a:solidFill>
            <a:ln w="19050">
              <a:solidFill>
                <a:srgbClr val="E1EB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noProof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2" name="文本框 4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13249" y="4764"/>
              <a:ext cx="4804" cy="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sz="2400" dirty="0">
                  <a:cs typeface="微软雅黑" panose="020B0503020204020204" pitchFamily="34" charset="-122"/>
                </a:rPr>
                <a:t>我两个两个地再数一遍，二、四、六</a:t>
              </a:r>
              <a:r>
                <a:rPr sz="2400" dirty="0"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pitchFamily="34" charset="-122"/>
                </a:rPr>
                <a:t>……</a:t>
              </a:r>
              <a:endParaRPr sz="2400" dirty="0"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>
            <p:custDataLst>
              <p:tags r:id="rId4"/>
            </p:custDataLst>
          </p:nvPr>
        </p:nvGrpSpPr>
        <p:grpSpPr>
          <a:xfrm>
            <a:off x="1078230" y="1716405"/>
            <a:ext cx="3448050" cy="1403350"/>
            <a:chOff x="1493" y="4694"/>
            <a:chExt cx="5430" cy="2210"/>
          </a:xfrm>
        </p:grpSpPr>
        <p:sp>
          <p:nvSpPr>
            <p:cNvPr id="30" name="圆角矩形标注 29"/>
            <p:cNvSpPr/>
            <p:nvPr>
              <p:custDataLst>
                <p:tags r:id="rId5"/>
              </p:custDataLst>
            </p:nvPr>
          </p:nvSpPr>
          <p:spPr bwMode="auto">
            <a:xfrm>
              <a:off x="1493" y="4694"/>
              <a:ext cx="5430" cy="2210"/>
            </a:xfrm>
            <a:prstGeom prst="wedgeRoundRectCallout">
              <a:avLst>
                <a:gd name="adj1" fmla="val 41970"/>
                <a:gd name="adj2" fmla="val 63303"/>
                <a:gd name="adj3" fmla="val 16667"/>
              </a:avLst>
            </a:prstGeom>
            <a:solidFill>
              <a:srgbClr val="FFFEEC"/>
            </a:solidFill>
            <a:ln w="19050">
              <a:solidFill>
                <a:srgbClr val="E1EB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noProof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8" name="文本框 4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788" y="4748"/>
              <a:ext cx="4790" cy="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sz="2400" dirty="0">
                  <a:latin typeface="微软雅黑" panose="020B0503020204020204" pitchFamily="34" charset="-122"/>
                  <a:cs typeface="微软雅黑" panose="020B0503020204020204" pitchFamily="34" charset="-122"/>
                </a:rPr>
                <a:t>我一个一个地再数一遍，一、二、三</a:t>
              </a:r>
              <a:r>
                <a:rPr sz="2400" dirty="0"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pitchFamily="34" charset="-122"/>
                </a:rPr>
                <a:t>……</a:t>
              </a:r>
              <a:endParaRPr sz="2400" dirty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</a:endParaRPr>
            </a:p>
          </p:txBody>
        </p:sp>
      </p:grpSp>
      <p:pic>
        <p:nvPicPr>
          <p:cNvPr id="2" name="图片 1" descr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8530" y="2835275"/>
            <a:ext cx="5232810" cy="3276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180" y="877275"/>
            <a:ext cx="326842" cy="360000"/>
          </a:xfrm>
          <a:prstGeom prst="rect">
            <a:avLst/>
          </a:prstGeom>
        </p:spPr>
      </p:pic>
      <p:sp>
        <p:nvSpPr>
          <p:cNvPr id="8195" name="文本框 2"/>
          <p:cNvSpPr txBox="1"/>
          <p:nvPr/>
        </p:nvSpPr>
        <p:spPr>
          <a:xfrm>
            <a:off x="859790" y="796290"/>
            <a:ext cx="486156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数得对吗？检查一下吧。</a:t>
            </a:r>
            <a:endParaRPr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 bwMode="auto">
          <a:xfrm>
            <a:off x="8831741" y="4478727"/>
            <a:ext cx="2945553" cy="1192725"/>
            <a:chOff x="12954" y="5711"/>
            <a:chExt cx="5208" cy="2265"/>
          </a:xfrm>
        </p:grpSpPr>
        <p:sp>
          <p:nvSpPr>
            <p:cNvPr id="5" name="圆角矩形 4"/>
            <p:cNvSpPr/>
            <p:nvPr/>
          </p:nvSpPr>
          <p:spPr>
            <a:xfrm>
              <a:off x="12954" y="5711"/>
              <a:ext cx="4545" cy="2053"/>
            </a:xfrm>
            <a:prstGeom prst="roundRect">
              <a:avLst/>
            </a:prstGeom>
            <a:solidFill>
              <a:srgbClr val="FFFEEC"/>
            </a:solidFill>
            <a:ln w="19050">
              <a:solidFill>
                <a:srgbClr val="C4D9A0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noProof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17199" y="6838"/>
              <a:ext cx="618" cy="615"/>
            </a:xfrm>
            <a:prstGeom prst="ellipse">
              <a:avLst/>
            </a:prstGeom>
            <a:solidFill>
              <a:srgbClr val="FFFEEC"/>
            </a:solidFill>
            <a:ln w="19050">
              <a:solidFill>
                <a:srgbClr val="C4D9A0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noProof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17710" y="7524"/>
              <a:ext cx="452" cy="452"/>
            </a:xfrm>
            <a:prstGeom prst="ellipse">
              <a:avLst/>
            </a:prstGeom>
            <a:solidFill>
              <a:srgbClr val="FFFEEC"/>
            </a:solidFill>
            <a:ln w="19050">
              <a:solidFill>
                <a:srgbClr val="C4D9A0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noProof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8919210" y="4370070"/>
            <a:ext cx="2493010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zh-CN" sz="2400" dirty="0">
                <a:latin typeface="Times New Roman" panose="02020603050405020304" charset="0"/>
              </a:rPr>
              <a:t>五个五个地再数一遍吧！</a:t>
            </a:r>
            <a:endParaRPr lang="zh-CN" altLang="zh-CN" sz="2400" dirty="0">
              <a:latin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4" name="组合 33"/>
          <p:cNvGrpSpPr/>
          <p:nvPr>
            <p:custDataLst>
              <p:tags r:id="rId1"/>
            </p:custDataLst>
          </p:nvPr>
        </p:nvGrpSpPr>
        <p:grpSpPr>
          <a:xfrm>
            <a:off x="7604760" y="1717040"/>
            <a:ext cx="3282950" cy="1906270"/>
            <a:chOff x="13007" y="4694"/>
            <a:chExt cx="5170" cy="3002"/>
          </a:xfrm>
        </p:grpSpPr>
        <p:sp>
          <p:nvSpPr>
            <p:cNvPr id="31" name="圆角矩形 30"/>
            <p:cNvSpPr/>
            <p:nvPr>
              <p:custDataLst>
                <p:tags r:id="rId2"/>
              </p:custDataLst>
            </p:nvPr>
          </p:nvSpPr>
          <p:spPr bwMode="auto">
            <a:xfrm>
              <a:off x="13007" y="4694"/>
              <a:ext cx="5170" cy="3002"/>
            </a:xfrm>
            <a:prstGeom prst="roundRect">
              <a:avLst/>
            </a:prstGeom>
            <a:solidFill>
              <a:srgbClr val="FFFEEC"/>
            </a:solidFill>
            <a:ln w="19050">
              <a:solidFill>
                <a:srgbClr val="E1EB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noProof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2" name="文本框 4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13333" y="4764"/>
              <a:ext cx="4804" cy="2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sz="2400" dirty="0">
                  <a:cs typeface="微软雅黑" panose="020B0503020204020204" pitchFamily="34" charset="-122"/>
                </a:rPr>
                <a:t>我有七十五个花生，你知道我是怎么表示的吗？</a:t>
              </a:r>
              <a:endParaRPr sz="2400" dirty="0">
                <a:cs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>
            <p:custDataLst>
              <p:tags r:id="rId4"/>
            </p:custDataLst>
          </p:nvPr>
        </p:nvGrpSpPr>
        <p:grpSpPr>
          <a:xfrm>
            <a:off x="672465" y="1715135"/>
            <a:ext cx="2668905" cy="1443935"/>
            <a:chOff x="1148" y="4692"/>
            <a:chExt cx="3979" cy="1556"/>
          </a:xfrm>
        </p:grpSpPr>
        <p:sp>
          <p:nvSpPr>
            <p:cNvPr id="30" name="圆角矩形 29"/>
            <p:cNvSpPr/>
            <p:nvPr>
              <p:custDataLst>
                <p:tags r:id="rId5"/>
              </p:custDataLst>
            </p:nvPr>
          </p:nvSpPr>
          <p:spPr bwMode="auto">
            <a:xfrm>
              <a:off x="1148" y="4694"/>
              <a:ext cx="3979" cy="1554"/>
            </a:xfrm>
            <a:prstGeom prst="roundRect">
              <a:avLst/>
            </a:prstGeom>
            <a:solidFill>
              <a:srgbClr val="FFFEEC"/>
            </a:solidFill>
            <a:ln w="19050">
              <a:solidFill>
                <a:srgbClr val="E1EB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noProof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8" name="文本框 4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347" y="4692"/>
              <a:ext cx="3600" cy="1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sz="2400" dirty="0">
                  <a:latin typeface="微软雅黑" panose="020B0503020204020204" pitchFamily="34" charset="-122"/>
                  <a:cs typeface="微软雅黑" panose="020B0503020204020204" pitchFamily="34" charset="-122"/>
                </a:rPr>
                <a:t>我用一个圆圈表示一个花生</a:t>
              </a:r>
              <a:r>
                <a:rPr lang="en-US" sz="2400" dirty="0">
                  <a:latin typeface="微软雅黑" panose="020B0503020204020204" pitchFamily="34" charset="-122"/>
                  <a:cs typeface="微软雅黑" panose="020B0503020204020204" pitchFamily="34" charset="-122"/>
                </a:rPr>
                <a:t>……</a:t>
              </a:r>
              <a:endParaRPr lang="en-US" sz="2400" dirty="0">
                <a:latin typeface="微软雅黑" panose="020B0503020204020204" pitchFamily="34" charset="-122"/>
                <a:ea typeface="宋体" panose="02010600030101010101" pitchFamily="2" charset="-122"/>
                <a:cs typeface="微软雅黑" panose="020B0503020204020204" pitchFamily="34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180" y="877275"/>
            <a:ext cx="326842" cy="360000"/>
          </a:xfrm>
          <a:prstGeom prst="rect">
            <a:avLst/>
          </a:prstGeom>
        </p:spPr>
      </p:pic>
      <p:sp>
        <p:nvSpPr>
          <p:cNvPr id="8195" name="文本框 2"/>
          <p:cNvSpPr txBox="1"/>
          <p:nvPr/>
        </p:nvSpPr>
        <p:spPr>
          <a:xfrm>
            <a:off x="859790" y="796290"/>
            <a:ext cx="486156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画图表示自己花生的个数。</a:t>
            </a:r>
            <a:endParaRPr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50" y="1483360"/>
            <a:ext cx="864000" cy="864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3313" y="1483898"/>
            <a:ext cx="900000" cy="900000"/>
          </a:xfrm>
          <a:prstGeom prst="rect">
            <a:avLst/>
          </a:prstGeom>
        </p:spPr>
      </p:pic>
      <p:grpSp>
        <p:nvGrpSpPr>
          <p:cNvPr id="109" name="组合 108"/>
          <p:cNvGrpSpPr/>
          <p:nvPr>
            <p:custDataLst>
              <p:tags r:id="rId12"/>
            </p:custDataLst>
          </p:nvPr>
        </p:nvGrpSpPr>
        <p:grpSpPr>
          <a:xfrm>
            <a:off x="3250565" y="2605405"/>
            <a:ext cx="3211830" cy="2966720"/>
            <a:chOff x="5694" y="3892"/>
            <a:chExt cx="5058" cy="4672"/>
          </a:xfrm>
        </p:grpSpPr>
        <p:sp>
          <p:nvSpPr>
            <p:cNvPr id="9" name="圆角矩形 8"/>
            <p:cNvSpPr/>
            <p:nvPr/>
          </p:nvSpPr>
          <p:spPr>
            <a:xfrm>
              <a:off x="5694" y="3892"/>
              <a:ext cx="5058" cy="4672"/>
            </a:xfrm>
            <a:prstGeom prst="roundRect">
              <a:avLst>
                <a:gd name="adj" fmla="val 2696"/>
              </a:avLst>
            </a:prstGeom>
            <a:solidFill>
              <a:srgbClr val="F1ECF5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108" name="组合 107"/>
            <p:cNvGrpSpPr/>
            <p:nvPr/>
          </p:nvGrpSpPr>
          <p:grpSpPr>
            <a:xfrm>
              <a:off x="5872" y="4146"/>
              <a:ext cx="4627" cy="4241"/>
              <a:chOff x="5872" y="4146"/>
              <a:chExt cx="4627" cy="4241"/>
            </a:xfrm>
          </p:grpSpPr>
          <p:grpSp>
            <p:nvGrpSpPr>
              <p:cNvPr id="21" name="组合 20"/>
              <p:cNvGrpSpPr/>
              <p:nvPr/>
            </p:nvGrpSpPr>
            <p:grpSpPr>
              <a:xfrm>
                <a:off x="5879" y="4146"/>
                <a:ext cx="4620" cy="428"/>
                <a:chOff x="5879" y="4146"/>
                <a:chExt cx="4620" cy="428"/>
              </a:xfrm>
            </p:grpSpPr>
            <p:pic>
              <p:nvPicPr>
                <p:cNvPr id="11" name="图片 10" descr="2"/>
                <p:cNvPicPr>
                  <a:picLocks noChangeAspect="1"/>
                </p:cNvPicPr>
                <p:nvPr>
                  <p:custDataLst>
                    <p:tags r:id="rId13"/>
                  </p:custDataLst>
                </p:nvPr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879" y="4146"/>
                  <a:ext cx="454" cy="429"/>
                </a:xfrm>
                <a:prstGeom prst="rect">
                  <a:avLst/>
                </a:prstGeom>
              </p:spPr>
            </p:pic>
            <p:pic>
              <p:nvPicPr>
                <p:cNvPr id="12" name="图片 11" descr="2"/>
                <p:cNvPicPr>
                  <a:picLocks noChangeAspect="1"/>
                </p:cNvPicPr>
                <p:nvPr>
                  <p:custDataLst>
                    <p:tags r:id="rId15"/>
                  </p:custDataLst>
                </p:nvPr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343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13" name="图片 12" descr="2"/>
                <p:cNvPicPr>
                  <a:picLocks noChangeAspect="1"/>
                </p:cNvPicPr>
                <p:nvPr>
                  <p:custDataLst>
                    <p:tags r:id="rId16"/>
                  </p:custDataLst>
                </p:nvPr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806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14" name="图片 13" descr="2"/>
                <p:cNvPicPr>
                  <a:picLocks noChangeAspect="1"/>
                </p:cNvPicPr>
                <p:nvPr>
                  <p:custDataLst>
                    <p:tags r:id="rId17"/>
                  </p:custDataLst>
                </p:nvPr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269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15" name="图片 14" descr="2"/>
                <p:cNvPicPr>
                  <a:picLocks noChangeAspect="1"/>
                </p:cNvPicPr>
                <p:nvPr>
                  <p:custDataLst>
                    <p:tags r:id="rId18"/>
                  </p:custDataLst>
                </p:nvPr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732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16" name="图片 15" descr="2"/>
                <p:cNvPicPr>
                  <a:picLocks noChangeAspect="1"/>
                </p:cNvPicPr>
                <p:nvPr>
                  <p:custDataLst>
                    <p:tags r:id="rId19"/>
                  </p:custDataLst>
                </p:nvPr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195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17" name="图片 16" descr="2"/>
                <p:cNvPicPr>
                  <a:picLocks noChangeAspect="1"/>
                </p:cNvPicPr>
                <p:nvPr>
                  <p:custDataLst>
                    <p:tags r:id="rId20"/>
                  </p:custDataLst>
                </p:nvPr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658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18" name="图片 17" descr="2"/>
                <p:cNvPicPr>
                  <a:picLocks noChangeAspect="1"/>
                </p:cNvPicPr>
                <p:nvPr>
                  <p:custDataLst>
                    <p:tags r:id="rId21"/>
                  </p:custDataLst>
                </p:nvPr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121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19" name="图片 18" descr="2"/>
                <p:cNvPicPr>
                  <a:picLocks noChangeAspect="1"/>
                </p:cNvPicPr>
                <p:nvPr>
                  <p:custDataLst>
                    <p:tags r:id="rId22"/>
                  </p:custDataLst>
                </p:nvPr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584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20" name="图片 19" descr="2"/>
                <p:cNvPicPr>
                  <a:picLocks noChangeAspect="1"/>
                </p:cNvPicPr>
                <p:nvPr>
                  <p:custDataLst>
                    <p:tags r:id="rId23"/>
                  </p:custDataLst>
                </p:nvPr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047" y="4146"/>
                  <a:ext cx="453" cy="429"/>
                </a:xfrm>
                <a:prstGeom prst="rect">
                  <a:avLst/>
                </a:prstGeom>
              </p:spPr>
            </p:pic>
          </p:grpSp>
          <p:grpSp>
            <p:nvGrpSpPr>
              <p:cNvPr id="22" name="组合 21"/>
              <p:cNvGrpSpPr/>
              <p:nvPr/>
            </p:nvGrpSpPr>
            <p:grpSpPr>
              <a:xfrm>
                <a:off x="5879" y="4763"/>
                <a:ext cx="4620" cy="428"/>
                <a:chOff x="5879" y="4146"/>
                <a:chExt cx="4620" cy="428"/>
              </a:xfrm>
            </p:grpSpPr>
            <p:pic>
              <p:nvPicPr>
                <p:cNvPr id="23" name="图片 22" descr="2"/>
                <p:cNvPicPr>
                  <a:picLocks noChangeAspect="1"/>
                </p:cNvPicPr>
                <p:nvPr>
                  <p:custDataLst>
                    <p:tags r:id="rId24"/>
                  </p:custDataLst>
                </p:nvPr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879" y="4146"/>
                  <a:ext cx="454" cy="429"/>
                </a:xfrm>
                <a:prstGeom prst="rect">
                  <a:avLst/>
                </a:prstGeom>
              </p:spPr>
            </p:pic>
            <p:pic>
              <p:nvPicPr>
                <p:cNvPr id="24" name="图片 23" descr="2"/>
                <p:cNvPicPr>
                  <a:picLocks noChangeAspect="1"/>
                </p:cNvPicPr>
                <p:nvPr>
                  <p:custDataLst>
                    <p:tags r:id="rId25"/>
                  </p:custDataLst>
                </p:nvPr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343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25" name="图片 24" descr="2"/>
                <p:cNvPicPr>
                  <a:picLocks noChangeAspect="1"/>
                </p:cNvPicPr>
                <p:nvPr>
                  <p:custDataLst>
                    <p:tags r:id="rId26"/>
                  </p:custDataLst>
                </p:nvPr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806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26" name="图片 25" descr="2"/>
                <p:cNvPicPr>
                  <a:picLocks noChangeAspect="1"/>
                </p:cNvPicPr>
                <p:nvPr>
                  <p:custDataLst>
                    <p:tags r:id="rId27"/>
                  </p:custDataLst>
                </p:nvPr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269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27" name="图片 26" descr="2"/>
                <p:cNvPicPr>
                  <a:picLocks noChangeAspect="1"/>
                </p:cNvPicPr>
                <p:nvPr>
                  <p:custDataLst>
                    <p:tags r:id="rId28"/>
                  </p:custDataLst>
                </p:nvPr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732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28" name="图片 27" descr="2"/>
                <p:cNvPicPr>
                  <a:picLocks noChangeAspect="1"/>
                </p:cNvPicPr>
                <p:nvPr>
                  <p:custDataLst>
                    <p:tags r:id="rId29"/>
                  </p:custDataLst>
                </p:nvPr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195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29" name="图片 28" descr="2"/>
                <p:cNvPicPr>
                  <a:picLocks noChangeAspect="1"/>
                </p:cNvPicPr>
                <p:nvPr>
                  <p:custDataLst>
                    <p:tags r:id="rId30"/>
                  </p:custDataLst>
                </p:nvPr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658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35" name="图片 34" descr="2"/>
                <p:cNvPicPr>
                  <a:picLocks noChangeAspect="1"/>
                </p:cNvPicPr>
                <p:nvPr>
                  <p:custDataLst>
                    <p:tags r:id="rId31"/>
                  </p:custDataLst>
                </p:nvPr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121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36" name="图片 35" descr="2"/>
                <p:cNvPicPr>
                  <a:picLocks noChangeAspect="1"/>
                </p:cNvPicPr>
                <p:nvPr>
                  <p:custDataLst>
                    <p:tags r:id="rId32"/>
                  </p:custDataLst>
                </p:nvPr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584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37" name="图片 36" descr="2"/>
                <p:cNvPicPr>
                  <a:picLocks noChangeAspect="1"/>
                </p:cNvPicPr>
                <p:nvPr>
                  <p:custDataLst>
                    <p:tags r:id="rId33"/>
                  </p:custDataLst>
                </p:nvPr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047" y="4146"/>
                  <a:ext cx="453" cy="429"/>
                </a:xfrm>
                <a:prstGeom prst="rect">
                  <a:avLst/>
                </a:prstGeom>
              </p:spPr>
            </p:pic>
          </p:grpSp>
          <p:grpSp>
            <p:nvGrpSpPr>
              <p:cNvPr id="38" name="组合 37"/>
              <p:cNvGrpSpPr/>
              <p:nvPr/>
            </p:nvGrpSpPr>
            <p:grpSpPr>
              <a:xfrm>
                <a:off x="5879" y="5400"/>
                <a:ext cx="4620" cy="428"/>
                <a:chOff x="5879" y="4146"/>
                <a:chExt cx="4620" cy="428"/>
              </a:xfrm>
            </p:grpSpPr>
            <p:pic>
              <p:nvPicPr>
                <p:cNvPr id="39" name="图片 38" descr="2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879" y="4146"/>
                  <a:ext cx="454" cy="429"/>
                </a:xfrm>
                <a:prstGeom prst="rect">
                  <a:avLst/>
                </a:prstGeom>
              </p:spPr>
            </p:pic>
            <p:pic>
              <p:nvPicPr>
                <p:cNvPr id="40" name="图片 39" descr="2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343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41" name="图片 40" descr="2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806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42" name="图片 41" descr="2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269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43" name="图片 42" descr="2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732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44" name="图片 43" descr="2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195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45" name="图片 44" descr="2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658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46" name="图片 45" descr="2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121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47" name="图片 46" descr="2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584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48" name="图片 47" descr="2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047" y="4146"/>
                  <a:ext cx="453" cy="429"/>
                </a:xfrm>
                <a:prstGeom prst="rect">
                  <a:avLst/>
                </a:prstGeom>
              </p:spPr>
            </p:pic>
          </p:grpSp>
          <p:grpSp>
            <p:nvGrpSpPr>
              <p:cNvPr id="49" name="组合 48"/>
              <p:cNvGrpSpPr/>
              <p:nvPr/>
            </p:nvGrpSpPr>
            <p:grpSpPr>
              <a:xfrm>
                <a:off x="5879" y="6052"/>
                <a:ext cx="4620" cy="428"/>
                <a:chOff x="5879" y="4146"/>
                <a:chExt cx="4620" cy="428"/>
              </a:xfrm>
            </p:grpSpPr>
            <p:pic>
              <p:nvPicPr>
                <p:cNvPr id="50" name="图片 49" descr="2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879" y="4146"/>
                  <a:ext cx="454" cy="429"/>
                </a:xfrm>
                <a:prstGeom prst="rect">
                  <a:avLst/>
                </a:prstGeom>
              </p:spPr>
            </p:pic>
            <p:pic>
              <p:nvPicPr>
                <p:cNvPr id="51" name="图片 50" descr="2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343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52" name="图片 51" descr="2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806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53" name="图片 52" descr="2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269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54" name="图片 53" descr="2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732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55" name="图片 54" descr="2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195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56" name="图片 55" descr="2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658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57" name="图片 56" descr="2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121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58" name="图片 57" descr="2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584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59" name="图片 58" descr="2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047" y="4146"/>
                  <a:ext cx="453" cy="429"/>
                </a:xfrm>
                <a:prstGeom prst="rect">
                  <a:avLst/>
                </a:prstGeom>
              </p:spPr>
            </p:pic>
          </p:grpSp>
          <p:grpSp>
            <p:nvGrpSpPr>
              <p:cNvPr id="60" name="组合 59"/>
              <p:cNvGrpSpPr/>
              <p:nvPr/>
            </p:nvGrpSpPr>
            <p:grpSpPr>
              <a:xfrm>
                <a:off x="5879" y="6669"/>
                <a:ext cx="4620" cy="428"/>
                <a:chOff x="5879" y="4146"/>
                <a:chExt cx="4620" cy="428"/>
              </a:xfrm>
            </p:grpSpPr>
            <p:pic>
              <p:nvPicPr>
                <p:cNvPr id="61" name="图片 60" descr="2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879" y="4146"/>
                  <a:ext cx="454" cy="429"/>
                </a:xfrm>
                <a:prstGeom prst="rect">
                  <a:avLst/>
                </a:prstGeom>
              </p:spPr>
            </p:pic>
            <p:pic>
              <p:nvPicPr>
                <p:cNvPr id="62" name="图片 61" descr="2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343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63" name="图片 62" descr="2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806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64" name="图片 63" descr="2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269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65" name="图片 64" descr="2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732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66" name="图片 65" descr="2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195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67" name="图片 66" descr="2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658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68" name="图片 67" descr="2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121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69" name="图片 68" descr="2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584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70" name="图片 69" descr="2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047" y="4146"/>
                  <a:ext cx="453" cy="429"/>
                </a:xfrm>
                <a:prstGeom prst="rect">
                  <a:avLst/>
                </a:prstGeom>
              </p:spPr>
            </p:pic>
          </p:grpSp>
          <p:grpSp>
            <p:nvGrpSpPr>
              <p:cNvPr id="95" name="组合 94"/>
              <p:cNvGrpSpPr/>
              <p:nvPr/>
            </p:nvGrpSpPr>
            <p:grpSpPr>
              <a:xfrm>
                <a:off x="5879" y="7315"/>
                <a:ext cx="4620" cy="428"/>
                <a:chOff x="5879" y="4146"/>
                <a:chExt cx="4620" cy="428"/>
              </a:xfrm>
            </p:grpSpPr>
            <p:pic>
              <p:nvPicPr>
                <p:cNvPr id="96" name="图片 95" descr="2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879" y="4146"/>
                  <a:ext cx="454" cy="429"/>
                </a:xfrm>
                <a:prstGeom prst="rect">
                  <a:avLst/>
                </a:prstGeom>
              </p:spPr>
            </p:pic>
            <p:pic>
              <p:nvPicPr>
                <p:cNvPr id="97" name="图片 96" descr="2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343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98" name="图片 97" descr="2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806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99" name="图片 98" descr="2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269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100" name="图片 99" descr="2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732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101" name="图片 100" descr="2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195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102" name="图片 101" descr="2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658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103" name="图片 102" descr="2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121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104" name="图片 103" descr="2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584" y="4146"/>
                  <a:ext cx="453" cy="429"/>
                </a:xfrm>
                <a:prstGeom prst="rect">
                  <a:avLst/>
                </a:prstGeom>
              </p:spPr>
            </p:pic>
            <p:pic>
              <p:nvPicPr>
                <p:cNvPr id="105" name="图片 104" descr="2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047" y="4146"/>
                  <a:ext cx="453" cy="429"/>
                </a:xfrm>
                <a:prstGeom prst="rect">
                  <a:avLst/>
                </a:prstGeom>
              </p:spPr>
            </p:pic>
          </p:grpSp>
          <p:pic>
            <p:nvPicPr>
              <p:cNvPr id="106" name="图片 105" descr="2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872" y="7959"/>
                <a:ext cx="454" cy="428"/>
              </a:xfrm>
              <a:prstGeom prst="rect">
                <a:avLst/>
              </a:prstGeom>
            </p:spPr>
          </p:pic>
          <p:pic>
            <p:nvPicPr>
              <p:cNvPr id="107" name="图片 106" descr="2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352" y="7959"/>
                <a:ext cx="454" cy="428"/>
              </a:xfrm>
              <a:prstGeom prst="rect">
                <a:avLst/>
              </a:prstGeom>
            </p:spPr>
          </p:pic>
        </p:grpSp>
      </p:grpSp>
      <p:grpSp>
        <p:nvGrpSpPr>
          <p:cNvPr id="114" name="组合 113"/>
          <p:cNvGrpSpPr/>
          <p:nvPr/>
        </p:nvGrpSpPr>
        <p:grpSpPr>
          <a:xfrm>
            <a:off x="7416165" y="4390390"/>
            <a:ext cx="3726815" cy="1116330"/>
            <a:chOff x="11679" y="6914"/>
            <a:chExt cx="5869" cy="1758"/>
          </a:xfrm>
        </p:grpSpPr>
        <p:sp>
          <p:nvSpPr>
            <p:cNvPr id="111" name="圆角矩形 110"/>
            <p:cNvSpPr/>
            <p:nvPr/>
          </p:nvSpPr>
          <p:spPr>
            <a:xfrm>
              <a:off x="11679" y="6914"/>
              <a:ext cx="5836" cy="1733"/>
            </a:xfrm>
            <a:prstGeom prst="roundRect">
              <a:avLst/>
            </a:prstGeom>
            <a:solidFill>
              <a:srgbClr val="F1ECF5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3" name="图片 112" descr="2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 rot="21420000">
              <a:off x="11946" y="7086"/>
              <a:ext cx="5602" cy="158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1180" y="877275"/>
            <a:ext cx="326842" cy="360000"/>
          </a:xfrm>
          <a:prstGeom prst="rect">
            <a:avLst/>
          </a:prstGeom>
        </p:spPr>
      </p:pic>
      <p:sp>
        <p:nvSpPr>
          <p:cNvPr id="8195" name="文本框 2"/>
          <p:cNvSpPr txBox="1"/>
          <p:nvPr/>
        </p:nvSpPr>
        <p:spPr>
          <a:xfrm>
            <a:off x="859790" y="796290"/>
            <a:ext cx="75336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我们身边还有很多数，找一找，说一说。</a:t>
            </a:r>
            <a:endParaRPr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3331845" y="2006600"/>
            <a:ext cx="5528310" cy="3895725"/>
            <a:chOff x="5247" y="3160"/>
            <a:chExt cx="8706" cy="6135"/>
          </a:xfrm>
        </p:grpSpPr>
        <p:sp>
          <p:nvSpPr>
            <p:cNvPr id="6" name="圆角矩形 5"/>
            <p:cNvSpPr/>
            <p:nvPr/>
          </p:nvSpPr>
          <p:spPr>
            <a:xfrm>
              <a:off x="5247" y="3160"/>
              <a:ext cx="8706" cy="6033"/>
            </a:xfrm>
            <a:prstGeom prst="roundRect">
              <a:avLst>
                <a:gd name="adj" fmla="val 4707"/>
              </a:avLst>
            </a:prstGeom>
            <a:solidFill>
              <a:srgbClr val="EEF4D4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2" name="图片 71" descr="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1" y="3665"/>
              <a:ext cx="4406" cy="4392"/>
            </a:xfrm>
            <a:prstGeom prst="rect">
              <a:avLst/>
            </a:prstGeom>
          </p:spPr>
        </p:pic>
        <p:sp>
          <p:nvSpPr>
            <p:cNvPr id="8" name="文本框 4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6854" y="8057"/>
              <a:ext cx="6037" cy="1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 anchorCtr="0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</a:pPr>
              <a:r>
                <a:rPr sz="2400" dirty="0">
                  <a:latin typeface="微软雅黑" panose="020B0503020204020204" pitchFamily="34" charset="-122"/>
                  <a:cs typeface="微软雅黑" panose="020B0503020204020204" pitchFamily="34" charset="-122"/>
                </a:rPr>
                <a:t>中国象棋有三十二个棋子</a:t>
              </a:r>
              <a:r>
                <a:rPr lang="zh-CN" altLang="en-US" sz="2400" dirty="0">
                  <a:latin typeface="微软雅黑" panose="020B0503020204020204" pitchFamily="34" charset="-122"/>
                  <a:cs typeface="微软雅黑" panose="020B0503020204020204" pitchFamily="34" charset="-122"/>
                </a:rPr>
                <a:t>。</a:t>
              </a:r>
              <a:endParaRPr lang="zh-CN" altLang="en-US" sz="2400" dirty="0">
                <a:latin typeface="微软雅黑" panose="020B0503020204020204" pitchFamily="34" charset="-122"/>
                <a:ea typeface="宋体" panose="02010600030101010101" pitchFamily="2" charset="-122"/>
                <a:cs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4" name="圆角矩形 73"/>
          <p:cNvSpPr/>
          <p:nvPr/>
        </p:nvSpPr>
        <p:spPr>
          <a:xfrm>
            <a:off x="3331845" y="2006600"/>
            <a:ext cx="5528310" cy="3830955"/>
          </a:xfrm>
          <a:prstGeom prst="roundRect">
            <a:avLst>
              <a:gd name="adj" fmla="val 4707"/>
            </a:avLst>
          </a:prstGeom>
          <a:solidFill>
            <a:srgbClr val="DBEDF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16070" y="2472055"/>
            <a:ext cx="3960495" cy="26866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80" y="877275"/>
            <a:ext cx="326842" cy="360000"/>
          </a:xfrm>
          <a:prstGeom prst="rect">
            <a:avLst/>
          </a:prstGeom>
        </p:spPr>
      </p:pic>
      <p:sp>
        <p:nvSpPr>
          <p:cNvPr id="8195" name="文本框 2"/>
          <p:cNvSpPr txBox="1"/>
          <p:nvPr/>
        </p:nvSpPr>
        <p:spPr>
          <a:xfrm>
            <a:off x="859790" y="796290"/>
            <a:ext cx="75336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我们身边还有很多数，找一找，说一说。</a:t>
            </a:r>
            <a:endParaRPr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352290" y="5116195"/>
            <a:ext cx="3833495" cy="78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sz="24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这盒蜡笔有三十六支。</a:t>
            </a:r>
            <a:endParaRPr sz="2400" dirty="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圆角矩形 11"/>
          <p:cNvSpPr/>
          <p:nvPr/>
        </p:nvSpPr>
        <p:spPr>
          <a:xfrm>
            <a:off x="3331845" y="2006600"/>
            <a:ext cx="5528310" cy="3830955"/>
          </a:xfrm>
          <a:prstGeom prst="roundRect">
            <a:avLst>
              <a:gd name="adj" fmla="val 4707"/>
            </a:avLst>
          </a:prstGeom>
          <a:solidFill>
            <a:srgbClr val="FBEAC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1180" y="877275"/>
            <a:ext cx="326842" cy="360000"/>
          </a:xfrm>
          <a:prstGeom prst="rect">
            <a:avLst/>
          </a:prstGeom>
        </p:spPr>
      </p:pic>
      <p:sp>
        <p:nvSpPr>
          <p:cNvPr id="8195" name="文本框 2"/>
          <p:cNvSpPr txBox="1"/>
          <p:nvPr/>
        </p:nvSpPr>
        <p:spPr>
          <a:xfrm>
            <a:off x="859790" y="796290"/>
            <a:ext cx="75336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我们身边还有很多数，找一找，说一说。</a:t>
            </a:r>
            <a:endParaRPr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352290" y="5116195"/>
            <a:ext cx="3833495" cy="78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sz="24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我们班有三十六名同学。</a:t>
            </a:r>
            <a:endParaRPr sz="2400" dirty="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661" y="2452723"/>
            <a:ext cx="3880678" cy="2592000"/>
          </a:xfrm>
          <a:prstGeom prst="roundRect">
            <a:avLst>
              <a:gd name="adj" fmla="val 7634"/>
            </a:avLst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" name="圆角矩形 70"/>
          <p:cNvSpPr/>
          <p:nvPr/>
        </p:nvSpPr>
        <p:spPr>
          <a:xfrm>
            <a:off x="3331845" y="2006600"/>
            <a:ext cx="5528310" cy="3830955"/>
          </a:xfrm>
          <a:prstGeom prst="roundRect">
            <a:avLst>
              <a:gd name="adj" fmla="val 4707"/>
            </a:avLst>
          </a:prstGeom>
          <a:solidFill>
            <a:srgbClr val="F1ECF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1180" y="877275"/>
            <a:ext cx="326842" cy="360000"/>
          </a:xfrm>
          <a:prstGeom prst="rect">
            <a:avLst/>
          </a:prstGeom>
        </p:spPr>
      </p:pic>
      <p:sp>
        <p:nvSpPr>
          <p:cNvPr id="8195" name="文本框 2"/>
          <p:cNvSpPr txBox="1"/>
          <p:nvPr/>
        </p:nvSpPr>
        <p:spPr>
          <a:xfrm>
            <a:off x="859790" y="796290"/>
            <a:ext cx="75336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我们身边还有很多数，找一找，说一说。</a:t>
            </a:r>
            <a:endParaRPr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648075" y="2390140"/>
            <a:ext cx="2374265" cy="312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algn="l" eaLnBrk="1" hangingPunct="1">
              <a:lnSpc>
                <a:spcPct val="150000"/>
              </a:lnSpc>
            </a:pPr>
            <a:r>
              <a:rPr sz="2400" spc="5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cs typeface="微软雅黑" panose="020B0503020204020204" pitchFamily="34" charset="-122"/>
              </a:rPr>
              <a:t>一分钟跳绳，</a:t>
            </a:r>
            <a:r>
              <a:rPr sz="2400" spc="3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cs typeface="微软雅黑" panose="020B0503020204020204" pitchFamily="34" charset="-122"/>
              </a:rPr>
              <a:t>平平第一轮跳</a:t>
            </a:r>
            <a:r>
              <a:rPr sz="2400" spc="5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cs typeface="微软雅黑" panose="020B0503020204020204" pitchFamily="34" charset="-122"/>
              </a:rPr>
              <a:t>了九十二次，</a:t>
            </a:r>
            <a:r>
              <a:rPr sz="2400" spc="7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cs typeface="微软雅黑" panose="020B0503020204020204" pitchFamily="34" charset="-122"/>
              </a:rPr>
              <a:t>第二轮跳了</a:t>
            </a:r>
            <a:endParaRPr sz="2400" spc="300" dirty="0">
              <a:solidFill>
                <a:schemeClr val="tx1"/>
              </a:solidFill>
              <a:uFillTx/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50000"/>
              </a:lnSpc>
            </a:pPr>
            <a:r>
              <a:rPr sz="2400" spc="3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cs typeface="微软雅黑" panose="020B0503020204020204" pitchFamily="34" charset="-122"/>
              </a:rPr>
              <a:t>九十四次。</a:t>
            </a:r>
            <a:endParaRPr sz="2400" spc="300" dirty="0">
              <a:solidFill>
                <a:schemeClr val="tx1"/>
              </a:solidFill>
              <a:uFillTx/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595" y="2390140"/>
            <a:ext cx="2073910" cy="3121660"/>
          </a:xfrm>
          <a:prstGeom prst="roundRect">
            <a:avLst>
              <a:gd name="adj" fmla="val 9308"/>
            </a:avLst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DIAGRAM_VIRTUALLY_FRAME" val="{&quot;height&quot;:190.75,&quot;left&quot;:71.1,&quot;top&quot;:135.15,&quot;width&quot;:848.15}"/>
</p:tagLst>
</file>

<file path=ppt/tags/tag11.xml><?xml version="1.0" encoding="utf-8"?>
<p:tagLst xmlns:p="http://schemas.openxmlformats.org/presentationml/2006/main">
  <p:tag name="KSO_WM_DIAGRAM_VIRTUALLY_FRAME" val="{&quot;height&quot;:190.75,&quot;left&quot;:71.1,&quot;top&quot;:135.15,&quot;width&quot;:848.15}"/>
</p:tagLst>
</file>

<file path=ppt/tags/tag12.xml><?xml version="1.0" encoding="utf-8"?>
<p:tagLst xmlns:p="http://schemas.openxmlformats.org/presentationml/2006/main">
  <p:tag name="KSO_WM_DIAGRAM_VIRTUALLY_FRAME" val="{&quot;height&quot;:190.75,&quot;left&quot;:71.1,&quot;top&quot;:135.15,&quot;width&quot;:848.15}"/>
</p:tagLst>
</file>

<file path=ppt/tags/tag13.xml><?xml version="1.0" encoding="utf-8"?>
<p:tagLst xmlns:p="http://schemas.openxmlformats.org/presentationml/2006/main">
  <p:tag name="KSO_WM_DIAGRAM_VIRTUALLY_FRAME" val="{&quot;height&quot;:190.75,&quot;left&quot;:71.1,&quot;top&quot;:135.15,&quot;width&quot;:848.15}"/>
</p:tagLst>
</file>

<file path=ppt/tags/tag14.xml><?xml version="1.0" encoding="utf-8"?>
<p:tagLst xmlns:p="http://schemas.openxmlformats.org/presentationml/2006/main">
  <p:tag name="KSO_WM_DIAGRAM_VIRTUALLY_FRAME" val="{&quot;height&quot;:190.75,&quot;left&quot;:71.1,&quot;top&quot;:135.15,&quot;width&quot;:848.15}"/>
</p:tagLst>
</file>

<file path=ppt/tags/tag15.xml><?xml version="1.0" encoding="utf-8"?>
<p:tagLst xmlns:p="http://schemas.openxmlformats.org/presentationml/2006/main">
  <p:tag name="KSO_WM_DIAGRAM_VIRTUALLY_FRAME" val="{&quot;height&quot;:190.75,&quot;left&quot;:71.1,&quot;top&quot;:135.15,&quot;width&quot;:848.15}"/>
</p:tagLst>
</file>

<file path=ppt/tags/tag16.xml><?xml version="1.0" encoding="utf-8"?>
<p:tagLst xmlns:p="http://schemas.openxmlformats.org/presentationml/2006/main">
  <p:tag name="KSO_WM_DIAGRAM_VIRTUALLY_FRAME" val="{&quot;height&quot;:321.95763779527556,&quot;left&quot;:52.95,&quot;top&quot;:116.79236220472444,&quot;width&quot;:866.3}"/>
</p:tagLst>
</file>

<file path=ppt/tags/tag17.xml><?xml version="1.0" encoding="utf-8"?>
<p:tagLst xmlns:p="http://schemas.openxmlformats.org/presentationml/2006/main">
  <p:tag name="KSO_WM_DIAGRAM_VIRTUALLY_FRAME" val="{&quot;height&quot;:321.95763779527556,&quot;left&quot;:52.95,&quot;top&quot;:116.79236220472444,&quot;width&quot;:866.3}"/>
</p:tagLst>
</file>

<file path=ppt/tags/tag18.xml><?xml version="1.0" encoding="utf-8"?>
<p:tagLst xmlns:p="http://schemas.openxmlformats.org/presentationml/2006/main">
  <p:tag name="KSO_WM_DIAGRAM_VIRTUALLY_FRAME" val="{&quot;height&quot;:321.95763779527556,&quot;left&quot;:52.95,&quot;top&quot;:116.79236220472444,&quot;width&quot;:866.3}"/>
</p:tagLst>
</file>

<file path=ppt/tags/tag19.xml><?xml version="1.0" encoding="utf-8"?>
<p:tagLst xmlns:p="http://schemas.openxmlformats.org/presentationml/2006/main">
  <p:tag name="KSO_WM_DIAGRAM_VIRTUALLY_FRAME" val="{&quot;height&quot;:321.95763779527556,&quot;left&quot;:52.95,&quot;top&quot;:116.79236220472444,&quot;width&quot;:866.3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DIAGRAM_VIRTUALLY_FRAME" val="{&quot;height&quot;:321.95763779527556,&quot;left&quot;:52.95,&quot;top&quot;:116.79236220472444,&quot;width&quot;:866.3}"/>
</p:tagLst>
</file>

<file path=ppt/tags/tag21.xml><?xml version="1.0" encoding="utf-8"?>
<p:tagLst xmlns:p="http://schemas.openxmlformats.org/presentationml/2006/main">
  <p:tag name="KSO_WM_DIAGRAM_VIRTUALLY_FRAME" val="{&quot;height&quot;:321.95763779527556,&quot;left&quot;:52.95,&quot;top&quot;:116.79236220472444,&quot;width&quot;:866.3}"/>
</p:tagLst>
</file>

<file path=ppt/tags/tag22.xml><?xml version="1.0" encoding="utf-8"?>
<p:tagLst xmlns:p="http://schemas.openxmlformats.org/presentationml/2006/main">
  <p:tag name="KSO_WM_DIAGRAM_VIRTUALLY_FRAME" val="{&quot;height&quot;:321.95763779527556,&quot;left&quot;:52.95,&quot;top&quot;:116.79236220472444,&quot;width&quot;:866.3}"/>
</p:tagLst>
</file>

<file path=ppt/tags/tag23.xml><?xml version="1.0" encoding="utf-8"?>
<p:tagLst xmlns:p="http://schemas.openxmlformats.org/presentationml/2006/main">
  <p:tag name="KSO_WM_DIAGRAM_VIRTUALLY_FRAME" val="{&quot;height&quot;:321.95763779527556,&quot;left&quot;:52.95,&quot;top&quot;:116.79236220472444,&quot;width&quot;:866.3}"/>
</p:tagLst>
</file>

<file path=ppt/tags/tag24.xml><?xml version="1.0" encoding="utf-8"?>
<p:tagLst xmlns:p="http://schemas.openxmlformats.org/presentationml/2006/main">
  <p:tag name="KSO_WM_DIAGRAM_VIRTUALLY_FRAME" val="{&quot;height&quot;:321.95763779527556,&quot;left&quot;:52.95,&quot;top&quot;:116.79236220472444,&quot;width&quot;:866.3}"/>
</p:tagLst>
</file>

<file path=ppt/tags/tag25.xml><?xml version="1.0" encoding="utf-8"?>
<p:tagLst xmlns:p="http://schemas.openxmlformats.org/presentationml/2006/main">
  <p:tag name="KSO_WM_DIAGRAM_VIRTUALLY_FRAME" val="{&quot;height&quot;:321.95763779527556,&quot;left&quot;:52.95,&quot;top&quot;:116.79236220472444,&quot;width&quot;:866.3}"/>
</p:tagLst>
</file>

<file path=ppt/tags/tag26.xml><?xml version="1.0" encoding="utf-8"?>
<p:tagLst xmlns:p="http://schemas.openxmlformats.org/presentationml/2006/main">
  <p:tag name="KSO_WM_DIAGRAM_VIRTUALLY_FRAME" val="{&quot;height&quot;:321.95763779527556,&quot;left&quot;:52.95,&quot;top&quot;:116.79236220472444,&quot;width&quot;:866.3}"/>
</p:tagLst>
</file>

<file path=ppt/tags/tag27.xml><?xml version="1.0" encoding="utf-8"?>
<p:tagLst xmlns:p="http://schemas.openxmlformats.org/presentationml/2006/main">
  <p:tag name="KSO_WM_DIAGRAM_VIRTUALLY_FRAME" val="{&quot;height&quot;:321.95763779527556,&quot;left&quot;:52.95,&quot;top&quot;:116.79236220472444,&quot;width&quot;:866.3}"/>
</p:tagLst>
</file>

<file path=ppt/tags/tag28.xml><?xml version="1.0" encoding="utf-8"?>
<p:tagLst xmlns:p="http://schemas.openxmlformats.org/presentationml/2006/main">
  <p:tag name="KSO_WM_DIAGRAM_VIRTUALLY_FRAME" val="{&quot;height&quot;:321.95763779527556,&quot;left&quot;:52.95,&quot;top&quot;:116.79236220472444,&quot;width&quot;:866.3}"/>
</p:tagLst>
</file>

<file path=ppt/tags/tag29.xml><?xml version="1.0" encoding="utf-8"?>
<p:tagLst xmlns:p="http://schemas.openxmlformats.org/presentationml/2006/main">
  <p:tag name="KSO_WM_DIAGRAM_VIRTUALLY_FRAME" val="{&quot;height&quot;:321.95763779527556,&quot;left&quot;:52.95,&quot;top&quot;:116.79236220472444,&quot;width&quot;:866.3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21.95763779527556,&quot;left&quot;:52.95,&quot;top&quot;:116.79236220472444,&quot;width&quot;:866.3}"/>
</p:tagLst>
</file>

<file path=ppt/tags/tag31.xml><?xml version="1.0" encoding="utf-8"?>
<p:tagLst xmlns:p="http://schemas.openxmlformats.org/presentationml/2006/main">
  <p:tag name="KSO_WM_DIAGRAM_VIRTUALLY_FRAME" val="{&quot;height&quot;:321.95763779527556,&quot;left&quot;:52.95,&quot;top&quot;:116.79236220472444,&quot;width&quot;:866.3}"/>
</p:tagLst>
</file>

<file path=ppt/tags/tag32.xml><?xml version="1.0" encoding="utf-8"?>
<p:tagLst xmlns:p="http://schemas.openxmlformats.org/presentationml/2006/main">
  <p:tag name="KSO_WM_DIAGRAM_VIRTUALLY_FRAME" val="{&quot;height&quot;:321.95763779527556,&quot;left&quot;:52.95,&quot;top&quot;:116.79236220472444,&quot;width&quot;:866.3}"/>
</p:tagLst>
</file>

<file path=ppt/tags/tag33.xml><?xml version="1.0" encoding="utf-8"?>
<p:tagLst xmlns:p="http://schemas.openxmlformats.org/presentationml/2006/main">
  <p:tag name="KSO_WM_DIAGRAM_VIRTUALLY_FRAME" val="{&quot;height&quot;:321.95763779527556,&quot;left&quot;:52.95,&quot;top&quot;:116.79236220472444,&quot;width&quot;:866.3}"/>
</p:tagLst>
</file>

<file path=ppt/tags/tag34.xml><?xml version="1.0" encoding="utf-8"?>
<p:tagLst xmlns:p="http://schemas.openxmlformats.org/presentationml/2006/main">
  <p:tag name="KSO_WM_DIAGRAM_VIRTUALLY_FRAME" val="{&quot;height&quot;:321.95763779527556,&quot;left&quot;:52.95,&quot;top&quot;:116.79236220472444,&quot;width&quot;:866.3}"/>
</p:tagLst>
</file>

<file path=ppt/tags/tag35.xml><?xml version="1.0" encoding="utf-8"?>
<p:tagLst xmlns:p="http://schemas.openxmlformats.org/presentationml/2006/main">
  <p:tag name="KSO_WM_DIAGRAM_VIRTUALLY_FRAME" val="{&quot;height&quot;:321.95763779527556,&quot;left&quot;:52.95,&quot;top&quot;:116.79236220472444,&quot;width&quot;:866.3}"/>
</p:tagLst>
</file>

<file path=ppt/tags/tag36.xml><?xml version="1.0" encoding="utf-8"?>
<p:tagLst xmlns:p="http://schemas.openxmlformats.org/presentationml/2006/main">
  <p:tag name="KSO_WM_DIAGRAM_VIRTUALLY_FRAME" val="{&quot;height&quot;:321.95763779527556,&quot;left&quot;:52.95,&quot;top&quot;:116.79236220472444,&quot;width&quot;:866.3}"/>
</p:tagLst>
</file>

<file path=ppt/tags/tag37.xml><?xml version="1.0" encoding="utf-8"?>
<p:tagLst xmlns:p="http://schemas.openxmlformats.org/presentationml/2006/main">
  <p:tag name="KSO_WM_DIAGRAM_VIRTUALLY_FRAME" val="{&quot;height&quot;:321.95763779527556,&quot;left&quot;:52.95,&quot;top&quot;:116.79236220472444,&quot;width&quot;:866.3}"/>
</p:tagLst>
</file>

<file path=ppt/tags/tag38.xml><?xml version="1.0" encoding="utf-8"?>
<p:tagLst xmlns:p="http://schemas.openxmlformats.org/presentationml/2006/main">
  <p:tag name="KSO_WM_DIAGRAM_VIRTUALLY_FRAME" val="{&quot;height&quot;:321.95763779527556,&quot;left&quot;:52.95,&quot;top&quot;:116.79236220472444,&quot;width&quot;:866.3}"/>
</p:tagLst>
</file>

<file path=ppt/tags/tag39.xml><?xml version="1.0" encoding="utf-8"?>
<p:tagLst xmlns:p="http://schemas.openxmlformats.org/presentationml/2006/main">
  <p:tag name="KSO_WM_DIAGRAM_VIRTUALLY_FRAME" val="{&quot;height&quot;:321.95763779527556,&quot;left&quot;:52.95,&quot;top&quot;:116.79236220472444,&quot;width&quot;:866.3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DIAGRAM_VIRTUALLY_FRAME" val="{&quot;height&quot;:321.95763779527556,&quot;left&quot;:52.95,&quot;top&quot;:116.79236220472444,&quot;width&quot;:866.3}"/>
</p:tagLst>
</file>

<file path=ppt/tags/tag41.xml><?xml version="1.0" encoding="utf-8"?>
<p:tagLst xmlns:p="http://schemas.openxmlformats.org/presentationml/2006/main">
  <p:tag name="KSO_WM_DIAGRAM_VIRTUALLY_FRAME" val="{&quot;height&quot;:321.95763779527556,&quot;left&quot;:52.95,&quot;top&quot;:116.79236220472444,&quot;width&quot;:866.3}"/>
</p:tagLst>
</file>

<file path=ppt/tags/tag42.xml><?xml version="1.0" encoding="utf-8"?>
<p:tagLst xmlns:p="http://schemas.openxmlformats.org/presentationml/2006/main">
  <p:tag name="KSO_WM_DIAGRAM_VIRTUALLY_FRAME" val="{&quot;height&quot;:321.95763779527556,&quot;left&quot;:52.95,&quot;top&quot;:116.79236220472444,&quot;width&quot;:866.3}"/>
</p:tagLst>
</file>

<file path=ppt/tags/tag43.xml><?xml version="1.0" encoding="utf-8"?>
<p:tagLst xmlns:p="http://schemas.openxmlformats.org/presentationml/2006/main">
  <p:tag name="KSO_WM_DIAGRAM_VIRTUALLY_FRAME" val="{&quot;height&quot;:321.95763779527556,&quot;left&quot;:52.95,&quot;top&quot;:116.79236220472444,&quot;width&quot;:866.3}"/>
</p:tagLst>
</file>

<file path=ppt/tags/tag44.xml><?xml version="1.0" encoding="utf-8"?>
<p:tagLst xmlns:p="http://schemas.openxmlformats.org/presentationml/2006/main">
  <p:tag name="KSO_WM_DIAGRAM_VIRTUALLY_FRAME" val="{&quot;height&quot;:321.95763779527556,&quot;left&quot;:52.95,&quot;top&quot;:116.79236220472444,&quot;width&quot;:866.3}"/>
</p:tagLst>
</file>

<file path=ppt/tags/tag45.xml><?xml version="1.0" encoding="utf-8"?>
<p:tagLst xmlns:p="http://schemas.openxmlformats.org/presentationml/2006/main">
  <p:tag name="KSO_WM_DIAGRAM_VIRTUALLY_FRAME" val="{&quot;height&quot;:347.95763779527556,&quot;left&quot;:52.95,&quot;top&quot;:116.79236220472444,&quot;width&quot;:866.3}"/>
</p:tagLst>
</file>

<file path=ppt/tags/tag46.xml><?xml version="1.0" encoding="utf-8"?>
<p:tagLst xmlns:p="http://schemas.openxmlformats.org/presentationml/2006/main">
  <p:tag name="KSO_WM_DIAGRAM_VIRTUALLY_FRAME" val="{&quot;height&quot;:347.95763779527556,&quot;left&quot;:52.95,&quot;top&quot;:116.79236220472444,&quot;width&quot;:866.3}"/>
</p:tagLst>
</file>

<file path=ppt/tags/tag47.xml><?xml version="1.0" encoding="utf-8"?>
<p:tagLst xmlns:p="http://schemas.openxmlformats.org/presentationml/2006/main">
  <p:tag name="KSO_WM_DIAGRAM_VIRTUALLY_FRAME" val="{&quot;height&quot;:347.95763779527556,&quot;left&quot;:52.95,&quot;top&quot;:116.79236220472444,&quot;width&quot;:866.3}"/>
</p:tagLst>
</file>

<file path=ppt/tags/tag48.xml><?xml version="1.0" encoding="utf-8"?>
<p:tagLst xmlns:p="http://schemas.openxmlformats.org/presentationml/2006/main">
  <p:tag name="KSO_WM_DIAGRAM_VIRTUALLY_FRAME" val="{&quot;height&quot;:347.95763779527556,&quot;left&quot;:52.95,&quot;top&quot;:116.79236220472444,&quot;width&quot;:866.3}"/>
</p:tagLst>
</file>

<file path=ppt/tags/tag49.xml><?xml version="1.0" encoding="utf-8"?>
<p:tagLst xmlns:p="http://schemas.openxmlformats.org/presentationml/2006/main">
  <p:tag name="KSO_WM_DIAGRAM_VIRTUALLY_FRAME" val="{&quot;height&quot;:190.75,&quot;left&quot;:71.1,&quot;top&quot;:135.15,&quot;width&quot;:848.15}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DIAGRAM_VIRTUALLY_FRAME" val="{&quot;height&quot;:190.75,&quot;left&quot;:71.1,&quot;top&quot;:135.15,&quot;width&quot;:848.15}"/>
</p:tagLst>
</file>

<file path=ppt/tags/tag51.xml><?xml version="1.0" encoding="utf-8"?>
<p:tagLst xmlns:p="http://schemas.openxmlformats.org/presentationml/2006/main">
  <p:tag name="KSO_WM_DIAGRAM_VIRTUALLY_FRAME" val="{&quot;height&quot;:190.75,&quot;left&quot;:71.1,&quot;top&quot;:135.15,&quot;width&quot;:848.15}"/>
</p:tagLst>
</file>

<file path=ppt/tags/tag52.xml><?xml version="1.0" encoding="utf-8"?>
<p:tagLst xmlns:p="http://schemas.openxmlformats.org/presentationml/2006/main">
  <p:tag name="KSO_WM_DIAGRAM_VIRTUALLY_FRAME" val="{&quot;height&quot;:190.75,&quot;left&quot;:71.1,&quot;top&quot;:135.15,&quot;width&quot;:848.15}"/>
</p:tagLst>
</file>

<file path=ppt/tags/tag53.xml><?xml version="1.0" encoding="utf-8"?>
<p:tagLst xmlns:p="http://schemas.openxmlformats.org/presentationml/2006/main">
  <p:tag name="KSO_WM_DIAGRAM_VIRTUALLY_FRAME" val="{&quot;height&quot;:190.75,&quot;left&quot;:71.1,&quot;top&quot;:135.15,&quot;width&quot;:848.15}"/>
</p:tagLst>
</file>

<file path=ppt/tags/tag54.xml><?xml version="1.0" encoding="utf-8"?>
<p:tagLst xmlns:p="http://schemas.openxmlformats.org/presentationml/2006/main">
  <p:tag name="KSO_WM_DIAGRAM_VIRTUALLY_FRAME" val="{&quot;height&quot;:190.75,&quot;left&quot;:71.1,&quot;top&quot;:135.15,&quot;width&quot;:848.15}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commondata" val="eyJoZGlkIjoiNGM0ODMyYWI4MTI5MDA4ZmIzNTM3MTFiYTE0MTBlYzgifQ=="/>
</p:tagLst>
</file>

<file path=ppt/tags/tag6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7.xml><?xml version="1.0" encoding="utf-8"?>
<p:tagLst xmlns:p="http://schemas.openxmlformats.org/presentationml/2006/main">
  <p:tag name="KSO_WM_BEAUTIFY_FLAG" val=""/>
  <p:tag name="KSO_WM_DIAGRAM_VIRTUALLY_FRAME" val="{&quot;height&quot;:396.9,&quot;left&quot;:42.45,&quot;top&quot;:99.95,&quot;width&quot;:851.3}"/>
</p:tagLst>
</file>

<file path=ppt/tags/tag8.xml><?xml version="1.0" encoding="utf-8"?>
<p:tagLst xmlns:p="http://schemas.openxmlformats.org/presentationml/2006/main">
  <p:tag name="KSO_WM_DIAGRAM_VIRTUALLY_FRAME" val="{&quot;height&quot;:396.9,&quot;left&quot;:42.45,&quot;top&quot;:99.95,&quot;width&quot;:851.3}"/>
</p:tagLst>
</file>

<file path=ppt/tags/tag9.xml><?xml version="1.0" encoding="utf-8"?>
<p:tagLst xmlns:p="http://schemas.openxmlformats.org/presentationml/2006/main">
  <p:tag name="KSO_WM_BEAUTIFY_FLAG" val=""/>
  <p:tag name="KSO_WM_DIAGRAM_VIRTUALLY_FRAME" val="{&quot;height&quot;:396.9,&quot;left&quot;:42.45,&quot;top&quot;:99.95,&quot;width&quot;:851.3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401</Words>
  <Application>WPS 演示</Application>
  <PresentationFormat/>
  <Paragraphs>55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5" baseType="lpstr">
      <vt:lpstr>Arial</vt:lpstr>
      <vt:lpstr>宋体</vt:lpstr>
      <vt:lpstr>Wingdings</vt:lpstr>
      <vt:lpstr>等线</vt:lpstr>
      <vt:lpstr>等线 Light</vt:lpstr>
      <vt:lpstr>方正大标宋简体</vt:lpstr>
      <vt:lpstr>思源宋体 Heavy</vt:lpstr>
      <vt:lpstr>Times New Roman</vt:lpstr>
      <vt:lpstr>Verdana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群 林</dc:creator>
  <cp:lastModifiedBy>郑雪</cp:lastModifiedBy>
  <cp:revision>92</cp:revision>
  <dcterms:created xsi:type="dcterms:W3CDTF">2023-11-18T16:34:00Z</dcterms:created>
  <dcterms:modified xsi:type="dcterms:W3CDTF">2025-01-08T01:59:26Z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21DE375D749B4C148BF3BE1BE21A1A06_13</vt:lpwstr>
  </property>
  <property fmtid="{D5CDD505-2E9C-101B-9397-08002B2CF9AE}" pid="3" name="KSOProductBuildVer">
    <vt:lpwstr>2052-12.1.0.19302</vt:lpwstr>
  </property>
</Properties>
</file>