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4"/>
  </p:handoutMasterIdLst>
  <p:sldIdLst>
    <p:sldId id="272" r:id="rId3"/>
    <p:sldId id="280" r:id="rId4"/>
    <p:sldId id="281" r:id="rId5"/>
    <p:sldId id="289" r:id="rId6"/>
    <p:sldId id="290" r:id="rId7"/>
    <p:sldId id="283" r:id="rId8"/>
    <p:sldId id="284" r:id="rId9"/>
    <p:sldId id="291" r:id="rId10"/>
    <p:sldId id="285" r:id="rId11"/>
    <p:sldId id="292" r:id="rId12"/>
    <p:sldId id="274" r:id="rId13"/>
  </p:sldIdLst>
  <p:sldSz cx="12192000" cy="6858000"/>
  <p:notesSz cx="6858000" cy="9144000"/>
  <p:embeddedFontLst>
    <p:embeddedFont>
      <p:font typeface="等线" panose="02010600030101010101" pitchFamily="2" charset="-122"/>
      <p:regular r:id="rId18"/>
    </p:embeddedFont>
    <p:embeddedFont>
      <p:font typeface="微软雅黑" panose="020B0503020204020204" pitchFamily="34" charset="-122"/>
      <p:regular r:id="rId19"/>
    </p:embeddedFont>
    <p:embeddedFont>
      <p:font typeface="方正科技符号" panose="02000502000000000000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方正大标宋简体" panose="02000000000000000000" charset="-122"/>
      <p:regular r:id="rId22"/>
    </p:embeddedFont>
  </p:embeddedFontLst>
  <p:custDataLst>
    <p:tags r:id="rId2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82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40.xml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image" Target="../media/image37.png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image" Target="../media/image36.png"/><Relationship Id="rId4" Type="http://schemas.openxmlformats.org/officeDocument/2006/relationships/tags" Target="../tags/tag31.xml"/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image" Target="../media/image38.png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21.png"/><Relationship Id="rId7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tags" Target="../tags/tag10.xml"/><Relationship Id="rId2" Type="http://schemas.openxmlformats.org/officeDocument/2006/relationships/image" Target="../media/image11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image" Target="../media/image24.png"/><Relationship Id="rId13" Type="http://schemas.openxmlformats.org/officeDocument/2006/relationships/tags" Target="../tags/tag14.xml"/><Relationship Id="rId12" Type="http://schemas.openxmlformats.org/officeDocument/2006/relationships/image" Target="../media/image23.png"/><Relationship Id="rId11" Type="http://schemas.openxmlformats.org/officeDocument/2006/relationships/tags" Target="../tags/tag13.xml"/><Relationship Id="rId10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23.png"/><Relationship Id="rId7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tags" Target="../tags/tag18.xml"/><Relationship Id="rId4" Type="http://schemas.openxmlformats.org/officeDocument/2006/relationships/image" Target="../media/image21.png"/><Relationship Id="rId3" Type="http://schemas.openxmlformats.org/officeDocument/2006/relationships/tags" Target="../tags/tag17.xml"/><Relationship Id="rId2" Type="http://schemas.openxmlformats.org/officeDocument/2006/relationships/image" Target="../media/image11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4" Type="http://schemas.openxmlformats.org/officeDocument/2006/relationships/tags" Target="../tags/tag23.xml"/><Relationship Id="rId13" Type="http://schemas.openxmlformats.org/officeDocument/2006/relationships/image" Target="../media/image26.png"/><Relationship Id="rId12" Type="http://schemas.openxmlformats.org/officeDocument/2006/relationships/tags" Target="../tags/tag22.xml"/><Relationship Id="rId11" Type="http://schemas.openxmlformats.org/officeDocument/2006/relationships/image" Target="../media/image25.png"/><Relationship Id="rId10" Type="http://schemas.openxmlformats.org/officeDocument/2006/relationships/tags" Target="../tags/tag2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6" Type="http://schemas.openxmlformats.org/officeDocument/2006/relationships/tags" Target="../tags/tag26.xml"/><Relationship Id="rId5" Type="http://schemas.openxmlformats.org/officeDocument/2006/relationships/image" Target="../media/image30.png"/><Relationship Id="rId4" Type="http://schemas.openxmlformats.org/officeDocument/2006/relationships/tags" Target="../tags/tag25.xml"/><Relationship Id="rId3" Type="http://schemas.openxmlformats.org/officeDocument/2006/relationships/image" Target="../media/image29.png"/><Relationship Id="rId2" Type="http://schemas.openxmlformats.org/officeDocument/2006/relationships/tags" Target="../tags/tag24.xml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28.pn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tags" Target="../tags/tag29.xml"/><Relationship Id="rId2" Type="http://schemas.openxmlformats.org/officeDocument/2006/relationships/image" Target="../media/image28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620328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开</a:t>
            </a:r>
            <a:r>
              <a:rPr lang="en-US" altLang="zh-CN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 </a:t>
            </a:r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会</a:t>
            </a:r>
            <a:r>
              <a:rPr lang="en-US" altLang="zh-CN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 </a:t>
            </a:r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啦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第三单元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20以内数与减法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0859" y="2002028"/>
            <a:ext cx="519082" cy="448565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70000" y="1924685"/>
            <a:ext cx="1744345" cy="60325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填一填。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4370" y="2952115"/>
            <a:ext cx="5352773" cy="2012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9960" y="2952115"/>
            <a:ext cx="5348605" cy="201104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21120000">
            <a:off x="167005" y="3641090"/>
            <a:ext cx="1446530" cy="155511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660000">
            <a:off x="10535285" y="3840480"/>
            <a:ext cx="1116330" cy="10617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rot="21060000">
            <a:off x="604520" y="4535170"/>
            <a:ext cx="858520" cy="47688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　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</a:t>
            </a:r>
            <a:endParaRPr lang="en-US" altLang="zh-CN" sz="2400" b="1">
              <a:solidFill>
                <a:srgbClr val="00000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rot="600000">
            <a:off x="10640060" y="4415790"/>
            <a:ext cx="858520" cy="47688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　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</a:t>
            </a:r>
            <a:endParaRPr lang="en-US" altLang="zh-CN" sz="2400" b="1">
              <a:solidFill>
                <a:srgbClr val="00000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graphicFrame>
        <p:nvGraphicFramePr>
          <p:cNvPr id="11" name="表格 10"/>
          <p:cNvGraphicFramePr/>
          <p:nvPr/>
        </p:nvGraphicFramePr>
        <p:xfrm>
          <a:off x="1494790" y="3536950"/>
          <a:ext cx="853376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11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12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13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14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15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16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17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/>
          <p:nvPr/>
        </p:nvGraphicFramePr>
        <p:xfrm>
          <a:off x="6546850" y="3536950"/>
          <a:ext cx="853376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11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12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13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14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15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16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17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 b="1">
                        <a:solidFill>
                          <a:srgbClr val="FF0000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004EA2"/>
                      </a:solidFill>
                      <a:prstDash val="solid"/>
                    </a:lnL>
                    <a:lnR w="19050" cmpd="sng">
                      <a:solidFill>
                        <a:srgbClr val="004EA2"/>
                      </a:solidFill>
                      <a:prstDash val="solid"/>
                    </a:lnR>
                    <a:lnT w="19050" cmpd="sng">
                      <a:solidFill>
                        <a:srgbClr val="004EA2"/>
                      </a:solidFill>
                      <a:prstDash val="solid"/>
                    </a:lnT>
                    <a:lnB w="19050" cmpd="sng">
                      <a:solidFill>
                        <a:srgbClr val="004EA2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2138045" y="4051300"/>
            <a:ext cx="43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15260" y="4051300"/>
            <a:ext cx="43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292475" y="4051300"/>
            <a:ext cx="43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69690" y="4051300"/>
            <a:ext cx="43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770" y="4051300"/>
            <a:ext cx="561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10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43475" y="4051300"/>
            <a:ext cx="580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11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62875" y="4051300"/>
            <a:ext cx="43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40090" y="4051300"/>
            <a:ext cx="43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17305" y="4051300"/>
            <a:ext cx="43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494520" y="4051300"/>
            <a:ext cx="43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85660" y="4051300"/>
            <a:ext cx="43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08445" y="4051300"/>
            <a:ext cx="43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9910" y="2607310"/>
            <a:ext cx="1878330" cy="798830"/>
            <a:chOff x="4937" y="2848"/>
            <a:chExt cx="2958" cy="1258"/>
          </a:xfrm>
        </p:grpSpPr>
        <p:sp>
          <p:nvSpPr>
            <p:cNvPr id="53" name="圆角矩形标注 52"/>
            <p:cNvSpPr/>
            <p:nvPr>
              <p:custDataLst>
                <p:tags r:id="rId11"/>
              </p:custDataLst>
            </p:nvPr>
          </p:nvSpPr>
          <p:spPr bwMode="auto">
            <a:xfrm>
              <a:off x="5133" y="2848"/>
              <a:ext cx="2610" cy="1259"/>
            </a:xfrm>
            <a:prstGeom prst="wedgeRoundRectCallout">
              <a:avLst>
                <a:gd name="adj1" fmla="val -33180"/>
                <a:gd name="adj2" fmla="val 71604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12"/>
              </p:custDataLst>
            </p:nvPr>
          </p:nvSpPr>
          <p:spPr>
            <a:xfrm>
              <a:off x="4937" y="3078"/>
              <a:ext cx="295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11</a:t>
              </a:r>
              <a:r>
                <a:rPr lang="zh-CN" altLang="en-US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－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6</a:t>
              </a:r>
              <a:r>
                <a:rPr lang="zh-CN" altLang="en-US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＝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5</a:t>
              </a:r>
              <a:endParaRPr lang="en-US" altLang="zh-CN" sz="24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  <a:sym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610725" y="2607310"/>
            <a:ext cx="1878965" cy="799465"/>
            <a:chOff x="4937" y="2848"/>
            <a:chExt cx="2959" cy="1259"/>
          </a:xfrm>
        </p:grpSpPr>
        <p:sp>
          <p:nvSpPr>
            <p:cNvPr id="37" name="圆角矩形标注 36"/>
            <p:cNvSpPr/>
            <p:nvPr>
              <p:custDataLst>
                <p:tags r:id="rId13"/>
              </p:custDataLst>
            </p:nvPr>
          </p:nvSpPr>
          <p:spPr bwMode="auto">
            <a:xfrm>
              <a:off x="4962" y="2848"/>
              <a:ext cx="2893" cy="1259"/>
            </a:xfrm>
            <a:prstGeom prst="wedgeRoundRectCallout">
              <a:avLst>
                <a:gd name="adj1" fmla="val 33716"/>
                <a:gd name="adj2" fmla="val 81453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14"/>
              </p:custDataLst>
            </p:nvPr>
          </p:nvSpPr>
          <p:spPr>
            <a:xfrm>
              <a:off x="4937" y="3078"/>
              <a:ext cx="295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17</a:t>
              </a:r>
              <a:r>
                <a:rPr lang="zh-CN" altLang="en-US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－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7</a:t>
              </a:r>
              <a:r>
                <a:rPr lang="zh-CN" altLang="en-US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＝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10</a:t>
              </a:r>
              <a:endParaRPr lang="en-US" altLang="zh-CN" sz="24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3" grpId="0"/>
      <p:bldP spid="30" grpId="0"/>
      <p:bldP spid="31" grpId="0"/>
      <p:bldP spid="32" grpId="0"/>
      <p:bldP spid="29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3547745"/>
            <a:ext cx="7557770" cy="1470025"/>
          </a:xfrm>
          <a:prstGeom prst="rect">
            <a:avLst/>
          </a:prstGeom>
        </p:spPr>
      </p:pic>
      <p:pic>
        <p:nvPicPr>
          <p:cNvPr id="21" name="图片 2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80" y="2675890"/>
            <a:ext cx="6578637" cy="2304000"/>
          </a:xfrm>
          <a:prstGeom prst="rect">
            <a:avLst/>
          </a:prstGeom>
        </p:spPr>
      </p:pic>
      <p:sp>
        <p:nvSpPr>
          <p:cNvPr id="53" name="圆角矩形标注 52"/>
          <p:cNvSpPr/>
          <p:nvPr>
            <p:custDataLst>
              <p:tags r:id="rId3"/>
            </p:custDataLst>
          </p:nvPr>
        </p:nvSpPr>
        <p:spPr bwMode="auto">
          <a:xfrm>
            <a:off x="2719705" y="1808480"/>
            <a:ext cx="2197100" cy="799465"/>
          </a:xfrm>
          <a:prstGeom prst="wedgeRoundRectCallout">
            <a:avLst>
              <a:gd name="adj1" fmla="val 32026"/>
              <a:gd name="adj2" fmla="val 75099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4"/>
            </p:custDataLst>
          </p:nvPr>
        </p:nvSpPr>
        <p:spPr>
          <a:xfrm>
            <a:off x="2746375" y="1954530"/>
            <a:ext cx="22675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马上开会啦</a:t>
            </a:r>
            <a:r>
              <a:rPr lang="zh-CN" altLang="en-US" sz="24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圆角矩形标注 21"/>
          <p:cNvSpPr/>
          <p:nvPr>
            <p:custDataLst>
              <p:tags r:id="rId5"/>
            </p:custDataLst>
          </p:nvPr>
        </p:nvSpPr>
        <p:spPr bwMode="auto">
          <a:xfrm>
            <a:off x="6172835" y="1808480"/>
            <a:ext cx="2184400" cy="799465"/>
          </a:xfrm>
          <a:prstGeom prst="wedgeRoundRectCallout">
            <a:avLst>
              <a:gd name="adj1" fmla="val -31041"/>
              <a:gd name="adj2" fmla="val 72319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6199505" y="1954530"/>
            <a:ext cx="2157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4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把椅子。</a:t>
            </a:r>
            <a:endParaRPr lang="zh-CN" altLang="en-US" sz="24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8795" y="2674620"/>
            <a:ext cx="3457656" cy="1440000"/>
          </a:xfrm>
          <a:prstGeom prst="rect">
            <a:avLst/>
          </a:prstGeom>
        </p:spPr>
      </p:pic>
      <p:pic>
        <p:nvPicPr>
          <p:cNvPr id="34" name="图片 3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5335" y="2663190"/>
            <a:ext cx="3456000" cy="1439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每人</a:t>
            </a:r>
            <a:r>
              <a:rPr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坐</a:t>
            </a:r>
            <a:r>
              <a:rPr sz="2800" b="1" spc="3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把椅子，缺几把椅子？画一画。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530" y="723900"/>
            <a:ext cx="3782060" cy="17164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图片 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85" y="3041015"/>
            <a:ext cx="2916000" cy="865929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6028055" y="3113405"/>
            <a:ext cx="2711450" cy="702310"/>
            <a:chOff x="9493" y="4903"/>
            <a:chExt cx="4270" cy="1106"/>
          </a:xfrm>
        </p:grpSpPr>
        <p:pic>
          <p:nvPicPr>
            <p:cNvPr id="30" name="图片 29" descr="1"/>
            <p:cNvPicPr>
              <a:picLocks noChangeAspect="1"/>
            </p:cNvPicPr>
            <p:nvPr/>
          </p:nvPicPr>
          <p:blipFill>
            <a:blip r:embed="rId5"/>
            <a:srcRect b="46503"/>
            <a:stretch>
              <a:fillRect/>
            </a:stretch>
          </p:blipFill>
          <p:spPr>
            <a:xfrm>
              <a:off x="9511" y="4903"/>
              <a:ext cx="4252" cy="459"/>
            </a:xfrm>
            <a:prstGeom prst="rect">
              <a:avLst/>
            </a:prstGeom>
          </p:spPr>
        </p:pic>
        <p:pic>
          <p:nvPicPr>
            <p:cNvPr id="31" name="图片 30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5" y="5332"/>
              <a:ext cx="2693" cy="348"/>
            </a:xfrm>
            <a:prstGeom prst="rect">
              <a:avLst/>
            </a:prstGeom>
          </p:spPr>
        </p:pic>
        <p:pic>
          <p:nvPicPr>
            <p:cNvPr id="33" name="图片 32" descr="1"/>
            <p:cNvPicPr>
              <a:picLocks noChangeAspect="1"/>
            </p:cNvPicPr>
            <p:nvPr/>
          </p:nvPicPr>
          <p:blipFill>
            <a:blip r:embed="rId5"/>
            <a:srcRect t="53497" r="26834" b="466"/>
            <a:stretch>
              <a:fillRect/>
            </a:stretch>
          </p:blipFill>
          <p:spPr>
            <a:xfrm>
              <a:off x="9493" y="5614"/>
              <a:ext cx="3111" cy="395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094105" y="4258945"/>
            <a:ext cx="2614930" cy="1926590"/>
            <a:chOff x="1723" y="6707"/>
            <a:chExt cx="4118" cy="3034"/>
          </a:xfrm>
        </p:grpSpPr>
        <p:grpSp>
          <p:nvGrpSpPr>
            <p:cNvPr id="56" name="组合 55"/>
            <p:cNvGrpSpPr/>
            <p:nvPr/>
          </p:nvGrpSpPr>
          <p:grpSpPr>
            <a:xfrm>
              <a:off x="3221" y="7448"/>
              <a:ext cx="2620" cy="1094"/>
              <a:chOff x="13005" y="7408"/>
              <a:chExt cx="2620" cy="1094"/>
            </a:xfrm>
          </p:grpSpPr>
          <p:sp>
            <p:nvSpPr>
              <p:cNvPr id="53" name="圆角矩形 52"/>
              <p:cNvSpPr/>
              <p:nvPr/>
            </p:nvSpPr>
            <p:spPr bwMode="auto">
              <a:xfrm>
                <a:off x="13005" y="7408"/>
                <a:ext cx="2351" cy="1094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3306" y="7572"/>
                <a:ext cx="2319" cy="53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 altLang="en-US" sz="2400" spc="5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缺</a:t>
                </a:r>
                <a:r>
                  <a:rPr lang="en-US" altLang="zh-CN" sz="2400" b="1" spc="500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  <a:sym typeface="+mn-ea"/>
                  </a:rPr>
                  <a:t>4</a:t>
                </a:r>
                <a:r>
                  <a:rPr lang="zh-CN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把</a:t>
                </a: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。</a:t>
                </a:r>
                <a:endPara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723" y="6707"/>
              <a:ext cx="1873" cy="3034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5481320" y="4223385"/>
            <a:ext cx="4802505" cy="1879600"/>
            <a:chOff x="8632" y="6651"/>
            <a:chExt cx="7563" cy="2960"/>
          </a:xfrm>
        </p:grpSpPr>
        <p:grpSp>
          <p:nvGrpSpPr>
            <p:cNvPr id="58" name="组合 57"/>
            <p:cNvGrpSpPr/>
            <p:nvPr/>
          </p:nvGrpSpPr>
          <p:grpSpPr>
            <a:xfrm>
              <a:off x="8632" y="7313"/>
              <a:ext cx="6404" cy="1892"/>
              <a:chOff x="8632" y="7313"/>
              <a:chExt cx="6404" cy="1892"/>
            </a:xfrm>
          </p:grpSpPr>
          <p:sp>
            <p:nvSpPr>
              <p:cNvPr id="45" name="圆角矩形 44"/>
              <p:cNvSpPr/>
              <p:nvPr/>
            </p:nvSpPr>
            <p:spPr bwMode="auto">
              <a:xfrm>
                <a:off x="8632" y="7427"/>
                <a:ext cx="6404" cy="1778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8712" y="7313"/>
                <a:ext cx="5932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>
                  <a:lnSpc>
                    <a:spcPct val="150000"/>
                  </a:lnSpc>
                </a:pPr>
                <a:r>
                  <a:rPr lang="zh-CN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我用</a:t>
                </a:r>
                <a:r>
                  <a:rPr lang="en-US" altLang="zh-CN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 </a:t>
                </a: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表示人，用</a:t>
                </a:r>
                <a:r>
                  <a:rPr lang="en-US" altLang="zh-CN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 </a:t>
                </a: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表示椅子，</a:t>
                </a:r>
                <a:r>
                  <a:rPr lang="zh-CN" altLang="en-US" sz="2400" spc="5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缺</a:t>
                </a:r>
                <a:r>
                  <a:rPr lang="en-US" altLang="zh-CN" sz="2400" b="1" spc="500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  <a:sym typeface="+mn-ea"/>
                  </a:rPr>
                  <a:t>4</a:t>
                </a: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把椅子。</a:t>
                </a:r>
                <a:endPara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80" y="7732"/>
                <a:ext cx="550" cy="460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42" y="7677"/>
                <a:ext cx="610" cy="570"/>
              </a:xfrm>
              <a:prstGeom prst="rect">
                <a:avLst/>
              </a:prstGeom>
            </p:spPr>
          </p:pic>
        </p:grp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1" y="6651"/>
              <a:ext cx="2135" cy="29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看看大家画的图，列式解决这个问题。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0" y="723900"/>
            <a:ext cx="3782060" cy="17164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60" name="组合 59"/>
          <p:cNvGrpSpPr/>
          <p:nvPr/>
        </p:nvGrpSpPr>
        <p:grpSpPr>
          <a:xfrm>
            <a:off x="5481320" y="4223385"/>
            <a:ext cx="4803140" cy="1879600"/>
            <a:chOff x="8632" y="6651"/>
            <a:chExt cx="7564" cy="2960"/>
          </a:xfrm>
        </p:grpSpPr>
        <p:grpSp>
          <p:nvGrpSpPr>
            <p:cNvPr id="58" name="组合 57"/>
            <p:cNvGrpSpPr/>
            <p:nvPr/>
          </p:nvGrpSpPr>
          <p:grpSpPr>
            <a:xfrm>
              <a:off x="8632" y="7313"/>
              <a:ext cx="6614" cy="1892"/>
              <a:chOff x="8632" y="7313"/>
              <a:chExt cx="6614" cy="1892"/>
            </a:xfrm>
          </p:grpSpPr>
          <p:sp>
            <p:nvSpPr>
              <p:cNvPr id="45" name="圆角矩形 44"/>
              <p:cNvSpPr/>
              <p:nvPr/>
            </p:nvSpPr>
            <p:spPr bwMode="auto">
              <a:xfrm>
                <a:off x="8632" y="7427"/>
                <a:ext cx="6404" cy="1778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8712" y="7313"/>
                <a:ext cx="6534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>
                  <a:lnSpc>
                    <a:spcPct val="150000"/>
                  </a:lnSpc>
                </a:pPr>
                <a:r>
                  <a:rPr lang="en-US" sz="24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微软雅黑" panose="020B0503020204020204" pitchFamily="34" charset="-122"/>
                    <a:sym typeface="+mn-ea"/>
                  </a:rPr>
                  <a:t>1</a:t>
                </a:r>
                <a:r>
                  <a:rPr lang="en-US" sz="2400" b="1" spc="500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微软雅黑" panose="020B0503020204020204" pitchFamily="34" charset="-122"/>
                    <a:sym typeface="+mn-ea"/>
                  </a:rPr>
                  <a:t>1</a:t>
                </a: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个人需</a:t>
                </a:r>
                <a:r>
                  <a:rPr lang="zh-CN" altLang="en-US" sz="2400" spc="5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要</a:t>
                </a:r>
                <a:r>
                  <a:rPr lang="en-US" sz="24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微软雅黑" panose="020B0503020204020204" pitchFamily="34" charset="-122"/>
                    <a:sym typeface="+mn-ea"/>
                  </a:rPr>
                  <a:t>1</a:t>
                </a:r>
                <a:r>
                  <a:rPr lang="en-US" sz="2400" b="1" spc="500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微软雅黑" panose="020B0503020204020204" pitchFamily="34" charset="-122"/>
                    <a:sym typeface="+mn-ea"/>
                  </a:rPr>
                  <a:t>1</a:t>
                </a: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把椅子，</a:t>
                </a:r>
                <a:endPara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2400" spc="5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有</a:t>
                </a:r>
                <a:r>
                  <a:rPr lang="en-US" sz="2400" b="1" spc="500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微软雅黑" panose="020B0503020204020204" pitchFamily="34" charset="-122"/>
                    <a:sym typeface="+mn-ea"/>
                  </a:rPr>
                  <a:t>7</a:t>
                </a: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把了，还</a:t>
                </a:r>
                <a:r>
                  <a:rPr lang="zh-CN" altLang="en-US" sz="2400" spc="5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缺</a:t>
                </a:r>
                <a:r>
                  <a:rPr lang="en-US" sz="2400" b="1" spc="500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微软雅黑" panose="020B0503020204020204" pitchFamily="34" charset="-122"/>
                    <a:sym typeface="+mn-ea"/>
                  </a:rPr>
                  <a:t>4</a:t>
                </a: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把椅子。</a:t>
                </a:r>
                <a:endPara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pic>
          <p:nvPicPr>
            <p:cNvPr id="59" name="图片 5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4061" y="6651"/>
              <a:ext cx="2135" cy="296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85" y="1487805"/>
            <a:ext cx="2773045" cy="1116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635" y="1487170"/>
            <a:ext cx="2773045" cy="1116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81480" y="3013710"/>
            <a:ext cx="2664460" cy="1321435"/>
          </a:xfrm>
          <a:prstGeom prst="rect">
            <a:avLst/>
          </a:prstGeom>
        </p:spPr>
      </p:pic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33575" r="35753" b="9342"/>
          <a:stretch>
            <a:fillRect/>
          </a:stretch>
        </p:blipFill>
        <p:spPr>
          <a:xfrm>
            <a:off x="2597150" y="3412490"/>
            <a:ext cx="808990" cy="56705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24685" y="3482340"/>
            <a:ext cx="2199005" cy="52133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800735" y="4298315"/>
            <a:ext cx="3780155" cy="1889760"/>
            <a:chOff x="1261" y="6769"/>
            <a:chExt cx="5953" cy="2976"/>
          </a:xfrm>
        </p:grpSpPr>
        <p:grpSp>
          <p:nvGrpSpPr>
            <p:cNvPr id="56" name="组合 55"/>
            <p:cNvGrpSpPr/>
            <p:nvPr/>
          </p:nvGrpSpPr>
          <p:grpSpPr>
            <a:xfrm rot="0">
              <a:off x="2516" y="7354"/>
              <a:ext cx="4698" cy="1934"/>
              <a:chOff x="13005" y="7228"/>
              <a:chExt cx="4698" cy="1934"/>
            </a:xfrm>
          </p:grpSpPr>
          <p:sp>
            <p:nvSpPr>
              <p:cNvPr id="53" name="圆角矩形 52"/>
              <p:cNvSpPr/>
              <p:nvPr/>
            </p:nvSpPr>
            <p:spPr bwMode="auto">
              <a:xfrm>
                <a:off x="13005" y="7387"/>
                <a:ext cx="4676" cy="1775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3537" y="7228"/>
                <a:ext cx="4166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>
                  <a:lnSpc>
                    <a:spcPct val="150000"/>
                  </a:lnSpc>
                </a:pPr>
                <a:r>
                  <a:rPr lang="zh-CN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添上</a:t>
                </a:r>
                <a:r>
                  <a:rPr lang="en-US" altLang="zh-CN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“</a:t>
                </a: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（</a:t>
                </a:r>
                <a:r>
                  <a:rPr lang="en-US" altLang="zh-CN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 </a:t>
                </a: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</a:t>
                </a:r>
                <a:r>
                  <a:rPr lang="en-US" altLang="zh-CN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”</a:t>
                </a:r>
                <a:endParaRPr lang="en-US" altLang="zh-CN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2400" spc="30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更清楚。</a:t>
                </a:r>
                <a:endPara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261" y="6769"/>
              <a:ext cx="1853" cy="2976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27420" y="2999740"/>
            <a:ext cx="2664460" cy="1321435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490335" y="3437890"/>
            <a:ext cx="1703070" cy="49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观察大家列出的算式，你有什么发现？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40" y="723900"/>
            <a:ext cx="3782060" cy="17164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58" name="组合 57"/>
          <p:cNvGrpSpPr/>
          <p:nvPr/>
        </p:nvGrpSpPr>
        <p:grpSpPr>
          <a:xfrm rot="0">
            <a:off x="5412740" y="3794125"/>
            <a:ext cx="4679315" cy="1201420"/>
            <a:chOff x="7877" y="7313"/>
            <a:chExt cx="7369" cy="1892"/>
          </a:xfrm>
        </p:grpSpPr>
        <p:sp>
          <p:nvSpPr>
            <p:cNvPr id="45" name="圆角矩形 44"/>
            <p:cNvSpPr/>
            <p:nvPr/>
          </p:nvSpPr>
          <p:spPr bwMode="auto">
            <a:xfrm>
              <a:off x="7877" y="7427"/>
              <a:ext cx="7159" cy="1778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56" y="7313"/>
              <a:ext cx="729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sz="2400" spc="5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用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7</a:t>
              </a:r>
              <a:r>
                <a:rPr lang="zh-CN" altLang="en-US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＋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(4)</a:t>
              </a:r>
              <a:r>
                <a:rPr lang="zh-CN" altLang="en-US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＝</a:t>
              </a:r>
              <a:r>
                <a:rPr lang="en-US" altLang="zh-CN" sz="24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1</a:t>
              </a:r>
              <a:r>
                <a:rPr lang="en-US" altLang="zh-CN"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sz="2400" spc="5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和</a:t>
              </a:r>
              <a:r>
                <a:rPr lang="en-US" altLang="zh-CN" sz="24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1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1</a:t>
              </a:r>
              <a:r>
                <a:rPr lang="zh-CN" altLang="en-US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－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7</a:t>
              </a:r>
              <a:r>
                <a:rPr lang="zh-CN" altLang="en-US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＝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4</a:t>
              </a:r>
              <a:endParaRPr lang="en-US" altLang="zh-CN" sz="24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科技符号" panose="02000502000000000000" charset="-122"/>
                  <a:sym typeface="+mn-ea"/>
                </a:rPr>
                <a:t>都能解决这个问题</a:t>
              </a:r>
              <a:r>
                <a:rPr lang="zh-CN" altLang="en-US" sz="2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24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60755" y="1401445"/>
            <a:ext cx="2664460" cy="1321435"/>
          </a:xfrm>
          <a:prstGeom prst="rect">
            <a:avLst/>
          </a:prstGeom>
        </p:spPr>
      </p:pic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3575" r="35753" b="9342"/>
          <a:stretch>
            <a:fillRect/>
          </a:stretch>
        </p:blipFill>
        <p:spPr>
          <a:xfrm>
            <a:off x="1876425" y="1814195"/>
            <a:ext cx="808990" cy="56705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03960" y="1884045"/>
            <a:ext cx="2199005" cy="521335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 rot="0">
            <a:off x="1986280" y="3820160"/>
            <a:ext cx="2604770" cy="1228090"/>
            <a:chOff x="12970" y="7228"/>
            <a:chExt cx="4102" cy="1934"/>
          </a:xfrm>
        </p:grpSpPr>
        <p:sp>
          <p:nvSpPr>
            <p:cNvPr id="53" name="圆角矩形 52"/>
            <p:cNvSpPr/>
            <p:nvPr/>
          </p:nvSpPr>
          <p:spPr bwMode="auto">
            <a:xfrm>
              <a:off x="12970" y="7387"/>
              <a:ext cx="4000" cy="1775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663" y="7228"/>
              <a:ext cx="3409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sz="2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都用到</a:t>
              </a:r>
              <a:r>
                <a:rPr lang="zh-CN" sz="2400" spc="5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了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7</a:t>
              </a:r>
              <a:r>
                <a: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endParaRPr lang="zh-CN" altLang="en-US" sz="24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4</a:t>
              </a:r>
              <a:r>
                <a:rPr lang="zh-CN" sz="2400" spc="5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和</a:t>
              </a:r>
              <a:r>
                <a:rPr lang="en-US" altLang="zh-CN" sz="24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24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57775" y="1401445"/>
            <a:ext cx="2664460" cy="1321435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520690" y="1839595"/>
            <a:ext cx="1703070" cy="490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24" y="3460689"/>
            <a:ext cx="1231200" cy="1231200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960755" y="3570605"/>
            <a:ext cx="1229995" cy="1229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2055" y="1931670"/>
            <a:ext cx="6055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zh-CN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zh-CN"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，还差几把？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71675"/>
            <a:ext cx="468000" cy="46800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06395" y="1888490"/>
            <a:ext cx="661035" cy="608330"/>
          </a:xfrm>
          <a:prstGeom prst="rect">
            <a:avLst/>
          </a:prstGeom>
        </p:spPr>
      </p:pic>
      <p:pic>
        <p:nvPicPr>
          <p:cNvPr id="53" name="图片 52" descr="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47140" y="2496820"/>
            <a:ext cx="7850505" cy="2262505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2820035" y="5219065"/>
            <a:ext cx="2739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＋（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8881745" y="1624965"/>
            <a:ext cx="1742440" cy="1087755"/>
            <a:chOff x="7451" y="7797"/>
            <a:chExt cx="2744" cy="1713"/>
          </a:xfrm>
        </p:grpSpPr>
        <p:sp>
          <p:nvSpPr>
            <p:cNvPr id="82" name="圆角矩形 81"/>
            <p:cNvSpPr/>
            <p:nvPr/>
          </p:nvSpPr>
          <p:spPr>
            <a:xfrm>
              <a:off x="7451" y="7797"/>
              <a:ext cx="2744" cy="1012"/>
            </a:xfrm>
            <a:prstGeom prst="roundRect">
              <a:avLst>
                <a:gd name="adj" fmla="val 25080"/>
              </a:avLst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7791" y="8733"/>
              <a:ext cx="510" cy="5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7451" y="9170"/>
              <a:ext cx="340" cy="34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5" name="文本框 84"/>
            <p:cNvSpPr txBox="1">
              <a:spLocks noChangeArrowheads="1"/>
            </p:cNvSpPr>
            <p:nvPr/>
          </p:nvSpPr>
          <p:spPr bwMode="auto">
            <a:xfrm>
              <a:off x="7711" y="7941"/>
              <a:ext cx="2224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zh-CN" sz="24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有</a:t>
              </a:r>
              <a:r>
                <a:rPr lang="en-US" altLang="zh-CN" sz="2400" b="1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1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2</a:t>
              </a:r>
              <a:r>
                <a:rPr lang="zh-CN" sz="24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人</a:t>
              </a:r>
              <a:r>
                <a:rPr lang="zh-CN" altLang="en-US" sz="24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楷体" panose="02010609060101010101" pitchFamily="49" charset="-122"/>
                </a:rPr>
                <a:t>。</a:t>
              </a:r>
              <a:endParaRPr lang="zh-CN" altLang="en-US" sz="24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932295" y="4026535"/>
            <a:ext cx="2255520" cy="642620"/>
            <a:chOff x="6643" y="7797"/>
            <a:chExt cx="3552" cy="1012"/>
          </a:xfrm>
        </p:grpSpPr>
        <p:sp>
          <p:nvSpPr>
            <p:cNvPr id="56" name="圆角矩形 55"/>
            <p:cNvSpPr/>
            <p:nvPr/>
          </p:nvSpPr>
          <p:spPr>
            <a:xfrm>
              <a:off x="7451" y="7797"/>
              <a:ext cx="2744" cy="1012"/>
            </a:xfrm>
            <a:prstGeom prst="roundRect">
              <a:avLst>
                <a:gd name="adj" fmla="val 25080"/>
              </a:avLst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7092" y="8049"/>
              <a:ext cx="510" cy="5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6643" y="8326"/>
              <a:ext cx="340" cy="34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4" name="文本框 73"/>
            <p:cNvSpPr txBox="1">
              <a:spLocks noChangeArrowheads="1"/>
            </p:cNvSpPr>
            <p:nvPr/>
          </p:nvSpPr>
          <p:spPr bwMode="auto">
            <a:xfrm>
              <a:off x="7711" y="7941"/>
              <a:ext cx="2224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zh-CN" sz="24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有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6</a:t>
              </a:r>
              <a:r>
                <a:rPr lang="zh-CN" sz="24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把</a:t>
              </a:r>
              <a:r>
                <a:rPr lang="zh-CN" altLang="en-US" sz="24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楷体" panose="02010609060101010101" pitchFamily="49" charset="-122"/>
                </a:rPr>
                <a:t>。</a:t>
              </a:r>
              <a:endParaRPr lang="zh-CN" altLang="en-US" sz="24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3738245" y="5214620"/>
            <a:ext cx="370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412865" y="5214620"/>
            <a:ext cx="1344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583805" y="5214620"/>
            <a:ext cx="1604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科技符号" panose="02000502000000000000" charset="-122"/>
              </a:rPr>
              <a:t>（把）</a:t>
            </a:r>
            <a:endParaRPr lang="zh-CN" altLang="en-US" sz="24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931670"/>
            <a:ext cx="8217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每只小动</a:t>
            </a:r>
            <a:r>
              <a:rPr lang="zh-CN" altLang="zh-CN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zh-CN"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个苹果，还缺几个苹果？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16430" y="2689860"/>
            <a:ext cx="5236845" cy="26155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019290" y="2543175"/>
            <a:ext cx="2439035" cy="1087755"/>
            <a:chOff x="7451" y="7797"/>
            <a:chExt cx="3841" cy="1713"/>
          </a:xfrm>
        </p:grpSpPr>
        <p:sp>
          <p:nvSpPr>
            <p:cNvPr id="6" name="圆角矩形 5"/>
            <p:cNvSpPr/>
            <p:nvPr/>
          </p:nvSpPr>
          <p:spPr>
            <a:xfrm>
              <a:off x="7451" y="7797"/>
              <a:ext cx="3841" cy="1012"/>
            </a:xfrm>
            <a:prstGeom prst="roundRect">
              <a:avLst>
                <a:gd name="adj" fmla="val 25080"/>
              </a:avLst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791" y="8733"/>
              <a:ext cx="510" cy="5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451" y="9170"/>
              <a:ext cx="340" cy="34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7558" y="7934"/>
              <a:ext cx="3734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zh-CN" sz="24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有</a:t>
              </a:r>
              <a:r>
                <a:rPr lang="en-US" altLang="zh-CN" sz="2400" b="1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1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2</a:t>
              </a:r>
              <a:r>
                <a:rPr lang="zh-CN" sz="24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只小动物</a:t>
              </a:r>
              <a:r>
                <a:rPr lang="zh-CN" altLang="en-US" sz="24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楷体" panose="02010609060101010101" pitchFamily="49" charset="-122"/>
                </a:rPr>
                <a:t>。</a:t>
              </a:r>
              <a:endPara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16965" y="2543175"/>
            <a:ext cx="2000885" cy="1134110"/>
            <a:chOff x="8141" y="7797"/>
            <a:chExt cx="3151" cy="1786"/>
          </a:xfrm>
        </p:grpSpPr>
        <p:sp>
          <p:nvSpPr>
            <p:cNvPr id="11" name="圆角矩形 10"/>
            <p:cNvSpPr/>
            <p:nvPr/>
          </p:nvSpPr>
          <p:spPr>
            <a:xfrm>
              <a:off x="8141" y="7797"/>
              <a:ext cx="3151" cy="1012"/>
            </a:xfrm>
            <a:prstGeom prst="roundRect">
              <a:avLst>
                <a:gd name="adj" fmla="val 25080"/>
              </a:avLst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890" y="8659"/>
              <a:ext cx="510" cy="5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356" y="9243"/>
              <a:ext cx="340" cy="34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8301" y="7934"/>
              <a:ext cx="299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zh-CN" sz="24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有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7</a:t>
              </a:r>
              <a:r>
                <a:rPr lang="zh-CN" sz="24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个苹果</a:t>
              </a:r>
              <a:r>
                <a:rPr lang="zh-CN" altLang="en-US" sz="24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楷体" panose="02010609060101010101" pitchFamily="49" charset="-122"/>
                </a:rPr>
                <a:t>。</a:t>
              </a:r>
              <a:endParaRPr lang="zh-CN" altLang="en-US" sz="24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435735" y="5537200"/>
            <a:ext cx="2739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＋（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53945" y="5537200"/>
            <a:ext cx="370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37735" y="5537200"/>
            <a:ext cx="1344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08675" y="5537200"/>
            <a:ext cx="1649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科技符号" panose="02000502000000000000" charset="-122"/>
              </a:rPr>
              <a:t>（个）</a:t>
            </a:r>
            <a:endParaRPr lang="zh-CN" altLang="en-US" sz="24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科技符号" panose="02000502000000000000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94270" y="4087495"/>
            <a:ext cx="3069590" cy="1256030"/>
            <a:chOff x="7451" y="7710"/>
            <a:chExt cx="4521" cy="1978"/>
          </a:xfrm>
        </p:grpSpPr>
        <p:sp>
          <p:nvSpPr>
            <p:cNvPr id="20" name="圆角矩形 19"/>
            <p:cNvSpPr/>
            <p:nvPr/>
          </p:nvSpPr>
          <p:spPr>
            <a:xfrm>
              <a:off x="7451" y="7797"/>
              <a:ext cx="3841" cy="1891"/>
            </a:xfrm>
            <a:prstGeom prst="roundRect">
              <a:avLst>
                <a:gd name="adj" fmla="val 25080"/>
              </a:avLst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122" y="8784"/>
              <a:ext cx="510" cy="5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632" y="9294"/>
              <a:ext cx="340" cy="34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7607" y="7710"/>
              <a:ext cx="3734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再提出一个数学问题，并解答。</a:t>
              </a:r>
              <a:endPara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/>
        </p:nvSpPr>
        <p:spPr>
          <a:xfrm>
            <a:off x="1202055" y="1931670"/>
            <a:ext cx="8217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每只小动</a:t>
            </a:r>
            <a:r>
              <a:rPr lang="zh-CN" altLang="zh-CN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zh-CN"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个盘子，还缺几个盘子？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16430" y="2689860"/>
            <a:ext cx="5236845" cy="26155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019290" y="2543175"/>
            <a:ext cx="2439035" cy="1087755"/>
            <a:chOff x="7451" y="7797"/>
            <a:chExt cx="3841" cy="1713"/>
          </a:xfrm>
        </p:grpSpPr>
        <p:sp>
          <p:nvSpPr>
            <p:cNvPr id="6" name="圆角矩形 5"/>
            <p:cNvSpPr/>
            <p:nvPr/>
          </p:nvSpPr>
          <p:spPr>
            <a:xfrm>
              <a:off x="7451" y="7797"/>
              <a:ext cx="3841" cy="1012"/>
            </a:xfrm>
            <a:prstGeom prst="roundRect">
              <a:avLst>
                <a:gd name="adj" fmla="val 25080"/>
              </a:avLst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791" y="8733"/>
              <a:ext cx="510" cy="5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451" y="9170"/>
              <a:ext cx="340" cy="34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7558" y="7934"/>
              <a:ext cx="3734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zh-CN" sz="24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有</a:t>
              </a:r>
              <a:r>
                <a:rPr lang="en-US" altLang="zh-CN" sz="2400" b="1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1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2</a:t>
              </a:r>
              <a:r>
                <a:rPr lang="zh-CN" sz="24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只小动物</a:t>
              </a:r>
              <a:r>
                <a:rPr lang="zh-CN" altLang="en-US" sz="24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楷体" panose="02010609060101010101" pitchFamily="49" charset="-122"/>
                </a:rPr>
                <a:t>。</a:t>
              </a:r>
              <a:endPara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16965" y="2543175"/>
            <a:ext cx="2000885" cy="1134110"/>
            <a:chOff x="8141" y="7797"/>
            <a:chExt cx="3151" cy="1786"/>
          </a:xfrm>
        </p:grpSpPr>
        <p:sp>
          <p:nvSpPr>
            <p:cNvPr id="11" name="圆角矩形 10"/>
            <p:cNvSpPr/>
            <p:nvPr/>
          </p:nvSpPr>
          <p:spPr>
            <a:xfrm>
              <a:off x="8141" y="7797"/>
              <a:ext cx="3151" cy="1012"/>
            </a:xfrm>
            <a:prstGeom prst="roundRect">
              <a:avLst>
                <a:gd name="adj" fmla="val 25080"/>
              </a:avLst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890" y="8659"/>
              <a:ext cx="510" cy="5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356" y="9243"/>
              <a:ext cx="340" cy="34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8301" y="7934"/>
              <a:ext cx="299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zh-CN" sz="24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有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9</a:t>
              </a:r>
              <a:r>
                <a:rPr lang="zh-CN" sz="24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个</a:t>
              </a:r>
              <a:r>
                <a:rPr lang="zh-CN" sz="24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Times New Roman" panose="02020603050405020304" charset="0"/>
                </a:rPr>
                <a:t>盘子</a:t>
              </a:r>
              <a:r>
                <a:rPr lang="zh-CN" altLang="en-US" sz="24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楷体" panose="02010609060101010101" pitchFamily="49" charset="-122"/>
                </a:rPr>
                <a:t>。</a:t>
              </a:r>
              <a:endPara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435735" y="5537200"/>
            <a:ext cx="2739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＋（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53945" y="5537200"/>
            <a:ext cx="370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37735" y="5537200"/>
            <a:ext cx="1344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08675" y="5537200"/>
            <a:ext cx="1429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科技符号" panose="02000502000000000000" charset="-122"/>
              </a:rPr>
              <a:t>（个）</a:t>
            </a:r>
            <a:endParaRPr lang="zh-CN" altLang="en-US" sz="24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8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193230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70000" y="1552575"/>
            <a:ext cx="9761220" cy="18148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 =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14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 =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15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 =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15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 =</a:t>
            </a:r>
            <a:endParaRPr lang="en-US" altLang="zh-CN" sz="2800" b="1">
              <a:solidFill>
                <a:srgbClr val="00000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17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 =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13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 =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11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 =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　　 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14</a:t>
            </a:r>
            <a:r>
              <a:rPr lang="zh-CN" altLang="en-US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 =</a:t>
            </a:r>
            <a:endParaRPr lang="en-US" altLang="zh-CN" sz="2800" b="1">
              <a:solidFill>
                <a:srgbClr val="00000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24150" y="1896745"/>
            <a:ext cx="37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24150" y="2797175"/>
            <a:ext cx="37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68240" y="1922145"/>
            <a:ext cx="37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68240" y="2797175"/>
            <a:ext cx="37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12330" y="1922145"/>
            <a:ext cx="37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12330" y="2767330"/>
            <a:ext cx="37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56420" y="1932305"/>
            <a:ext cx="37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56420" y="2767330"/>
            <a:ext cx="37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picid" val="{7c3a9c4b-7f16-4bdf-bb34-2dbeffdb54b1}"/>
</p:tagLst>
</file>

<file path=ppt/tags/tag11.xml><?xml version="1.0" encoding="utf-8"?>
<p:tagLst xmlns:p="http://schemas.openxmlformats.org/presentationml/2006/main">
  <p:tag name="picid" val="{7549ff6a-26e1-48cf-a0c3-105336c582e7}"/>
</p:tagLst>
</file>

<file path=ppt/tags/tag12.xml><?xml version="1.0" encoding="utf-8"?>
<p:tagLst xmlns:p="http://schemas.openxmlformats.org/presentationml/2006/main">
  <p:tag name="picid" val="{a0f6a23c-40b1-4cf0-bf1c-7463ade9aafd}"/>
</p:tagLst>
</file>

<file path=ppt/tags/tag13.xml><?xml version="1.0" encoding="utf-8"?>
<p:tagLst xmlns:p="http://schemas.openxmlformats.org/presentationml/2006/main">
  <p:tag name="picid" val="{06b3d977-2d76-4975-9a16-89ea661eec69}"/>
</p:tagLst>
</file>

<file path=ppt/tags/tag14.xml><?xml version="1.0" encoding="utf-8"?>
<p:tagLst xmlns:p="http://schemas.openxmlformats.org/presentationml/2006/main">
  <p:tag name="picid" val="{94af706b-166c-4769-935a-e8063e31d51b}"/>
</p:tagLst>
</file>

<file path=ppt/tags/tag15.xml><?xml version="1.0" encoding="utf-8"?>
<p:tagLst xmlns:p="http://schemas.openxmlformats.org/presentationml/2006/main">
  <p:tag name="picid" val="{7549ff6a-26e1-48cf-a0c3-105336c582e7}"/>
</p:tagLst>
</file>

<file path=ppt/tags/tag16.xml><?xml version="1.0" encoding="utf-8"?>
<p:tagLst xmlns:p="http://schemas.openxmlformats.org/presentationml/2006/main">
  <p:tag name="picid" val="{283d71df-d5d5-43b7-b4c1-88bbde7b9406}"/>
</p:tagLst>
</file>

<file path=ppt/tags/tag17.xml><?xml version="1.0" encoding="utf-8"?>
<p:tagLst xmlns:p="http://schemas.openxmlformats.org/presentationml/2006/main">
  <p:tag name="picid" val="{7549ff6a-26e1-48cf-a0c3-105336c582e7}"/>
</p:tagLst>
</file>

<file path=ppt/tags/tag18.xml><?xml version="1.0" encoding="utf-8"?>
<p:tagLst xmlns:p="http://schemas.openxmlformats.org/presentationml/2006/main">
  <p:tag name="picid" val="{a0f6a23c-40b1-4cf0-bf1c-7463ade9aafd}"/>
</p:tagLst>
</file>

<file path=ppt/tags/tag19.xml><?xml version="1.0" encoding="utf-8"?>
<p:tagLst xmlns:p="http://schemas.openxmlformats.org/presentationml/2006/main">
  <p:tag name="picid" val="{06b3d977-2d76-4975-9a16-89ea661eec69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picid" val="{7549ff6a-26e1-48cf-a0c3-105336c582e7}"/>
</p:tagLst>
</file>

<file path=ppt/tags/tag21.xml><?xml version="1.0" encoding="utf-8"?>
<p:tagLst xmlns:p="http://schemas.openxmlformats.org/presentationml/2006/main">
  <p:tag name="picid" val="{283d71df-d5d5-43b7-b4c1-88bbde7b9406}"/>
</p:tagLst>
</file>

<file path=ppt/tags/tag22.xml><?xml version="1.0" encoding="utf-8"?>
<p:tagLst xmlns:p="http://schemas.openxmlformats.org/presentationml/2006/main">
  <p:tag name="picid" val="{a9f22c83-0a83-40e2-b99c-e48fe70fb4d9}"/>
</p:tagLst>
</file>

<file path=ppt/tags/tag23.xml><?xml version="1.0" encoding="utf-8"?>
<p:tagLst xmlns:p="http://schemas.openxmlformats.org/presentationml/2006/main">
  <p:tag name="picid" val="{88fc4e95-8c08-4ccb-b1c7-b47c9818ee56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picid" val="{09898757-f1fc-4446-ba19-c5e82db85ff5}"/>
</p:tagLst>
</file>

<file path=ppt/tags/tag26.xml><?xml version="1.0" encoding="utf-8"?>
<p:tagLst xmlns:p="http://schemas.openxmlformats.org/presentationml/2006/main">
  <p:tag name="picid" val="{6c6e2ea0-0ebb-49af-9c7f-50b65efb32d5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picid" val="{0b976b01-1151-4155-9673-6777f576a900}"/>
</p:tagLst>
</file>

<file path=ppt/tags/tag29.xml><?xml version="1.0" encoding="utf-8"?>
<p:tagLst xmlns:p="http://schemas.openxmlformats.org/presentationml/2006/main">
  <p:tag name="picid" val="{0b976b01-1151-4155-9673-6777f576a900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picid" val="{196a6396-1246-4b89-b7f1-26c8e0a29a78}"/>
</p:tagLst>
</file>

<file path=ppt/tags/tag31.xml><?xml version="1.0" encoding="utf-8"?>
<p:tagLst xmlns:p="http://schemas.openxmlformats.org/presentationml/2006/main">
  <p:tag name="picid" val="{5d61372c-0514-4cff-9101-8e4d8a2ca9cc}"/>
</p:tagLst>
</file>

<file path=ppt/tags/tag32.xml><?xml version="1.0" encoding="utf-8"?>
<p:tagLst xmlns:p="http://schemas.openxmlformats.org/presentationml/2006/main">
  <p:tag name="picid" val="{5d61372c-0514-4cff-9101-8e4d8a2ca9cc}"/>
</p:tagLst>
</file>

<file path=ppt/tags/tag33.xml><?xml version="1.0" encoding="utf-8"?>
<p:tagLst xmlns:p="http://schemas.openxmlformats.org/presentationml/2006/main">
  <p:tag name="picid" val="{30f1b433-5a13-43d5-8f75-9cf59e1219c6}"/>
</p:tagLst>
</file>

<file path=ppt/tags/tag34.xml><?xml version="1.0" encoding="utf-8"?>
<p:tagLst xmlns:p="http://schemas.openxmlformats.org/presentationml/2006/main">
  <p:tag name="picid" val="{47d3bd79-d302-4ec3-a4b7-58fecc12c34f}"/>
</p:tagLst>
</file>

<file path=ppt/tags/tag35.xml><?xml version="1.0" encoding="utf-8"?>
<p:tagLst xmlns:p="http://schemas.openxmlformats.org/presentationml/2006/main">
  <p:tag name="KSO_WM_DIAGRAM_VIRTUALLY_FRAME" val="{&quot;height&quot;:91.3,&quot;left&quot;:214.15,&quot;top&quot;:114.05,&quot;width&quot;:443.9}"/>
</p:tagLst>
</file>

<file path=ppt/tags/tag36.xml><?xml version="1.0" encoding="utf-8"?>
<p:tagLst xmlns:p="http://schemas.openxmlformats.org/presentationml/2006/main">
  <p:tag name="KSO_WM_DIAGRAM_VIRTUALLY_FRAME" val="{&quot;height&quot;:91.3,&quot;left&quot;:214.15,&quot;top&quot;:114.05,&quot;width&quot;:443.9}"/>
</p:tagLst>
</file>

<file path=ppt/tags/tag37.xml><?xml version="1.0" encoding="utf-8"?>
<p:tagLst xmlns:p="http://schemas.openxmlformats.org/presentationml/2006/main">
  <p:tag name="KSO_WM_DIAGRAM_VIRTUALLY_FRAME" val="{&quot;height&quot;:91.3,&quot;left&quot;:214.15,&quot;top&quot;:114.05,&quot;width&quot;:443.9}"/>
</p:tagLst>
</file>

<file path=ppt/tags/tag38.xml><?xml version="1.0" encoding="utf-8"?>
<p:tagLst xmlns:p="http://schemas.openxmlformats.org/presentationml/2006/main">
  <p:tag name="KSO_WM_DIAGRAM_VIRTUALLY_FRAME" val="{&quot;height&quot;:91.3,&quot;left&quot;:214.15,&quot;top&quot;:114.05,&quot;width&quot;:443.9}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commondata" val="eyJoZGlkIjoiMzg5NDUyZTcyMTU0NzM4NWFjZTRhZTBkNjM1M2Q1MTA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91.3,&quot;left&quot;:214.15,&quot;top&quot;:114.05,&quot;width&quot;:443.9}"/>
</p:tagLst>
</file>

<file path=ppt/tags/tag7.xml><?xml version="1.0" encoding="utf-8"?>
<p:tagLst xmlns:p="http://schemas.openxmlformats.org/presentationml/2006/main">
  <p:tag name="KSO_WM_DIAGRAM_VIRTUALLY_FRAME" val="{&quot;height&quot;:91.3,&quot;left&quot;:214.15,&quot;top&quot;:114.05,&quot;width&quot;:443.9}"/>
</p:tagLst>
</file>

<file path=ppt/tags/tag8.xml><?xml version="1.0" encoding="utf-8"?>
<p:tagLst xmlns:p="http://schemas.openxmlformats.org/presentationml/2006/main">
  <p:tag name="KSO_WM_DIAGRAM_VIRTUALLY_FRAME" val="{&quot;height&quot;:91.3,&quot;left&quot;:214.15,&quot;top&quot;:114.05,&quot;width&quot;:443.9}"/>
</p:tagLst>
</file>

<file path=ppt/tags/tag9.xml><?xml version="1.0" encoding="utf-8"?>
<p:tagLst xmlns:p="http://schemas.openxmlformats.org/presentationml/2006/main">
  <p:tag name="KSO_WM_DIAGRAM_VIRTUALLY_FRAME" val="{&quot;height&quot;:91.3,&quot;left&quot;:214.15,&quot;top&quot;:114.05,&quot;width&quot;:443.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WPS 演示</Application>
  <PresentationFormat/>
  <Paragraphs>162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方正科技符号</vt:lpstr>
      <vt:lpstr>Verdana</vt:lpstr>
      <vt:lpstr>楷体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89</cp:revision>
  <dcterms:created xsi:type="dcterms:W3CDTF">2023-11-18T16:34:00Z</dcterms:created>
  <dcterms:modified xsi:type="dcterms:W3CDTF">2024-12-14T11:01:44Z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70AB499FA82E4DBA92CDE9ACCDD22E39_13</vt:lpwstr>
  </property>
  <property fmtid="{D5CDD505-2E9C-101B-9397-08002B2CF9AE}" pid="3" name="KSOProductBuildVer">
    <vt:lpwstr>2052-12.1.0.18608</vt:lpwstr>
  </property>
</Properties>
</file>