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1"/>
  </p:handoutMasterIdLst>
  <p:sldIdLst>
    <p:sldId id="272" r:id="rId3"/>
    <p:sldId id="280" r:id="rId4"/>
    <p:sldId id="289" r:id="rId5"/>
    <p:sldId id="290" r:id="rId6"/>
    <p:sldId id="283" r:id="rId7"/>
    <p:sldId id="284" r:id="rId8"/>
    <p:sldId id="285" r:id="rId9"/>
    <p:sldId id="274" r:id="rId10"/>
  </p:sldIdLst>
  <p:sldSz cx="12192000" cy="6858000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方正大标宋简体" panose="02000000000000000000" charset="-122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</p:embeddedFont>
    <p:embeddedFont>
      <p:font typeface="方正科技符号" panose="02000502000000000000" charset="-122"/>
      <p:regular r:id="rId23"/>
    </p:embeddedFont>
  </p:embeddedFontLst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925132" name="zhu_zhu584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4D4"/>
    <a:srgbClr val="4472C4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96"/>
        <p:guide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7.xml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925132" dt="2024-11-11T14:40:05.454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925132" dt="2024-11-11T14:40:05.45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8.png"/><Relationship Id="rId22" Type="http://schemas.openxmlformats.org/officeDocument/2006/relationships/comments" Target="../comments/comment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5.xml"/><Relationship Id="rId2" Type="http://schemas.openxmlformats.org/officeDocument/2006/relationships/image" Target="../media/image9.png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12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1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7" Type="http://schemas.openxmlformats.org/officeDocument/2006/relationships/comments" Target="../comments/comment2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34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35.xml"/><Relationship Id="rId2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39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捉 迷 藏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第三单元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20以内数与减法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1375" y="1278255"/>
            <a:ext cx="10509250" cy="49498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776855" y="4946015"/>
            <a:ext cx="2318732" cy="1160145"/>
            <a:chOff x="5049" y="7054"/>
            <a:chExt cx="2998" cy="1827"/>
          </a:xfrm>
        </p:grpSpPr>
        <p:sp>
          <p:nvSpPr>
            <p:cNvPr id="26" name="圆角矩形标注 25"/>
            <p:cNvSpPr/>
            <p:nvPr>
              <p:custDataLst>
                <p:tags r:id="rId3"/>
              </p:custDataLst>
            </p:nvPr>
          </p:nvSpPr>
          <p:spPr bwMode="auto">
            <a:xfrm>
              <a:off x="5049" y="7054"/>
              <a:ext cx="2998" cy="1827"/>
            </a:xfrm>
            <a:prstGeom prst="wedgeRoundRectCallout">
              <a:avLst>
                <a:gd name="adj1" fmla="val 66144"/>
                <a:gd name="adj2" fmla="val -3401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文本框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40" y="7209"/>
              <a:ext cx="2806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zh-CN" sz="2400" spc="2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一共有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4</a:t>
              </a:r>
              <a:r>
                <a:rPr lang="zh-CN" altLang="en-US" sz="2400" spc="5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个</a:t>
              </a:r>
              <a:endParaRPr lang="zh-CN" altLang="en-US" sz="2400" spc="500" dirty="0">
                <a:solidFill>
                  <a:schemeClr val="tx1"/>
                </a:solidFill>
                <a:uFillTx/>
                <a:latin typeface="Times New Roman" panose="02020603050405020304" charset="0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zh-CN" altLang="en-US" sz="2400" spc="500" dirty="0">
                  <a:solidFill>
                    <a:schemeClr val="tx1"/>
                  </a:solidFill>
                  <a:uFillTx/>
                  <a:latin typeface="Times New Roman" panose="02020603050405020304" charset="0"/>
                </a:rPr>
                <a:t>小朋友</a:t>
              </a:r>
              <a:r>
                <a:rPr lang="en-US" altLang="zh-CN" sz="2400" spc="200" dirty="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400" spc="2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 rot="20340000">
            <a:off x="518795" y="1480185"/>
            <a:ext cx="2227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捉迷藏</a:t>
            </a:r>
            <a:endParaRPr lang="zh-CN" altLang="en-US" sz="32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529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说一说，图中有哪些数学信息？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19125" y="3529330"/>
            <a:ext cx="3042285" cy="1171575"/>
            <a:chOff x="11716" y="7107"/>
            <a:chExt cx="4791" cy="1845"/>
          </a:xfrm>
        </p:grpSpPr>
        <p:sp>
          <p:nvSpPr>
            <p:cNvPr id="67" name="圆角矩形 66"/>
            <p:cNvSpPr/>
            <p:nvPr/>
          </p:nvSpPr>
          <p:spPr>
            <a:xfrm>
              <a:off x="11716" y="7696"/>
              <a:ext cx="4791" cy="1256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5517" y="7403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6093" y="7107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0" name="文本框 69"/>
            <p:cNvSpPr txBox="1">
              <a:spLocks noChangeArrowheads="1"/>
            </p:cNvSpPr>
            <p:nvPr/>
          </p:nvSpPr>
          <p:spPr bwMode="auto">
            <a:xfrm>
              <a:off x="11816" y="7913"/>
              <a:ext cx="438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有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3</a:t>
              </a:r>
              <a:r>
                <a:rPr lang="zh-CN" altLang="en-US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人要藏起来。</a:t>
              </a:r>
              <a:endParaRPr lang="zh-CN" altLang="en-US" sz="24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99170" y="2061210"/>
            <a:ext cx="3042285" cy="1225550"/>
            <a:chOff x="11716" y="7696"/>
            <a:chExt cx="4791" cy="1930"/>
          </a:xfrm>
        </p:grpSpPr>
        <p:sp>
          <p:nvSpPr>
            <p:cNvPr id="22" name="圆角矩形 21"/>
            <p:cNvSpPr/>
            <p:nvPr/>
          </p:nvSpPr>
          <p:spPr>
            <a:xfrm>
              <a:off x="11716" y="7696"/>
              <a:ext cx="4791" cy="1256"/>
            </a:xfrm>
            <a:prstGeom prst="roundRect">
              <a:avLst>
                <a:gd name="adj" fmla="val 25080"/>
              </a:avLst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3037" y="8776"/>
              <a:ext cx="510" cy="51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2697" y="9286"/>
              <a:ext cx="340" cy="340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11816" y="7913"/>
              <a:ext cx="438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8</a:t>
              </a:r>
              <a:r>
                <a:rPr lang="zh-CN" altLang="en-US" sz="2400" spc="3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cs typeface="微软雅黑" panose="020B0503020204020204" pitchFamily="34" charset="-122"/>
                </a:rPr>
                <a:t>人还没藏起来。</a:t>
              </a:r>
              <a:endParaRPr lang="zh-CN" altLang="en-US" sz="2400" spc="3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195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64935" y="497840"/>
            <a:ext cx="4996800" cy="216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" y="634070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701675" y="553085"/>
            <a:ext cx="529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藏起来的小朋友有多少人？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705485" y="1075055"/>
            <a:ext cx="3312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拨一拨，算一算。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245836" y="1704975"/>
            <a:ext cx="4385979" cy="576580"/>
            <a:chOff x="10288" y="6219"/>
            <a:chExt cx="7686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761" y="6289"/>
              <a:ext cx="221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（人）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179830" y="172720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13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945640" y="172275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704465" y="172275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843020" y="172275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8892540" y="5774690"/>
            <a:ext cx="744855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箭头 31"/>
          <p:cNvSpPr/>
          <p:nvPr/>
        </p:nvSpPr>
        <p:spPr>
          <a:xfrm>
            <a:off x="10085070" y="5774690"/>
            <a:ext cx="74676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柱形 107"/>
          <p:cNvSpPr/>
          <p:nvPr>
            <p:custDataLst>
              <p:tags r:id="rId4"/>
            </p:custDataLst>
          </p:nvPr>
        </p:nvSpPr>
        <p:spPr>
          <a:xfrm>
            <a:off x="2705100" y="282130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圆柱形 108"/>
          <p:cNvSpPr/>
          <p:nvPr>
            <p:custDataLst>
              <p:tags r:id="rId5"/>
            </p:custDataLst>
          </p:nvPr>
        </p:nvSpPr>
        <p:spPr>
          <a:xfrm>
            <a:off x="1720215" y="282130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矩形 109"/>
          <p:cNvSpPr/>
          <p:nvPr>
            <p:custDataLst>
              <p:tags r:id="rId6"/>
            </p:custDataLst>
          </p:nvPr>
        </p:nvSpPr>
        <p:spPr>
          <a:xfrm>
            <a:off x="1173480" y="554164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>
            <p:custDataLst>
              <p:tags r:id="rId7"/>
            </p:custDataLst>
          </p:nvPr>
        </p:nvSpPr>
        <p:spPr>
          <a:xfrm>
            <a:off x="2217420" y="554164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59050" y="5337175"/>
            <a:ext cx="331448" cy="216000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59050" y="5153025"/>
            <a:ext cx="331448" cy="216000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59050" y="4965700"/>
            <a:ext cx="331448" cy="216000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2580774" y="310896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580774" y="386651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580774" y="367157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580774" y="348107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580774" y="329501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580774" y="405638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5651500" y="2752725"/>
            <a:ext cx="0" cy="3276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71625" y="5337175"/>
            <a:ext cx="331448" cy="216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581409" y="423608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581409" y="479869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81409" y="460819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581409" y="442214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511425" y="3079115"/>
            <a:ext cx="429260" cy="152844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129915" y="3671570"/>
            <a:ext cx="0" cy="32321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83000" y="3593465"/>
            <a:ext cx="1492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10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40785" y="4190365"/>
            <a:ext cx="1492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0" name="圆柱形 29"/>
          <p:cNvSpPr/>
          <p:nvPr>
            <p:custDataLst>
              <p:tags r:id="rId13"/>
            </p:custDataLst>
          </p:nvPr>
        </p:nvSpPr>
        <p:spPr>
          <a:xfrm>
            <a:off x="7833995" y="282130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>
            <p:custDataLst>
              <p:tags r:id="rId14"/>
            </p:custDataLst>
          </p:nvPr>
        </p:nvSpPr>
        <p:spPr>
          <a:xfrm>
            <a:off x="6849110" y="2821305"/>
            <a:ext cx="43200" cy="2736000"/>
          </a:xfrm>
          <a:prstGeom prst="can">
            <a:avLst>
              <a:gd name="adj" fmla="val 34101"/>
            </a:avLst>
          </a:prstGeom>
          <a:gradFill>
            <a:gsLst>
              <a:gs pos="19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845B33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15"/>
            </p:custDataLst>
          </p:nvPr>
        </p:nvSpPr>
        <p:spPr>
          <a:xfrm>
            <a:off x="6302375" y="554164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>
            <p:custDataLst>
              <p:tags r:id="rId16"/>
            </p:custDataLst>
          </p:nvPr>
        </p:nvSpPr>
        <p:spPr>
          <a:xfrm>
            <a:off x="7346315" y="5541645"/>
            <a:ext cx="1044000" cy="487045"/>
          </a:xfrm>
          <a:prstGeom prst="rect">
            <a:avLst/>
          </a:prstGeom>
          <a:solidFill>
            <a:srgbClr val="FFFC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87945" y="5337175"/>
            <a:ext cx="331448" cy="216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87945" y="5153025"/>
            <a:ext cx="331448" cy="216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87945" y="4965700"/>
            <a:ext cx="331448" cy="216000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7709669" y="366014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709669" y="441769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709669" y="422275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709669" y="403225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709669" y="384619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709669" y="460756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00520" y="5337175"/>
            <a:ext cx="331448" cy="216000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>
            <a:off x="7710304" y="478726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710304" y="53498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710304" y="5159375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710304" y="4973320"/>
            <a:ext cx="295200" cy="18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7640320" y="3630295"/>
            <a:ext cx="429260" cy="97980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1" name="直接箭头连接符 90"/>
          <p:cNvCxnSpPr/>
          <p:nvPr/>
        </p:nvCxnSpPr>
        <p:spPr>
          <a:xfrm flipH="1" flipV="1">
            <a:off x="8258810" y="3994785"/>
            <a:ext cx="0" cy="32321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8811895" y="3593465"/>
            <a:ext cx="1681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13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10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834120" y="4190365"/>
            <a:ext cx="1492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10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4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108" grpId="0" bldLvl="0" animBg="1"/>
      <p:bldP spid="109" grpId="0" bldLvl="0" animBg="1"/>
      <p:bldP spid="110" grpId="0" bldLvl="0" animBg="1"/>
      <p:bldP spid="111" grpId="0" bldLvl="0" animBg="1"/>
      <p:bldP spid="58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3" grpId="0" bldLvl="0" animBg="1"/>
      <p:bldP spid="13" grpId="0" bldLvl="0" animBg="1"/>
      <p:bldP spid="14" grpId="0" bldLvl="0" animBg="1"/>
      <p:bldP spid="15" grpId="0" bldLvl="0" animBg="1"/>
      <p:bldP spid="12" grpId="0" bldLvl="0" animBg="1"/>
      <p:bldP spid="16" grpId="0" bldLvl="0" animBg="1"/>
      <p:bldP spid="33" grpId="1" bldLvl="0" animBg="1"/>
      <p:bldP spid="34" grpId="1" bldLvl="0" animBg="1"/>
      <p:bldP spid="35" grpId="1" bldLvl="0" animBg="1"/>
      <p:bldP spid="36" grpId="1" bldLvl="0" animBg="1"/>
      <p:bldP spid="37" grpId="1" bldLvl="0" animBg="1"/>
      <p:bldP spid="58" grpId="1" bldLvl="0" animBg="1"/>
      <p:bldP spid="12" grpId="1" bldLvl="0" animBg="1"/>
      <p:bldP spid="15" grpId="1" bldLvl="0" animBg="1"/>
      <p:bldP spid="16" grpId="1" bldLvl="0" animBg="1"/>
      <p:bldP spid="28" grpId="0"/>
      <p:bldP spid="29" grpId="0"/>
      <p:bldP spid="30" grpId="0" bldLvl="0" animBg="1"/>
      <p:bldP spid="31" grpId="0" bldLvl="0" animBg="1"/>
      <p:bldP spid="39" grpId="0" bldLvl="0" animBg="1"/>
      <p:bldP spid="40" grpId="0" bldLvl="0" animBg="1"/>
      <p:bldP spid="50" grpId="0" bldLvl="0" animBg="1"/>
      <p:bldP spid="45" grpId="0" bldLvl="0" animBg="1"/>
      <p:bldP spid="47" grpId="0" bldLvl="0" animBg="1"/>
      <p:bldP spid="48" grpId="0" bldLvl="0" animBg="1"/>
      <p:bldP spid="49" grpId="0" bldLvl="0" animBg="1"/>
      <p:bldP spid="44" grpId="0" bldLvl="0" animBg="1"/>
      <p:bldP spid="55" grpId="0" bldLvl="0" animBg="1"/>
      <p:bldP spid="56" grpId="0" bldLvl="0" animBg="1"/>
      <p:bldP spid="57" grpId="0" bldLvl="0" animBg="1"/>
      <p:bldP spid="53" grpId="0" bldLvl="0" animBg="1"/>
      <p:bldP spid="90" grpId="0" bldLvl="0" animBg="1"/>
      <p:bldP spid="44" grpId="1" bldLvl="0" animBg="1"/>
      <p:bldP spid="45" grpId="1" bldLvl="0" animBg="1"/>
      <p:bldP spid="47" grpId="1" bldLvl="0" animBg="1"/>
      <p:bldP spid="48" grpId="1" bldLvl="0" animBg="1"/>
      <p:bldP spid="49" grpId="1" bldLvl="0" animBg="1"/>
      <p:bldP spid="90" grpId="1" bldLvl="0" animBg="1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2199640" y="1592580"/>
            <a:ext cx="7203440" cy="678815"/>
          </a:xfrm>
          <a:prstGeom prst="roundRect">
            <a:avLst>
              <a:gd name="adj" fmla="val 37043"/>
            </a:avLst>
          </a:prstGeom>
          <a:solidFill>
            <a:srgbClr val="EEF4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8935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算一算，说一说有什么计算的好方法。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6035" y="1654175"/>
            <a:ext cx="2337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6095" y="1654175"/>
            <a:ext cx="2337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315" y="164465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9" name="组合 11"/>
          <p:cNvGrpSpPr/>
          <p:nvPr/>
        </p:nvGrpSpPr>
        <p:grpSpPr bwMode="auto">
          <a:xfrm rot="0">
            <a:off x="1412875" y="5256806"/>
            <a:ext cx="3306828" cy="703246"/>
            <a:chOff x="11247" y="1482"/>
            <a:chExt cx="2723" cy="2150"/>
          </a:xfrm>
        </p:grpSpPr>
        <p:sp>
          <p:nvSpPr>
            <p:cNvPr id="10" name="圆角矩形标注 9"/>
            <p:cNvSpPr/>
            <p:nvPr>
              <p:custDataLst>
                <p:tags r:id="rId2"/>
              </p:custDataLst>
            </p:nvPr>
          </p:nvSpPr>
          <p:spPr bwMode="auto">
            <a:xfrm>
              <a:off x="11247" y="1718"/>
              <a:ext cx="2611" cy="1914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" name="文本框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411" y="1482"/>
              <a:ext cx="2559" cy="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solidFill>
                    <a:schemeClr val="tx1"/>
                  </a:solidFill>
                  <a:uFillTx/>
                </a:rPr>
                <a:t>先得</a:t>
              </a:r>
              <a:r>
                <a:rPr lang="zh-CN" altLang="en-US" sz="2400" spc="500" dirty="0">
                  <a:solidFill>
                    <a:schemeClr val="tx1"/>
                  </a:solidFill>
                  <a:uFillTx/>
                </a:rPr>
                <a:t>到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lang="zh-CN" sz="2400" dirty="0">
                  <a:solidFill>
                    <a:schemeClr val="tx1"/>
                  </a:solidFill>
                  <a:uFillTx/>
                </a:rPr>
                <a:t>就好算了。</a:t>
              </a:r>
              <a:endParaRPr lang="zh-CN" altLang="en-US" sz="2400" spc="2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" y="4980940"/>
            <a:ext cx="828000" cy="828000"/>
          </a:xfrm>
          <a:prstGeom prst="rect">
            <a:avLst/>
          </a:prstGeom>
        </p:spPr>
      </p:pic>
      <p:grpSp>
        <p:nvGrpSpPr>
          <p:cNvPr id="21" name="组合 11"/>
          <p:cNvGrpSpPr/>
          <p:nvPr/>
        </p:nvGrpSpPr>
        <p:grpSpPr bwMode="auto">
          <a:xfrm rot="0">
            <a:off x="5633720" y="2745496"/>
            <a:ext cx="3962035" cy="716524"/>
            <a:chOff x="9776" y="1577"/>
            <a:chExt cx="4665" cy="2056"/>
          </a:xfrm>
        </p:grpSpPr>
        <p:sp>
          <p:nvSpPr>
            <p:cNvPr id="22" name="圆角矩形标注 21"/>
            <p:cNvSpPr/>
            <p:nvPr>
              <p:custDataLst>
                <p:tags r:id="rId5"/>
              </p:custDataLst>
            </p:nvPr>
          </p:nvSpPr>
          <p:spPr bwMode="auto">
            <a:xfrm>
              <a:off x="9776" y="1718"/>
              <a:ext cx="4483" cy="1915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88" y="1577"/>
              <a:ext cx="4653" cy="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7</a:t>
              </a:r>
              <a:r>
                <a:rPr lang="zh-CN" altLang="en-US" sz="2400" dirty="0">
                  <a:solidFill>
                    <a:schemeClr val="tx1"/>
                  </a:solidFill>
                  <a:uFillTx/>
                </a:rPr>
                <a:t>分</a:t>
              </a:r>
              <a:r>
                <a:rPr lang="zh-CN" altLang="en-US" sz="2400" spc="500" dirty="0">
                  <a:solidFill>
                    <a:schemeClr val="tx1"/>
                  </a:solidFill>
                  <a:uFillTx/>
                </a:rPr>
                <a:t>成</a:t>
              </a:r>
              <a:r>
                <a:rPr lang="en-US" alt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lang="zh-CN" altLang="en-US" sz="2400" spc="500" dirty="0">
                  <a:solidFill>
                    <a:schemeClr val="tx1"/>
                  </a:solidFill>
                  <a:uFillTx/>
                </a:rPr>
                <a:t>和</a:t>
              </a:r>
              <a:r>
                <a:rPr lang="en-US" alt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7</a:t>
              </a:r>
              <a:r>
                <a:rPr lang="en-US" altLang="zh-CN" sz="2400" dirty="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0665" y="2435860"/>
            <a:ext cx="828000" cy="828000"/>
          </a:xfrm>
          <a:prstGeom prst="rect">
            <a:avLst/>
          </a:prstGeom>
        </p:spPr>
      </p:pic>
      <p:grpSp>
        <p:nvGrpSpPr>
          <p:cNvPr id="24" name="组合 11"/>
          <p:cNvGrpSpPr/>
          <p:nvPr/>
        </p:nvGrpSpPr>
        <p:grpSpPr bwMode="auto">
          <a:xfrm rot="0">
            <a:off x="1259840" y="2732636"/>
            <a:ext cx="3044502" cy="763768"/>
            <a:chOff x="11247" y="1690"/>
            <a:chExt cx="3557" cy="1632"/>
          </a:xfrm>
        </p:grpSpPr>
        <p:sp>
          <p:nvSpPr>
            <p:cNvPr id="25" name="圆角矩形标注 24"/>
            <p:cNvSpPr/>
            <p:nvPr>
              <p:custDataLst>
                <p:tags r:id="rId8"/>
              </p:custDataLst>
            </p:nvPr>
          </p:nvSpPr>
          <p:spPr bwMode="auto">
            <a:xfrm>
              <a:off x="11247" y="1718"/>
              <a:ext cx="3557" cy="1604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6" name="文本框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426" y="1690"/>
              <a:ext cx="3378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solidFill>
                    <a:schemeClr val="tx1"/>
                  </a:solidFill>
                  <a:uFillTx/>
                </a:rPr>
                <a:t>我用计数器帮着算。</a:t>
              </a:r>
              <a:endParaRPr lang="zh-CN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730" y="2455545"/>
            <a:ext cx="828000" cy="828000"/>
          </a:xfrm>
          <a:prstGeom prst="rect">
            <a:avLst/>
          </a:prstGeom>
        </p:spPr>
      </p:pic>
      <p:grpSp>
        <p:nvGrpSpPr>
          <p:cNvPr id="38" name="组合 11"/>
          <p:cNvGrpSpPr/>
          <p:nvPr/>
        </p:nvGrpSpPr>
        <p:grpSpPr bwMode="auto">
          <a:xfrm rot="0">
            <a:off x="5796711" y="5200227"/>
            <a:ext cx="4180062" cy="668867"/>
            <a:chOff x="8295" y="1638"/>
            <a:chExt cx="7695" cy="1264"/>
          </a:xfrm>
        </p:grpSpPr>
        <p:sp>
          <p:nvSpPr>
            <p:cNvPr id="46" name="圆角矩形标注 45"/>
            <p:cNvSpPr/>
            <p:nvPr>
              <p:custDataLst>
                <p:tags r:id="rId11"/>
              </p:custDataLst>
            </p:nvPr>
          </p:nvSpPr>
          <p:spPr bwMode="auto">
            <a:xfrm>
              <a:off x="8295" y="1718"/>
              <a:ext cx="7564" cy="1184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2" name="文本框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67" y="1638"/>
              <a:ext cx="7623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solidFill>
                    <a:schemeClr val="tx1"/>
                  </a:solidFill>
                  <a:uFillTx/>
                </a:rPr>
                <a:t>可以想加法算减法</a:t>
              </a:r>
              <a:r>
                <a:rPr lang="en-US" altLang="zh-CN" sz="2400" spc="200" dirty="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400" spc="2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54" name="图片 53" descr="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9595" y="4905375"/>
            <a:ext cx="828000" cy="82800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1205230" y="3815080"/>
            <a:ext cx="4638040" cy="877570"/>
            <a:chOff x="1942" y="7157"/>
            <a:chExt cx="7304" cy="1382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" y="7563"/>
              <a:ext cx="7304" cy="9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5"/>
            <a:srcRect l="12339" t="15797" r="61667" b="40870"/>
            <a:stretch>
              <a:fillRect/>
            </a:stretch>
          </p:blipFill>
          <p:spPr>
            <a:xfrm>
              <a:off x="3926" y="7180"/>
              <a:ext cx="503" cy="338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5"/>
            <a:srcRect l="64444" t="18043" r="7924" b="11884"/>
            <a:stretch>
              <a:fillRect/>
            </a:stretch>
          </p:blipFill>
          <p:spPr>
            <a:xfrm>
              <a:off x="5629" y="7157"/>
              <a:ext cx="408" cy="417"/>
            </a:xfrm>
            <a:prstGeom prst="rect">
              <a:avLst/>
            </a:prstGeom>
          </p:spPr>
        </p:pic>
      </p:grpSp>
      <p:sp>
        <p:nvSpPr>
          <p:cNvPr id="71" name="文本框 70"/>
          <p:cNvSpPr txBox="1"/>
          <p:nvPr/>
        </p:nvSpPr>
        <p:spPr>
          <a:xfrm>
            <a:off x="8112125" y="166179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4603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用计数器拨一拨，算一算。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58655"/>
            <a:ext cx="468000" cy="4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18005" y="2781300"/>
            <a:ext cx="2337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122295" y="278574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3175380" y="276796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55" name="文本框 54"/>
          <p:cNvSpPr txBox="1"/>
          <p:nvPr/>
        </p:nvSpPr>
        <p:spPr>
          <a:xfrm>
            <a:off x="5965190" y="2781300"/>
            <a:ext cx="2337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269480" y="278574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7322565" y="276796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组合 19"/>
          <p:cNvGrpSpPr/>
          <p:nvPr/>
        </p:nvGrpSpPr>
        <p:grpSpPr>
          <a:xfrm>
            <a:off x="1183640" y="2211705"/>
            <a:ext cx="4213860" cy="1548130"/>
            <a:chOff x="2286" y="4357"/>
            <a:chExt cx="6636" cy="243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" y="4357"/>
              <a:ext cx="6636" cy="2438"/>
            </a:xfrm>
            <a:prstGeom prst="rect">
              <a:avLst/>
            </a:prstGeom>
          </p:spPr>
        </p:pic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2776" y="4944"/>
              <a:ext cx="948" cy="907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3044" y="5714"/>
              <a:ext cx="948" cy="907"/>
            </a:xfrm>
            <a:prstGeom prst="rect">
              <a:avLst/>
            </a:prstGeom>
          </p:spPr>
        </p:pic>
        <p:pic>
          <p:nvPicPr>
            <p:cNvPr id="8" name="图片 7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3807" y="5460"/>
              <a:ext cx="948" cy="907"/>
            </a:xfrm>
            <a:prstGeom prst="rect">
              <a:avLst/>
            </a:prstGeom>
          </p:spPr>
        </p:pic>
        <p:pic>
          <p:nvPicPr>
            <p:cNvPr id="9" name="图片 8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3503" y="4665"/>
              <a:ext cx="948" cy="907"/>
            </a:xfrm>
            <a:prstGeom prst="rect">
              <a:avLst/>
            </a:prstGeom>
          </p:spPr>
        </p:pic>
        <p:pic>
          <p:nvPicPr>
            <p:cNvPr id="10" name="图片 9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4308" y="4518"/>
              <a:ext cx="948" cy="907"/>
            </a:xfrm>
            <a:prstGeom prst="rect">
              <a:avLst/>
            </a:prstGeom>
          </p:spPr>
        </p:pic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4579" y="5237"/>
              <a:ext cx="948" cy="907"/>
            </a:xfrm>
            <a:prstGeom prst="rect">
              <a:avLst/>
            </a:prstGeom>
          </p:spPr>
        </p:pic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5132" y="4663"/>
              <a:ext cx="948" cy="907"/>
            </a:xfrm>
            <a:prstGeom prst="rect">
              <a:avLst/>
            </a:prstGeom>
          </p:spPr>
        </p:pic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6478" y="4741"/>
              <a:ext cx="948" cy="907"/>
            </a:xfrm>
            <a:prstGeom prst="rect">
              <a:avLst/>
            </a:prstGeom>
          </p:spPr>
        </p:pic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7343" y="4748"/>
              <a:ext cx="948" cy="907"/>
            </a:xfrm>
            <a:prstGeom prst="rect">
              <a:avLst/>
            </a:prstGeom>
          </p:spPr>
        </p:pic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7350" y="5586"/>
              <a:ext cx="948" cy="907"/>
            </a:xfrm>
            <a:prstGeom prst="rect">
              <a:avLst/>
            </a:prstGeom>
          </p:spPr>
        </p:pic>
        <p:pic>
          <p:nvPicPr>
            <p:cNvPr id="16" name="图片 15" descr="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6472" y="5579"/>
              <a:ext cx="948" cy="907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901055" y="1963420"/>
            <a:ext cx="5487670" cy="1864360"/>
            <a:chOff x="9685" y="3092"/>
            <a:chExt cx="8642" cy="293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6" y="3406"/>
              <a:ext cx="8175" cy="2470"/>
            </a:xfrm>
            <a:prstGeom prst="rect">
              <a:avLst/>
            </a:prstGeom>
          </p:spPr>
        </p:pic>
        <p:pic>
          <p:nvPicPr>
            <p:cNvPr id="19" name="图片 18" descr="一下 3-3-2  小鸡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5" y="3092"/>
              <a:ext cx="8643" cy="2936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2214245" y="4077335"/>
            <a:ext cx="306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 spc="8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zh-CN" altLang="en-US" sz="2400" b="1" spc="8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400" b="1" spc="8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zh-CN" altLang="en-US" sz="2400" b="1" spc="8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 spc="8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</a:t>
            </a:r>
            <a:r>
              <a:rPr lang="zh-CN" altLang="en-US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（只</a:t>
            </a:r>
            <a:r>
              <a:rPr lang="zh-CN" altLang="en-US" sz="2400" spc="8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r>
              <a:rPr lang="en-US" altLang="zh-CN" sz="2400" b="1" spc="8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</a:t>
            </a:r>
            <a:endParaRPr lang="en-US" altLang="zh-CN" sz="2400" b="1" spc="8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32835" y="408178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678935" y="403288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5" name="圆角矩形 24"/>
          <p:cNvSpPr/>
          <p:nvPr/>
        </p:nvSpPr>
        <p:spPr>
          <a:xfrm>
            <a:off x="1614550" y="485711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6" name="文本框 25"/>
          <p:cNvSpPr txBox="1"/>
          <p:nvPr/>
        </p:nvSpPr>
        <p:spPr>
          <a:xfrm>
            <a:off x="2049145" y="492061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572765" y="485711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3139440" y="4911725"/>
            <a:ext cx="218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（只）</a:t>
            </a:r>
            <a:endParaRPr lang="zh-CN" altLang="en-US" sz="240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26665" y="490156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678935" y="485711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1" name="文本框 30"/>
          <p:cNvSpPr txBox="1"/>
          <p:nvPr/>
        </p:nvSpPr>
        <p:spPr>
          <a:xfrm>
            <a:off x="1565275" y="490156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32835" y="490156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614550" y="564896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4" name="文本框 33"/>
          <p:cNvSpPr txBox="1"/>
          <p:nvPr/>
        </p:nvSpPr>
        <p:spPr>
          <a:xfrm>
            <a:off x="2049145" y="570357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572765" y="564896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6" name="文本框 35"/>
          <p:cNvSpPr txBox="1"/>
          <p:nvPr/>
        </p:nvSpPr>
        <p:spPr>
          <a:xfrm>
            <a:off x="3139440" y="5694680"/>
            <a:ext cx="218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（只）</a:t>
            </a:r>
            <a:endParaRPr lang="zh-CN" altLang="en-US" sz="240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26665" y="569785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678935" y="564896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39" name="文本框 38"/>
          <p:cNvSpPr txBox="1"/>
          <p:nvPr/>
        </p:nvSpPr>
        <p:spPr>
          <a:xfrm>
            <a:off x="1565275" y="569785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32835" y="569785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958075" y="486600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45" name="文本框 44"/>
          <p:cNvSpPr txBox="1"/>
          <p:nvPr/>
        </p:nvSpPr>
        <p:spPr>
          <a:xfrm>
            <a:off x="7392670" y="492950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916290" y="486600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47" name="文本框 46"/>
          <p:cNvSpPr txBox="1"/>
          <p:nvPr/>
        </p:nvSpPr>
        <p:spPr>
          <a:xfrm>
            <a:off x="8496300" y="4920615"/>
            <a:ext cx="242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（只）</a:t>
            </a:r>
            <a:endParaRPr lang="zh-CN" altLang="en-US" sz="240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70190" y="491045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022460" y="486600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6908800" y="491045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976360" y="491045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6958075" y="565785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57" name="文本框 56"/>
          <p:cNvSpPr txBox="1"/>
          <p:nvPr/>
        </p:nvSpPr>
        <p:spPr>
          <a:xfrm>
            <a:off x="7392670" y="5712460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7916290" y="565785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59" name="文本框 58"/>
          <p:cNvSpPr txBox="1"/>
          <p:nvPr/>
        </p:nvSpPr>
        <p:spPr>
          <a:xfrm>
            <a:off x="8496300" y="5703570"/>
            <a:ext cx="242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（只）</a:t>
            </a:r>
            <a:endParaRPr lang="zh-CN" altLang="en-US" sz="240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870190" y="57067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9022460" y="565785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63" name="文本框 62"/>
          <p:cNvSpPr txBox="1"/>
          <p:nvPr/>
        </p:nvSpPr>
        <p:spPr>
          <a:xfrm>
            <a:off x="6908800" y="57067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976360" y="57067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6958330" y="4041140"/>
            <a:ext cx="575310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66" name="文本框 65"/>
          <p:cNvSpPr txBox="1"/>
          <p:nvPr/>
        </p:nvSpPr>
        <p:spPr>
          <a:xfrm>
            <a:off x="7392670" y="4104640"/>
            <a:ext cx="65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7916545" y="4041140"/>
            <a:ext cx="575310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68" name="文本框 67"/>
          <p:cNvSpPr txBox="1"/>
          <p:nvPr/>
        </p:nvSpPr>
        <p:spPr>
          <a:xfrm>
            <a:off x="8496300" y="4095750"/>
            <a:ext cx="2418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（只）</a:t>
            </a:r>
            <a:endParaRPr lang="zh-CN" altLang="en-US" sz="240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870190" y="4085590"/>
            <a:ext cx="65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9022715" y="4041140"/>
            <a:ext cx="575310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71" name="文本框 70"/>
          <p:cNvSpPr txBox="1"/>
          <p:nvPr/>
        </p:nvSpPr>
        <p:spPr>
          <a:xfrm>
            <a:off x="6908800" y="4085590"/>
            <a:ext cx="65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976360" y="4085590"/>
            <a:ext cx="65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1" grpId="0"/>
      <p:bldP spid="32" grpId="0"/>
      <p:bldP spid="37" grpId="0"/>
      <p:bldP spid="39" grpId="0"/>
      <p:bldP spid="40" grpId="0"/>
      <p:bldP spid="33" grpId="0" bldLvl="0" animBg="1"/>
      <p:bldP spid="34" grpId="0"/>
      <p:bldP spid="35" grpId="0" bldLvl="0" animBg="1"/>
      <p:bldP spid="36" grpId="0"/>
      <p:bldP spid="38" grpId="0" bldLvl="0" animBg="1"/>
      <p:bldP spid="48" grpId="0"/>
      <p:bldP spid="50" grpId="0"/>
      <p:bldP spid="51" grpId="0"/>
      <p:bldP spid="60" grpId="0"/>
      <p:bldP spid="63" grpId="0"/>
      <p:bldP spid="64" grpId="0"/>
      <p:bldP spid="52" grpId="0" bldLvl="0" animBg="1"/>
      <p:bldP spid="57" grpId="0"/>
      <p:bldP spid="58" grpId="0" bldLvl="0" animBg="1"/>
      <p:bldP spid="59" grpId="0"/>
      <p:bldP spid="62" grpId="0" bldLvl="0" animBg="1"/>
      <p:bldP spid="69" grpId="0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62296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39814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61798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摘苹果。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571625" y="1399540"/>
            <a:ext cx="9396095" cy="4632960"/>
            <a:chOff x="2474" y="2698"/>
            <a:chExt cx="14797" cy="7296"/>
          </a:xfrm>
        </p:grpSpPr>
        <p:grpSp>
          <p:nvGrpSpPr>
            <p:cNvPr id="20" name="组合 19"/>
            <p:cNvGrpSpPr/>
            <p:nvPr/>
          </p:nvGrpSpPr>
          <p:grpSpPr>
            <a:xfrm>
              <a:off x="3640" y="8082"/>
              <a:ext cx="3118" cy="1912"/>
              <a:chOff x="3640" y="8082"/>
              <a:chExt cx="3118" cy="1912"/>
            </a:xfrm>
          </p:grpSpPr>
          <p:pic>
            <p:nvPicPr>
              <p:cNvPr id="15" name="图片 14" descr="5X-5-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0" y="8082"/>
                <a:ext cx="3118" cy="1913"/>
              </a:xfrm>
              <a:prstGeom prst="rect">
                <a:avLst/>
              </a:prstGeom>
            </p:spPr>
          </p:pic>
          <p:sp>
            <p:nvSpPr>
              <p:cNvPr id="93" name="文本框 92"/>
              <p:cNvSpPr txBox="1"/>
              <p:nvPr/>
            </p:nvSpPr>
            <p:spPr>
              <a:xfrm rot="20580000">
                <a:off x="4462" y="8626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15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9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474" y="6340"/>
              <a:ext cx="3174" cy="1782"/>
              <a:chOff x="2474" y="6340"/>
              <a:chExt cx="3174" cy="1782"/>
            </a:xfrm>
          </p:grpSpPr>
          <p:pic>
            <p:nvPicPr>
              <p:cNvPr id="18" name="图片 17" descr="5X-5-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4" y="6340"/>
                <a:ext cx="3175" cy="1782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 rot="360000">
                <a:off x="3203" y="6791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17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8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52" y="4285"/>
              <a:ext cx="2948" cy="1906"/>
              <a:chOff x="3152" y="4285"/>
              <a:chExt cx="2948" cy="1906"/>
            </a:xfrm>
          </p:grpSpPr>
          <p:pic>
            <p:nvPicPr>
              <p:cNvPr id="13" name="图片 12" descr="5X-5-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2" y="4285"/>
                <a:ext cx="2948" cy="1906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 rot="21180000">
                <a:off x="3767" y="4921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13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9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928" y="2698"/>
              <a:ext cx="8846" cy="7086"/>
              <a:chOff x="5928" y="2698"/>
              <a:chExt cx="8846" cy="7086"/>
            </a:xfrm>
          </p:grpSpPr>
          <p:pic>
            <p:nvPicPr>
              <p:cNvPr id="12" name="图片 11" descr="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8" y="2698"/>
                <a:ext cx="8846" cy="7087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6325" y="3226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17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9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 rot="360000">
                <a:off x="12005" y="3530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15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8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4067" y="4255"/>
              <a:ext cx="2948" cy="1974"/>
              <a:chOff x="14067" y="4255"/>
              <a:chExt cx="2948" cy="1974"/>
            </a:xfrm>
          </p:grpSpPr>
          <p:pic>
            <p:nvPicPr>
              <p:cNvPr id="16" name="图片 15" descr="5X-5-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67" y="4255"/>
                <a:ext cx="2948" cy="1974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 rot="720000">
                <a:off x="14537" y="4876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13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8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4381" y="6417"/>
              <a:ext cx="2890" cy="1856"/>
              <a:chOff x="14381" y="6417"/>
              <a:chExt cx="2890" cy="1856"/>
            </a:xfrm>
          </p:grpSpPr>
          <p:pic>
            <p:nvPicPr>
              <p:cNvPr id="17" name="图片 16" descr="5X-5-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81" y="6417"/>
                <a:ext cx="2891" cy="1856"/>
              </a:xfrm>
              <a:prstGeom prst="rect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15093" y="6932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11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9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3559" y="8105"/>
              <a:ext cx="2778" cy="1562"/>
              <a:chOff x="13559" y="8105"/>
              <a:chExt cx="2778" cy="1562"/>
            </a:xfrm>
          </p:grpSpPr>
          <p:pic>
            <p:nvPicPr>
              <p:cNvPr id="14" name="图片 13" descr="5X-5-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59" y="8105"/>
                <a:ext cx="2778" cy="1563"/>
              </a:xfrm>
              <a:prstGeom prst="rect">
                <a:avLst/>
              </a:prstGeom>
            </p:spPr>
          </p:pic>
          <p:sp>
            <p:nvSpPr>
              <p:cNvPr id="32" name="文本框 31"/>
              <p:cNvSpPr txBox="1"/>
              <p:nvPr/>
            </p:nvSpPr>
            <p:spPr>
              <a:xfrm>
                <a:off x="13934" y="8577"/>
                <a:ext cx="17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11</a:t>
                </a:r>
                <a:r>
                  <a:rPr lang="zh-CN" altLang="en-US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－</a:t>
                </a:r>
                <a:r>
                  <a:rPr lang="en-US" altLang="zh-CN" sz="2400" b="1">
                    <a:latin typeface="方正科技符号" panose="02000502000000000000" charset="-122"/>
                    <a:ea typeface="方正科技符号" panose="02000502000000000000" charset="-122"/>
                    <a:cs typeface="Times New Roman" panose="02020603050405020304" charset="0"/>
                  </a:rPr>
                  <a:t>8</a:t>
                </a:r>
                <a:endPara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4" name="弧形 33"/>
            <p:cNvSpPr/>
            <p:nvPr/>
          </p:nvSpPr>
          <p:spPr>
            <a:xfrm rot="19500000">
              <a:off x="5417" y="7688"/>
              <a:ext cx="2620" cy="455"/>
            </a:xfrm>
            <a:prstGeom prst="arc">
              <a:avLst>
                <a:gd name="adj1" fmla="val 11025654"/>
                <a:gd name="adj2" fmla="val 21303487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5" name="图片 34" descr="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17" y="6835"/>
              <a:ext cx="499" cy="680"/>
            </a:xfrm>
            <a:prstGeom prst="rect">
              <a:avLst/>
            </a:prstGeom>
          </p:spPr>
        </p:pic>
        <p:pic>
          <p:nvPicPr>
            <p:cNvPr id="36" name="图片 35" descr="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46" y="5842"/>
              <a:ext cx="533" cy="619"/>
            </a:xfrm>
            <a:prstGeom prst="rect">
              <a:avLst/>
            </a:prstGeom>
          </p:spPr>
        </p:pic>
        <p:pic>
          <p:nvPicPr>
            <p:cNvPr id="37" name="图片 36" descr="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29" y="4932"/>
              <a:ext cx="511" cy="627"/>
            </a:xfrm>
            <a:prstGeom prst="rect">
              <a:avLst/>
            </a:prstGeom>
          </p:spPr>
        </p:pic>
        <p:pic>
          <p:nvPicPr>
            <p:cNvPr id="38" name="图片 37" descr="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69" y="4308"/>
              <a:ext cx="546" cy="629"/>
            </a:xfrm>
            <a:prstGeom prst="rect">
              <a:avLst/>
            </a:prstGeom>
          </p:spPr>
        </p:pic>
        <p:pic>
          <p:nvPicPr>
            <p:cNvPr id="39" name="图片 38" descr="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52" y="4514"/>
              <a:ext cx="777" cy="777"/>
            </a:xfrm>
            <a:prstGeom prst="rect">
              <a:avLst/>
            </a:prstGeom>
          </p:spPr>
        </p:pic>
        <p:pic>
          <p:nvPicPr>
            <p:cNvPr id="40" name="图片 39" descr="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639" y="5081"/>
              <a:ext cx="554" cy="747"/>
            </a:xfrm>
            <a:prstGeom prst="rect">
              <a:avLst/>
            </a:prstGeom>
          </p:spPr>
        </p:pic>
        <p:pic>
          <p:nvPicPr>
            <p:cNvPr id="42" name="图片 41" descr="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308" y="6009"/>
              <a:ext cx="582" cy="680"/>
            </a:xfrm>
            <a:prstGeom prst="rect">
              <a:avLst/>
            </a:prstGeom>
          </p:spPr>
        </p:pic>
        <p:pic>
          <p:nvPicPr>
            <p:cNvPr id="43" name="图片 42" descr="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71" y="7576"/>
              <a:ext cx="705" cy="705"/>
            </a:xfrm>
            <a:prstGeom prst="rect">
              <a:avLst/>
            </a:prstGeom>
          </p:spPr>
        </p:pic>
      </p:grpSp>
      <p:sp>
        <p:nvSpPr>
          <p:cNvPr id="47" name="任意多边形 46"/>
          <p:cNvSpPr/>
          <p:nvPr/>
        </p:nvSpPr>
        <p:spPr>
          <a:xfrm>
            <a:off x="4936490" y="2195830"/>
            <a:ext cx="341630" cy="609600"/>
          </a:xfrm>
          <a:custGeom>
            <a:avLst/>
            <a:gdLst>
              <a:gd name="connisteX0" fmla="*/ 0 w 341630"/>
              <a:gd name="connsiteY0" fmla="*/ 0 h 609600"/>
              <a:gd name="connisteX1" fmla="*/ 341630 w 341630"/>
              <a:gd name="connsiteY1" fmla="*/ 6096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w="341630" h="609600">
                <a:moveTo>
                  <a:pt x="0" y="0"/>
                </a:moveTo>
                <a:cubicBezTo>
                  <a:pt x="113665" y="203200"/>
                  <a:pt x="227965" y="406400"/>
                  <a:pt x="341630" y="60960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3656965" y="2254885"/>
            <a:ext cx="3288030" cy="698500"/>
          </a:xfrm>
          <a:custGeom>
            <a:avLst/>
            <a:gdLst>
              <a:gd name="connisteX0" fmla="*/ 0 w 3288030"/>
              <a:gd name="connsiteY0" fmla="*/ 698418 h 698418"/>
              <a:gd name="connisteX1" fmla="*/ 2198370 w 3288030"/>
              <a:gd name="connsiteY1" fmla="*/ 15158 h 698418"/>
              <a:gd name="connisteX2" fmla="*/ 3288030 w 3288030"/>
              <a:gd name="connsiteY2" fmla="*/ 282493 h 6984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288030" h="698418">
                <a:moveTo>
                  <a:pt x="0" y="698418"/>
                </a:moveTo>
                <a:cubicBezTo>
                  <a:pt x="417830" y="556178"/>
                  <a:pt x="1540510" y="98343"/>
                  <a:pt x="2198370" y="15158"/>
                </a:cubicBezTo>
                <a:cubicBezTo>
                  <a:pt x="2856230" y="-68027"/>
                  <a:pt x="3114040" y="215183"/>
                  <a:pt x="3288030" y="282493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978150" y="2514600"/>
            <a:ext cx="2941955" cy="1546860"/>
          </a:xfrm>
          <a:custGeom>
            <a:avLst/>
            <a:gdLst>
              <a:gd name="connisteX0" fmla="*/ 0 w 2941955"/>
              <a:gd name="connsiteY0" fmla="*/ 1546708 h 1546708"/>
              <a:gd name="connisteX1" fmla="*/ 619125 w 2941955"/>
              <a:gd name="connsiteY1" fmla="*/ 877418 h 1546708"/>
              <a:gd name="connisteX2" fmla="*/ 1487170 w 2941955"/>
              <a:gd name="connsiteY2" fmla="*/ 378308 h 1546708"/>
              <a:gd name="connisteX3" fmla="*/ 2604770 w 2941955"/>
              <a:gd name="connsiteY3" fmla="*/ 50648 h 1546708"/>
              <a:gd name="connisteX4" fmla="*/ 2941955 w 2941955"/>
              <a:gd name="connsiteY4" fmla="*/ 4293 h 15467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941955" h="1546709">
                <a:moveTo>
                  <a:pt x="0" y="1546709"/>
                </a:moveTo>
                <a:cubicBezTo>
                  <a:pt x="106680" y="1422884"/>
                  <a:pt x="321945" y="1111099"/>
                  <a:pt x="619125" y="877419"/>
                </a:cubicBezTo>
                <a:cubicBezTo>
                  <a:pt x="916305" y="643739"/>
                  <a:pt x="1090295" y="543409"/>
                  <a:pt x="1487170" y="378309"/>
                </a:cubicBezTo>
                <a:cubicBezTo>
                  <a:pt x="1884045" y="213209"/>
                  <a:pt x="2313940" y="125579"/>
                  <a:pt x="2604770" y="50649"/>
                </a:cubicBezTo>
                <a:cubicBezTo>
                  <a:pt x="2895600" y="-24281"/>
                  <a:pt x="2896870" y="6834"/>
                  <a:pt x="2941955" y="4294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5337810" y="2329815"/>
            <a:ext cx="2397125" cy="1253490"/>
          </a:xfrm>
          <a:custGeom>
            <a:avLst/>
            <a:gdLst>
              <a:gd name="connisteX0" fmla="*/ 2397125 w 2397125"/>
              <a:gd name="connsiteY0" fmla="*/ 0 h 1253786"/>
              <a:gd name="connisteX1" fmla="*/ 1856740 w 2397125"/>
              <a:gd name="connsiteY1" fmla="*/ 725170 h 1253786"/>
              <a:gd name="connisteX2" fmla="*/ 1155065 w 2397125"/>
              <a:gd name="connsiteY2" fmla="*/ 1029970 h 1253786"/>
              <a:gd name="connisteX3" fmla="*/ 508000 w 2397125"/>
              <a:gd name="connsiteY3" fmla="*/ 1223645 h 1253786"/>
              <a:gd name="connisteX4" fmla="*/ 0 w 2397125"/>
              <a:gd name="connsiteY4" fmla="*/ 1251585 h 125378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397125" h="1253787">
                <a:moveTo>
                  <a:pt x="2397125" y="0"/>
                </a:moveTo>
                <a:cubicBezTo>
                  <a:pt x="2303145" y="139065"/>
                  <a:pt x="2105025" y="519430"/>
                  <a:pt x="1856740" y="725170"/>
                </a:cubicBezTo>
                <a:cubicBezTo>
                  <a:pt x="1608455" y="930910"/>
                  <a:pt x="1424940" y="930275"/>
                  <a:pt x="1155065" y="1029970"/>
                </a:cubicBezTo>
                <a:cubicBezTo>
                  <a:pt x="885190" y="1129665"/>
                  <a:pt x="739140" y="1179195"/>
                  <a:pt x="508000" y="1223645"/>
                </a:cubicBezTo>
                <a:cubicBezTo>
                  <a:pt x="276860" y="1268095"/>
                  <a:pt x="88900" y="1249680"/>
                  <a:pt x="0" y="1251585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7799705" y="2912110"/>
            <a:ext cx="1343660" cy="152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8242935" y="3683000"/>
            <a:ext cx="1537335" cy="43434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 flipV="1">
            <a:off x="7986395" y="4735830"/>
            <a:ext cx="972185" cy="406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1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2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3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4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5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6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7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8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19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1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2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3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4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5.xml><?xml version="1.0" encoding="utf-8"?>
<p:tagLst xmlns:p="http://schemas.openxmlformats.org/presentationml/2006/main">
  <p:tag name="KSO_WM_DIAGRAM_VIRTUALLY_FRAME" val="{&quot;height&quot;:169.8,&quot;left&quot;:229.65,&quot;top&quot;:229,&quot;width&quot;:661.3047244094489}"/>
</p:tagLst>
</file>

<file path=ppt/tags/tag2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2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3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commondata" val="eyJoZGlkIjoiMzg5NDUyZTcyMTU0NzM4NWFjZTRhZTBkNjM1M2Q1MT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icid" val="{05eb37e9-99f3-46f5-8f78-e7c36815f36d}"/>
</p:tagLst>
</file>

<file path=ppt/tags/tag7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8.xml><?xml version="1.0" encoding="utf-8"?>
<p:tagLst xmlns:p="http://schemas.openxmlformats.org/presentationml/2006/main">
  <p:tag name="KSO_WM_DIAGRAM_VIRTUALLY_FRAME" val="{&quot;height&quot;:196.8,&quot;left&quot;:74.36374379924132,&quot;top&quot;:131.4,&quot;width&quot;:344.58625620075867}"/>
</p:tagLst>
</file>

<file path=ppt/tags/tag9.xml><?xml version="1.0" encoding="utf-8"?>
<p:tagLst xmlns:p="http://schemas.openxmlformats.org/presentationml/2006/main">
  <p:tag name="picid" val="{37d332e4-9e0d-4b3a-b592-d3568981c16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WPS 演示</Application>
  <PresentationFormat/>
  <Paragraphs>154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Times New Roman</vt:lpstr>
      <vt:lpstr>Verdana</vt:lpstr>
      <vt:lpstr>微软雅黑</vt:lpstr>
      <vt:lpstr>方正科技符号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90</cp:revision>
  <dcterms:created xsi:type="dcterms:W3CDTF">2023-11-18T16:34:00Z</dcterms:created>
  <dcterms:modified xsi:type="dcterms:W3CDTF">2025-01-07T11:13:48Z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4C013A0458F840B7BDA7E3F90A03A9C7_13</vt:lpwstr>
  </property>
  <property fmtid="{D5CDD505-2E9C-101B-9397-08002B2CF9AE}" pid="3" name="KSOProductBuildVer">
    <vt:lpwstr>2052-12.1.0.19302</vt:lpwstr>
  </property>
</Properties>
</file>