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2"/>
  </p:handoutMasterIdLst>
  <p:sldIdLst>
    <p:sldId id="272" r:id="rId3"/>
    <p:sldId id="280" r:id="rId4"/>
    <p:sldId id="289" r:id="rId5"/>
    <p:sldId id="290" r:id="rId6"/>
    <p:sldId id="283" r:id="rId7"/>
    <p:sldId id="284" r:id="rId8"/>
    <p:sldId id="285" r:id="rId9"/>
    <p:sldId id="291" r:id="rId10"/>
    <p:sldId id="274" r:id="rId11"/>
  </p:sldIdLst>
  <p:sldSz cx="12192000" cy="6858000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微软雅黑" panose="020B0503020204020204" pitchFamily="34" charset="-122"/>
      <p:regular r:id="rId17"/>
    </p:embeddedFont>
    <p:embeddedFont>
      <p:font typeface="方正科技符号" panose="02000502000000000000" charset="-122"/>
      <p:regular r:id="rId18"/>
    </p:embeddedFont>
    <p:embeddedFont>
      <p:font typeface="方正大标宋简体" panose="02000000000000000000" charset="-122"/>
      <p:regular r:id="rId19"/>
    </p:embeddedFont>
  </p:embeddedFontLst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2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2.xml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13.xml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14.xml"/><Relationship Id="rId2" Type="http://schemas.openxmlformats.org/officeDocument/2006/relationships/image" Target="../media/image13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买 文 具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第三单元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20以内数与减法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003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9435" y="1433830"/>
            <a:ext cx="7300595" cy="4155440"/>
          </a:xfrm>
          <a:prstGeom prst="rect">
            <a:avLst/>
          </a:prstGeom>
        </p:spPr>
      </p:pic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2569845" y="1668780"/>
            <a:ext cx="2750820" cy="551180"/>
            <a:chOff x="3474" y="3215"/>
            <a:chExt cx="4332" cy="868"/>
          </a:xfrm>
        </p:grpSpPr>
        <p:sp>
          <p:nvSpPr>
            <p:cNvPr id="18" name="圆角矩形标注 17"/>
            <p:cNvSpPr/>
            <p:nvPr>
              <p:custDataLst>
                <p:tags r:id="rId3"/>
              </p:custDataLst>
            </p:nvPr>
          </p:nvSpPr>
          <p:spPr bwMode="auto">
            <a:xfrm>
              <a:off x="3474" y="3215"/>
              <a:ext cx="4332" cy="868"/>
            </a:xfrm>
            <a:prstGeom prst="wedgeRoundRectCallout">
              <a:avLst>
                <a:gd name="adj1" fmla="val 37746"/>
                <a:gd name="adj2" fmla="val 92972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8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" name="文本框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92" y="3289"/>
              <a:ext cx="40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zh-CN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我买</a:t>
              </a:r>
              <a:r>
                <a:rPr lang="en-US" altLang="zh-CN" sz="2400" b="1" spc="2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9</a:t>
              </a:r>
              <a:r>
                <a:rPr lang="zh-CN" altLang="en-US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本练习本。</a:t>
              </a:r>
              <a:endParaRPr lang="zh-CN" altLang="en-US" sz="2400" spc="200" dirty="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944420" y="3616960"/>
            <a:ext cx="2363930" cy="551180"/>
            <a:chOff x="3860" y="3215"/>
            <a:chExt cx="3951" cy="868"/>
          </a:xfrm>
        </p:grpSpPr>
        <p:sp>
          <p:nvSpPr>
            <p:cNvPr id="26" name="圆角矩形标注 25"/>
            <p:cNvSpPr/>
            <p:nvPr>
              <p:custDataLst>
                <p:tags r:id="rId6"/>
              </p:custDataLst>
            </p:nvPr>
          </p:nvSpPr>
          <p:spPr bwMode="auto">
            <a:xfrm>
              <a:off x="3860" y="3215"/>
              <a:ext cx="3946" cy="868"/>
            </a:xfrm>
            <a:prstGeom prst="wedgeRoundRectCallout">
              <a:avLst>
                <a:gd name="adj1" fmla="val 61658"/>
                <a:gd name="adj2" fmla="val -47926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文本框 2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1" y="3289"/>
              <a:ext cx="395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zh-CN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我买</a:t>
              </a:r>
              <a:r>
                <a:rPr lang="en-US" altLang="zh-CN" sz="2400" b="1" spc="2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7</a:t>
              </a:r>
              <a:r>
                <a:rPr lang="zh-CN" altLang="en-US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支铅笔</a:t>
              </a:r>
              <a:r>
                <a:rPr lang="zh-CN" altLang="en-US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。</a:t>
              </a:r>
              <a:endParaRPr lang="zh-CN" altLang="en-US" sz="2400" spc="200" dirty="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29600" y="4624070"/>
            <a:ext cx="2047423" cy="1199515"/>
            <a:chOff x="4384" y="3090"/>
            <a:chExt cx="3422" cy="1889"/>
          </a:xfrm>
        </p:grpSpPr>
        <p:sp>
          <p:nvSpPr>
            <p:cNvPr id="29" name="圆角矩形标注 28"/>
            <p:cNvSpPr/>
            <p:nvPr/>
          </p:nvSpPr>
          <p:spPr bwMode="auto">
            <a:xfrm>
              <a:off x="4384" y="3215"/>
              <a:ext cx="3422" cy="1764"/>
            </a:xfrm>
            <a:prstGeom prst="wedgeRoundRectCallout">
              <a:avLst>
                <a:gd name="adj1" fmla="val -28910"/>
                <a:gd name="adj2" fmla="val -80655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4493" y="3090"/>
              <a:ext cx="3204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zh-CN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有</a:t>
              </a:r>
              <a:r>
                <a:rPr lang="en-US" altLang="zh-CN" sz="24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1</a:t>
              </a:r>
              <a:r>
                <a:rPr lang="en-US" altLang="zh-CN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2</a:t>
              </a:r>
              <a:r>
                <a:rPr lang="zh-CN" altLang="en-US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支铅笔，</a:t>
              </a:r>
              <a:endParaRPr lang="zh-CN" altLang="en-US" sz="2400" spc="200" dirty="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  <a:p>
              <a:pPr algn="l" eaLnBrk="1" hangingPunct="1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1</a:t>
              </a:r>
              <a:r>
                <a:rPr lang="en-US" altLang="zh-CN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5</a:t>
              </a:r>
              <a:r>
                <a:rPr lang="zh-CN" altLang="en-US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本练习本。</a:t>
              </a:r>
              <a:endParaRPr lang="zh-CN" altLang="en-US" sz="2400" spc="200" dirty="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917575" y="796290"/>
            <a:ext cx="53949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说一说，图中有哪些数学信息？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65" y="56104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632460" y="480060"/>
            <a:ext cx="53949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还剩几支铅笔？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452755"/>
            <a:ext cx="4358005" cy="2023745"/>
          </a:xfrm>
          <a:prstGeom prst="roundRect">
            <a:avLst>
              <a:gd name="adj" fmla="val 7645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6" name="组合 65"/>
          <p:cNvGrpSpPr/>
          <p:nvPr/>
        </p:nvGrpSpPr>
        <p:grpSpPr>
          <a:xfrm>
            <a:off x="1118836" y="1220470"/>
            <a:ext cx="4385979" cy="576580"/>
            <a:chOff x="10288" y="6219"/>
            <a:chExt cx="7686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（支）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052830" y="124269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12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818640" y="12382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577465" y="12382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716020" y="12382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13105" y="1958975"/>
            <a:ext cx="2134649" cy="759460"/>
            <a:chOff x="12789" y="4840"/>
            <a:chExt cx="3613" cy="1196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12789" y="4840"/>
              <a:ext cx="3613" cy="1196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文本框 26"/>
            <p:cNvSpPr txBox="1">
              <a:spLocks noChangeArrowheads="1"/>
            </p:cNvSpPr>
            <p:nvPr/>
          </p:nvSpPr>
          <p:spPr bwMode="auto">
            <a:xfrm>
              <a:off x="13243" y="4840"/>
              <a:ext cx="3039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charset="0"/>
                </a:rPr>
                <a:t>可以摆一摆。</a:t>
              </a:r>
              <a:endParaRPr lang="zh-CN" sz="2400" dirty="0">
                <a:latin typeface="Times New Roman" panose="02020603050405020304" charset="0"/>
              </a:endParaRPr>
            </a:p>
          </p:txBody>
        </p:sp>
      </p:grpSp>
      <p:pic>
        <p:nvPicPr>
          <p:cNvPr id="4" name="图片 3" descr="p29 淘气拿小棒（改）"/>
          <p:cNvPicPr>
            <a:picLocks noChangeAspect="1"/>
          </p:cNvPicPr>
          <p:nvPr/>
        </p:nvPicPr>
        <p:blipFill>
          <a:blip r:embed="rId3"/>
          <a:srcRect b="18207"/>
          <a:stretch>
            <a:fillRect/>
          </a:stretch>
        </p:blipFill>
        <p:spPr>
          <a:xfrm flipH="1">
            <a:off x="266065" y="2108200"/>
            <a:ext cx="842645" cy="1390015"/>
          </a:xfrm>
          <a:prstGeom prst="rect">
            <a:avLst/>
          </a:prstGeom>
        </p:spPr>
      </p:pic>
      <p:sp>
        <p:nvSpPr>
          <p:cNvPr id="5" name="圆柱形 4"/>
          <p:cNvSpPr/>
          <p:nvPr/>
        </p:nvSpPr>
        <p:spPr>
          <a:xfrm>
            <a:off x="479425" y="3385185"/>
            <a:ext cx="10800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柱形 7"/>
          <p:cNvSpPr/>
          <p:nvPr/>
        </p:nvSpPr>
        <p:spPr>
          <a:xfrm>
            <a:off x="678230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柱形 20"/>
          <p:cNvSpPr/>
          <p:nvPr/>
        </p:nvSpPr>
        <p:spPr>
          <a:xfrm>
            <a:off x="876985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柱形 21"/>
          <p:cNvSpPr/>
          <p:nvPr/>
        </p:nvSpPr>
        <p:spPr>
          <a:xfrm>
            <a:off x="1075740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柱形 8"/>
          <p:cNvSpPr/>
          <p:nvPr/>
        </p:nvSpPr>
        <p:spPr>
          <a:xfrm>
            <a:off x="1274495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柱形 9"/>
          <p:cNvSpPr/>
          <p:nvPr/>
        </p:nvSpPr>
        <p:spPr>
          <a:xfrm>
            <a:off x="1473250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柱形 10"/>
          <p:cNvSpPr/>
          <p:nvPr/>
        </p:nvSpPr>
        <p:spPr>
          <a:xfrm>
            <a:off x="1672005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柱形 11"/>
          <p:cNvSpPr/>
          <p:nvPr/>
        </p:nvSpPr>
        <p:spPr>
          <a:xfrm>
            <a:off x="1870760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柱形 12"/>
          <p:cNvSpPr/>
          <p:nvPr/>
        </p:nvSpPr>
        <p:spPr>
          <a:xfrm>
            <a:off x="2069515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柱形 13"/>
          <p:cNvSpPr/>
          <p:nvPr/>
        </p:nvSpPr>
        <p:spPr>
          <a:xfrm>
            <a:off x="2467025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柱形 14"/>
          <p:cNvSpPr/>
          <p:nvPr/>
        </p:nvSpPr>
        <p:spPr>
          <a:xfrm>
            <a:off x="2665780" y="3385185"/>
            <a:ext cx="107950" cy="899795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柱形 15"/>
          <p:cNvSpPr/>
          <p:nvPr/>
        </p:nvSpPr>
        <p:spPr>
          <a:xfrm>
            <a:off x="2268270" y="338518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燕尾形箭头 23"/>
          <p:cNvSpPr/>
          <p:nvPr/>
        </p:nvSpPr>
        <p:spPr>
          <a:xfrm>
            <a:off x="7578725" y="5664835"/>
            <a:ext cx="68961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箭头 31"/>
          <p:cNvSpPr/>
          <p:nvPr/>
        </p:nvSpPr>
        <p:spPr>
          <a:xfrm>
            <a:off x="8594090" y="5664835"/>
            <a:ext cx="69088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分①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燕尾形箭头 32"/>
          <p:cNvSpPr/>
          <p:nvPr/>
        </p:nvSpPr>
        <p:spPr>
          <a:xfrm>
            <a:off x="9610725" y="5638165"/>
            <a:ext cx="69088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分②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燕尾形箭头 33"/>
          <p:cNvSpPr/>
          <p:nvPr/>
        </p:nvSpPr>
        <p:spPr>
          <a:xfrm>
            <a:off x="10627360" y="5638165"/>
            <a:ext cx="69088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78910" y="2043430"/>
            <a:ext cx="2839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</a:t>
            </a:r>
            <a:r>
              <a:rPr lang="en-US" altLang="zh-CN" sz="24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400" b="1" spc="2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zh-CN" altLang="en-US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分成</a:t>
            </a:r>
            <a:r>
              <a:rPr lang="en-US" altLang="zh-CN" sz="24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400" b="1" spc="2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0</a:t>
            </a:r>
            <a:r>
              <a:rPr lang="zh-CN" altLang="en-US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400" b="1" spc="2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zh-CN" altLang="en-US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spc="2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 flipV="1">
            <a:off x="3535680" y="1858645"/>
            <a:ext cx="0" cy="291600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圆柱形 35"/>
          <p:cNvSpPr/>
          <p:nvPr/>
        </p:nvSpPr>
        <p:spPr>
          <a:xfrm>
            <a:off x="4152265" y="3390265"/>
            <a:ext cx="10800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圆柱形 36"/>
          <p:cNvSpPr/>
          <p:nvPr/>
        </p:nvSpPr>
        <p:spPr>
          <a:xfrm>
            <a:off x="4351070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圆柱形 37"/>
          <p:cNvSpPr/>
          <p:nvPr/>
        </p:nvSpPr>
        <p:spPr>
          <a:xfrm>
            <a:off x="4549825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圆柱形 38"/>
          <p:cNvSpPr/>
          <p:nvPr/>
        </p:nvSpPr>
        <p:spPr>
          <a:xfrm>
            <a:off x="4748580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柱形 39"/>
          <p:cNvSpPr/>
          <p:nvPr/>
        </p:nvSpPr>
        <p:spPr>
          <a:xfrm>
            <a:off x="4947335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圆柱形 40"/>
          <p:cNvSpPr/>
          <p:nvPr/>
        </p:nvSpPr>
        <p:spPr>
          <a:xfrm>
            <a:off x="5146090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圆柱形 41"/>
          <p:cNvSpPr/>
          <p:nvPr/>
        </p:nvSpPr>
        <p:spPr>
          <a:xfrm>
            <a:off x="5344845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圆柱形 42"/>
          <p:cNvSpPr/>
          <p:nvPr/>
        </p:nvSpPr>
        <p:spPr>
          <a:xfrm>
            <a:off x="5543600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圆柱形 43"/>
          <p:cNvSpPr/>
          <p:nvPr/>
        </p:nvSpPr>
        <p:spPr>
          <a:xfrm>
            <a:off x="5742355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圆柱形 44"/>
          <p:cNvSpPr/>
          <p:nvPr/>
        </p:nvSpPr>
        <p:spPr>
          <a:xfrm>
            <a:off x="6139865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圆柱形 45"/>
          <p:cNvSpPr/>
          <p:nvPr/>
        </p:nvSpPr>
        <p:spPr>
          <a:xfrm>
            <a:off x="6338620" y="3390265"/>
            <a:ext cx="107950" cy="899795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圆柱形 47"/>
          <p:cNvSpPr/>
          <p:nvPr/>
        </p:nvSpPr>
        <p:spPr>
          <a:xfrm>
            <a:off x="5941110" y="339026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3813810" y="2593975"/>
            <a:ext cx="1746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60060" y="2593975"/>
            <a:ext cx="1445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844925" y="3333115"/>
            <a:ext cx="1655445" cy="1009650"/>
            <a:chOff x="6504" y="5936"/>
            <a:chExt cx="2607" cy="1590"/>
          </a:xfrm>
        </p:grpSpPr>
        <p:sp>
          <p:nvSpPr>
            <p:cNvPr id="51" name="圆角矩形 50"/>
            <p:cNvSpPr/>
            <p:nvPr/>
          </p:nvSpPr>
          <p:spPr>
            <a:xfrm>
              <a:off x="6899" y="5936"/>
              <a:ext cx="2212" cy="1591"/>
            </a:xfrm>
            <a:prstGeom prst="roundRect">
              <a:avLst>
                <a:gd name="adj" fmla="val 6062"/>
              </a:avLst>
            </a:prstGeom>
            <a:noFill/>
            <a:ln w="19050">
              <a:solidFill>
                <a:srgbClr val="00B0F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H="1">
              <a:off x="6504" y="6732"/>
              <a:ext cx="397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5" name="文本框 54"/>
          <p:cNvSpPr txBox="1"/>
          <p:nvPr/>
        </p:nvSpPr>
        <p:spPr>
          <a:xfrm>
            <a:off x="560705" y="1830705"/>
            <a:ext cx="2507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一根一根地减，还剩</a:t>
            </a:r>
            <a:r>
              <a:rPr lang="en-US" altLang="zh-CN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根。</a:t>
            </a:r>
            <a:endParaRPr lang="zh-CN" altLang="en-US" sz="2400" spc="2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7049135" y="2476500"/>
            <a:ext cx="0" cy="369697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7696835" y="2565400"/>
            <a:ext cx="2839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</a:t>
            </a:r>
            <a:r>
              <a:rPr lang="en-US" altLang="zh-CN" sz="2400" b="1" spc="2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7</a:t>
            </a:r>
            <a:r>
              <a:rPr lang="zh-CN" altLang="en-US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分成</a:t>
            </a:r>
            <a:r>
              <a:rPr lang="en-US" altLang="zh-CN" sz="2400" b="1" spc="2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zh-CN" altLang="en-US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400" b="1" spc="2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5</a:t>
            </a:r>
            <a:r>
              <a:rPr lang="zh-CN" altLang="en-US" sz="24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spc="2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" name="圆柱形 57"/>
          <p:cNvSpPr/>
          <p:nvPr/>
        </p:nvSpPr>
        <p:spPr>
          <a:xfrm>
            <a:off x="7870190" y="3912235"/>
            <a:ext cx="10800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圆柱形 58"/>
          <p:cNvSpPr/>
          <p:nvPr/>
        </p:nvSpPr>
        <p:spPr>
          <a:xfrm>
            <a:off x="8068995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圆柱形 66"/>
          <p:cNvSpPr/>
          <p:nvPr/>
        </p:nvSpPr>
        <p:spPr>
          <a:xfrm>
            <a:off x="8267750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圆柱形 67"/>
          <p:cNvSpPr/>
          <p:nvPr/>
        </p:nvSpPr>
        <p:spPr>
          <a:xfrm>
            <a:off x="8466505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圆柱形 68"/>
          <p:cNvSpPr/>
          <p:nvPr/>
        </p:nvSpPr>
        <p:spPr>
          <a:xfrm>
            <a:off x="8665260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圆柱形 69"/>
          <p:cNvSpPr/>
          <p:nvPr/>
        </p:nvSpPr>
        <p:spPr>
          <a:xfrm>
            <a:off x="8864015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圆柱形 70"/>
          <p:cNvSpPr/>
          <p:nvPr/>
        </p:nvSpPr>
        <p:spPr>
          <a:xfrm>
            <a:off x="9062770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圆柱形 71"/>
          <p:cNvSpPr/>
          <p:nvPr/>
        </p:nvSpPr>
        <p:spPr>
          <a:xfrm>
            <a:off x="9261525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圆柱形 76"/>
          <p:cNvSpPr/>
          <p:nvPr/>
        </p:nvSpPr>
        <p:spPr>
          <a:xfrm>
            <a:off x="9460280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圆柱形 77"/>
          <p:cNvSpPr/>
          <p:nvPr/>
        </p:nvSpPr>
        <p:spPr>
          <a:xfrm>
            <a:off x="9857790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圆柱形 78"/>
          <p:cNvSpPr/>
          <p:nvPr/>
        </p:nvSpPr>
        <p:spPr>
          <a:xfrm>
            <a:off x="10056545" y="3912235"/>
            <a:ext cx="107950" cy="899795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圆柱形 79"/>
          <p:cNvSpPr/>
          <p:nvPr/>
        </p:nvSpPr>
        <p:spPr>
          <a:xfrm>
            <a:off x="9659035" y="391223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7531735" y="3115945"/>
            <a:ext cx="1955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518015" y="3115945"/>
            <a:ext cx="1647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835602" y="3847465"/>
            <a:ext cx="546648" cy="1010285"/>
            <a:chOff x="8290" y="5936"/>
            <a:chExt cx="1218" cy="1591"/>
          </a:xfrm>
        </p:grpSpPr>
        <p:sp>
          <p:nvSpPr>
            <p:cNvPr id="84" name="圆角矩形 83"/>
            <p:cNvSpPr/>
            <p:nvPr/>
          </p:nvSpPr>
          <p:spPr>
            <a:xfrm>
              <a:off x="8290" y="5936"/>
              <a:ext cx="821" cy="1591"/>
            </a:xfrm>
            <a:prstGeom prst="roundRect">
              <a:avLst>
                <a:gd name="adj" fmla="val 6062"/>
              </a:avLst>
            </a:prstGeom>
            <a:noFill/>
            <a:ln w="19050">
              <a:solidFill>
                <a:srgbClr val="00B0F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5" name="直接箭头连接符 84"/>
            <p:cNvCxnSpPr/>
            <p:nvPr/>
          </p:nvCxnSpPr>
          <p:spPr>
            <a:xfrm>
              <a:off x="9111" y="6731"/>
              <a:ext cx="397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8824682" y="3847465"/>
            <a:ext cx="1140870" cy="1010285"/>
            <a:chOff x="8290" y="5936"/>
            <a:chExt cx="2542" cy="1591"/>
          </a:xfrm>
        </p:grpSpPr>
        <p:sp>
          <p:nvSpPr>
            <p:cNvPr id="87" name="圆角矩形 86"/>
            <p:cNvSpPr/>
            <p:nvPr/>
          </p:nvSpPr>
          <p:spPr>
            <a:xfrm>
              <a:off x="8290" y="5936"/>
              <a:ext cx="2175" cy="1591"/>
            </a:xfrm>
            <a:prstGeom prst="roundRect">
              <a:avLst>
                <a:gd name="adj" fmla="val 6062"/>
              </a:avLst>
            </a:prstGeom>
            <a:noFill/>
            <a:ln w="19050">
              <a:solidFill>
                <a:srgbClr val="00B0F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8" name="直接箭头连接符 87"/>
            <p:cNvCxnSpPr/>
            <p:nvPr/>
          </p:nvCxnSpPr>
          <p:spPr>
            <a:xfrm>
              <a:off x="10435" y="6731"/>
              <a:ext cx="397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9" name="圆柱形 88"/>
          <p:cNvSpPr/>
          <p:nvPr/>
        </p:nvSpPr>
        <p:spPr>
          <a:xfrm>
            <a:off x="4144645" y="5107305"/>
            <a:ext cx="10800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圆柱形 89"/>
          <p:cNvSpPr/>
          <p:nvPr/>
        </p:nvSpPr>
        <p:spPr>
          <a:xfrm>
            <a:off x="4343450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圆柱形 90"/>
          <p:cNvSpPr/>
          <p:nvPr/>
        </p:nvSpPr>
        <p:spPr>
          <a:xfrm>
            <a:off x="4542205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圆柱形 91"/>
          <p:cNvSpPr/>
          <p:nvPr/>
        </p:nvSpPr>
        <p:spPr>
          <a:xfrm>
            <a:off x="4740960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圆柱形 92"/>
          <p:cNvSpPr/>
          <p:nvPr/>
        </p:nvSpPr>
        <p:spPr>
          <a:xfrm>
            <a:off x="4939715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圆柱形 93"/>
          <p:cNvSpPr/>
          <p:nvPr/>
        </p:nvSpPr>
        <p:spPr>
          <a:xfrm>
            <a:off x="5138470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圆柱形 94"/>
          <p:cNvSpPr/>
          <p:nvPr/>
        </p:nvSpPr>
        <p:spPr>
          <a:xfrm>
            <a:off x="5337225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圆柱形 95"/>
          <p:cNvSpPr/>
          <p:nvPr/>
        </p:nvSpPr>
        <p:spPr>
          <a:xfrm>
            <a:off x="5535980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圆柱形 96"/>
          <p:cNvSpPr/>
          <p:nvPr/>
        </p:nvSpPr>
        <p:spPr>
          <a:xfrm>
            <a:off x="5734735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圆柱形 97"/>
          <p:cNvSpPr/>
          <p:nvPr/>
        </p:nvSpPr>
        <p:spPr>
          <a:xfrm>
            <a:off x="6132245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圆柱形 98"/>
          <p:cNvSpPr/>
          <p:nvPr/>
        </p:nvSpPr>
        <p:spPr>
          <a:xfrm>
            <a:off x="6331000" y="5107305"/>
            <a:ext cx="107950" cy="899795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圆柱形 99"/>
          <p:cNvSpPr/>
          <p:nvPr/>
        </p:nvSpPr>
        <p:spPr>
          <a:xfrm>
            <a:off x="5933490" y="5107305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876935" y="5013960"/>
            <a:ext cx="2736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＋（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19785" y="5581650"/>
            <a:ext cx="1647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4036695" y="5053330"/>
            <a:ext cx="2622550" cy="1010285"/>
          </a:xfrm>
          <a:prstGeom prst="roundRect">
            <a:avLst>
              <a:gd name="adj" fmla="val 6062"/>
            </a:avLst>
          </a:prstGeom>
          <a:noFill/>
          <a:ln w="190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6" name="直接连接符 105"/>
          <p:cNvCxnSpPr/>
          <p:nvPr/>
        </p:nvCxnSpPr>
        <p:spPr>
          <a:xfrm flipH="1" flipV="1">
            <a:off x="138113" y="4771708"/>
            <a:ext cx="6919595" cy="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1837690" y="4996180"/>
            <a:ext cx="47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9687 0 " pathEditMode="relative" ptsTypes="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7708 -0.0012963 " pathEditMode="relative" ptsTypes="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7708 -0.0012963 " pathEditMode="relative" ptsTypes="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7708 -0.0012963 " pathEditMode="relative" ptsTypes="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7708 -0.0012963 " pathEditMode="relative" ptsTypes="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7708 -0.0012963 " pathEditMode="relative" ptsTypes="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7708 -0.0012963 " pathEditMode="relative" ptsTypes="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7708 -0.0012963 " pathEditMode="relative" ptsTypes="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7708 -0.0012963 " pathEditMode="relative" ptsTypes="">
                                      <p:cBhvr>
                                        <p:cTn id="1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83854 -0.000648148 " pathEditMode="relative" ptsTypes="">
                                      <p:cBhvr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83854 -0.000648148 " pathEditMode="relative" ptsTypes="">
                                      <p:cBhvr>
                                        <p:cTn id="1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83854 -0.000648148 " pathEditMode="relative" ptsTypes="">
                                      <p:cBhvr>
                                        <p:cTn id="2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2813 0 " pathEditMode="relative" ptsTypes="">
                                      <p:cBhvr>
                                        <p:cTn id="2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2813 0 " pathEditMode="relative" ptsTypes="">
                                      <p:cBhvr>
                                        <p:cTn id="2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2813 0 " pathEditMode="relative" ptsTypes="">
                                      <p:cBhvr>
                                        <p:cTn id="2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2813 0 " pathEditMode="relative" ptsTypes="">
                                      <p:cBhvr>
                                        <p:cTn id="2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2813 0 " pathEditMode="relative" ptsTypes="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2813 0 " pathEditMode="relative" ptsTypes="">
                                      <p:cBhvr>
                                        <p:cTn id="2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47396 -0.000648148 " pathEditMode="relative" ptsTypes="">
                                      <p:cBhvr>
                                        <p:cTn id="2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47396 -0.000648148 " pathEditMode="relative" ptsTypes="">
                                      <p:cBhvr>
                                        <p:cTn id="2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47396 -0.000648148 " pathEditMode="relative" ptsTypes="">
                                      <p:cBhvr>
                                        <p:cTn id="2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47396 -0.000648148 " pathEditMode="relative" ptsTypes="">
                                      <p:cBhvr>
                                        <p:cTn id="2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47396 -0.000648148 " pathEditMode="relative" ptsTypes="">
                                      <p:cBhvr>
                                        <p:cTn id="2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5" grpId="1" animBg="1"/>
      <p:bldP spid="8" grpId="1" animBg="1"/>
      <p:bldP spid="21" grpId="1" animBg="1"/>
      <p:bldP spid="22" grpId="1" animBg="1"/>
      <p:bldP spid="9" grpId="1" animBg="1"/>
      <p:bldP spid="10" grpId="1" animBg="1"/>
      <p:bldP spid="11" grpId="1" animBg="1"/>
      <p:bldP spid="12" grpId="1" animBg="1"/>
      <p:bldP spid="13" grpId="1" animBg="1"/>
      <p:bldP spid="5" grpId="2" bldLvl="0" animBg="1"/>
      <p:bldP spid="8" grpId="2" bldLvl="0" animBg="1"/>
      <p:bldP spid="21" grpId="2" bldLvl="0" animBg="1"/>
      <p:bldP spid="22" grpId="2" bldLvl="0" animBg="1"/>
      <p:bldP spid="9" grpId="2" bldLvl="0" animBg="1"/>
      <p:bldP spid="10" grpId="2" bldLvl="0" animBg="1"/>
      <p:bldP spid="11" grpId="2" bldLvl="0" animBg="1"/>
      <p:bldP spid="12" grpId="2" bldLvl="0" animBg="1"/>
      <p:bldP spid="13" grpId="2" bldLvl="0" animBg="1"/>
      <p:bldP spid="14" grpId="1" animBg="1"/>
      <p:bldP spid="15" grpId="1" animBg="1"/>
      <p:bldP spid="14" grpId="2" bldLvl="0" animBg="1"/>
      <p:bldP spid="15" grpId="2" bldLvl="0" animBg="1"/>
      <p:bldP spid="16" grpId="1" animBg="1"/>
      <p:bldP spid="16" grpId="2" bldLvl="0" animBg="1"/>
      <p:bldP spid="15" grpId="3" bldLvl="0" animBg="1"/>
      <p:bldP spid="14" grpId="3" bldLvl="0" animBg="1"/>
      <p:bldP spid="16" grpId="3" bldLvl="0" animBg="1"/>
      <p:bldP spid="13" grpId="3" bldLvl="0" animBg="1"/>
      <p:bldP spid="12" grpId="3" bldLvl="0" animBg="1"/>
      <p:bldP spid="11" grpId="3" bldLvl="0" animBg="1"/>
      <p:bldP spid="10" grpId="3" bldLvl="0" animBg="1"/>
      <p:bldP spid="35" grpId="0"/>
      <p:bldP spid="36" grpId="1" animBg="1"/>
      <p:bldP spid="37" grpId="1" animBg="1"/>
      <p:bldP spid="38" grpId="1" animBg="1"/>
      <p:bldP spid="39" grpId="1" animBg="1"/>
      <p:bldP spid="40" grpId="1" animBg="1"/>
      <p:bldP spid="41" grpId="1" animBg="1"/>
      <p:bldP spid="42" grpId="1" animBg="1"/>
      <p:bldP spid="43" grpId="1" animBg="1"/>
      <p:bldP spid="44" grpId="1" animBg="1"/>
      <p:bldP spid="36" grpId="2" bldLvl="0" animBg="1"/>
      <p:bldP spid="37" grpId="2" bldLvl="0" animBg="1"/>
      <p:bldP spid="38" grpId="2" bldLvl="0" animBg="1"/>
      <p:bldP spid="39" grpId="2" bldLvl="0" animBg="1"/>
      <p:bldP spid="40" grpId="2" bldLvl="0" animBg="1"/>
      <p:bldP spid="41" grpId="2" bldLvl="0" animBg="1"/>
      <p:bldP spid="42" grpId="2" bldLvl="0" animBg="1"/>
      <p:bldP spid="43" grpId="2" bldLvl="0" animBg="1"/>
      <p:bldP spid="44" grpId="2" bldLvl="0" animBg="1"/>
      <p:bldP spid="45" grpId="1" animBg="1"/>
      <p:bldP spid="46" grpId="1" animBg="1"/>
      <p:bldP spid="45" grpId="2" bldLvl="0" animBg="1"/>
      <p:bldP spid="46" grpId="2" bldLvl="0" animBg="1"/>
      <p:bldP spid="48" grpId="1" animBg="1"/>
      <p:bldP spid="48" grpId="2" bldLvl="0" animBg="1"/>
      <p:bldP spid="46" grpId="3" bldLvl="0" animBg="1"/>
      <p:bldP spid="45" grpId="3" bldLvl="0" animBg="1"/>
      <p:bldP spid="53" grpId="0"/>
      <p:bldP spid="49" grpId="0"/>
      <p:bldP spid="36" grpId="3" bldLvl="0" animBg="1"/>
      <p:bldP spid="37" grpId="3" bldLvl="0" animBg="1"/>
      <p:bldP spid="38" grpId="3" bldLvl="0" animBg="1"/>
      <p:bldP spid="39" grpId="3" bldLvl="0" animBg="1"/>
      <p:bldP spid="40" grpId="3" bldLvl="0" animBg="1"/>
      <p:bldP spid="41" grpId="3" bldLvl="0" animBg="1"/>
      <p:bldP spid="42" grpId="3" bldLvl="0" animBg="1"/>
      <p:bldP spid="55" grpId="0"/>
      <p:bldP spid="57" grpId="0"/>
      <p:bldP spid="58" grpId="1" animBg="1"/>
      <p:bldP spid="59" grpId="1" animBg="1"/>
      <p:bldP spid="67" grpId="1" animBg="1"/>
      <p:bldP spid="68" grpId="1" animBg="1"/>
      <p:bldP spid="69" grpId="1" animBg="1"/>
      <p:bldP spid="70" grpId="1" animBg="1"/>
      <p:bldP spid="71" grpId="1" animBg="1"/>
      <p:bldP spid="72" grpId="1" animBg="1"/>
      <p:bldP spid="77" grpId="1" animBg="1"/>
      <p:bldP spid="58" grpId="2" bldLvl="0" animBg="1"/>
      <p:bldP spid="59" grpId="2" bldLvl="0" animBg="1"/>
      <p:bldP spid="67" grpId="2" bldLvl="0" animBg="1"/>
      <p:bldP spid="68" grpId="2" bldLvl="0" animBg="1"/>
      <p:bldP spid="69" grpId="2" bldLvl="0" animBg="1"/>
      <p:bldP spid="70" grpId="2" bldLvl="0" animBg="1"/>
      <p:bldP spid="71" grpId="2" bldLvl="0" animBg="1"/>
      <p:bldP spid="72" grpId="2" bldLvl="0" animBg="1"/>
      <p:bldP spid="77" grpId="2" bldLvl="0" animBg="1"/>
      <p:bldP spid="78" grpId="1" animBg="1"/>
      <p:bldP spid="79" grpId="1" animBg="1"/>
      <p:bldP spid="78" grpId="2" bldLvl="0" animBg="1"/>
      <p:bldP spid="79" grpId="2" bldLvl="0" animBg="1"/>
      <p:bldP spid="80" grpId="1" animBg="1"/>
      <p:bldP spid="80" grpId="2" bldLvl="0" animBg="1"/>
      <p:bldP spid="81" grpId="0"/>
      <p:bldP spid="82" grpId="0"/>
      <p:bldP spid="70" grpId="3" bldLvl="0" animBg="1"/>
      <p:bldP spid="71" grpId="3" bldLvl="0" animBg="1"/>
      <p:bldP spid="72" grpId="3" bldLvl="0" animBg="1"/>
      <p:bldP spid="77" grpId="3" bldLvl="0" animBg="1"/>
      <p:bldP spid="80" grpId="3" bldLvl="0" animBg="1"/>
      <p:bldP spid="79" grpId="3" bldLvl="0" animBg="1"/>
      <p:bldP spid="78" grpId="3" bldLvl="0" animBg="1"/>
      <p:bldP spid="89" grpId="1" animBg="1"/>
      <p:bldP spid="90" grpId="1" animBg="1"/>
      <p:bldP spid="91" grpId="1" animBg="1"/>
      <p:bldP spid="92" grpId="1" animBg="1"/>
      <p:bldP spid="93" grpId="1" animBg="1"/>
      <p:bldP spid="94" grpId="1" animBg="1"/>
      <p:bldP spid="95" grpId="1" animBg="1"/>
      <p:bldP spid="96" grpId="1" animBg="1"/>
      <p:bldP spid="97" grpId="1" animBg="1"/>
      <p:bldP spid="89" grpId="2" bldLvl="0" animBg="1"/>
      <p:bldP spid="90" grpId="2" bldLvl="0" animBg="1"/>
      <p:bldP spid="91" grpId="2" bldLvl="0" animBg="1"/>
      <p:bldP spid="92" grpId="2" bldLvl="0" animBg="1"/>
      <p:bldP spid="93" grpId="2" bldLvl="0" animBg="1"/>
      <p:bldP spid="94" grpId="2" bldLvl="0" animBg="1"/>
      <p:bldP spid="95" grpId="2" bldLvl="0" animBg="1"/>
      <p:bldP spid="96" grpId="2" bldLvl="0" animBg="1"/>
      <p:bldP spid="97" grpId="2" bldLvl="0" animBg="1"/>
      <p:bldP spid="98" grpId="1" animBg="1"/>
      <p:bldP spid="99" grpId="1" animBg="1"/>
      <p:bldP spid="98" grpId="2" bldLvl="0" animBg="1"/>
      <p:bldP spid="99" grpId="2" bldLvl="0" animBg="1"/>
      <p:bldP spid="100" grpId="1" animBg="1"/>
      <p:bldP spid="100" grpId="2" bldLvl="0" animBg="1"/>
      <p:bldP spid="101" grpId="0"/>
      <p:bldP spid="102" grpId="0"/>
      <p:bldP spid="96" grpId="3" bldLvl="0" animBg="1"/>
      <p:bldP spid="97" grpId="3" bldLvl="0" animBg="1"/>
      <p:bldP spid="98" grpId="3" bldLvl="0" animBg="1"/>
      <p:bldP spid="99" grpId="3" bldLvl="0" animBg="1"/>
      <p:bldP spid="100" grpId="3" bldLvl="0" animBg="1"/>
      <p:bldP spid="104" grpId="0" bldLvl="0" animBg="1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柱形 1"/>
          <p:cNvSpPr/>
          <p:nvPr/>
        </p:nvSpPr>
        <p:spPr>
          <a:xfrm>
            <a:off x="4787315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柱形 16"/>
          <p:cNvSpPr/>
          <p:nvPr/>
        </p:nvSpPr>
        <p:spPr>
          <a:xfrm>
            <a:off x="4986070" y="3520440"/>
            <a:ext cx="107950" cy="899795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柱形 17"/>
          <p:cNvSpPr/>
          <p:nvPr/>
        </p:nvSpPr>
        <p:spPr>
          <a:xfrm>
            <a:off x="4588560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917575" y="796290"/>
            <a:ext cx="53949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还剩几本练习本？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90" y="768985"/>
            <a:ext cx="4358005" cy="2023745"/>
          </a:xfrm>
          <a:prstGeom prst="roundRect">
            <a:avLst>
              <a:gd name="adj" fmla="val 7645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6" name="组合 65"/>
          <p:cNvGrpSpPr/>
          <p:nvPr/>
        </p:nvGrpSpPr>
        <p:grpSpPr>
          <a:xfrm>
            <a:off x="1403951" y="1536700"/>
            <a:ext cx="4385979" cy="576580"/>
            <a:chOff x="10288" y="6219"/>
            <a:chExt cx="7686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（本）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337945" y="155892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103755" y="155448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862580" y="155448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001135" y="155448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98220" y="2217420"/>
            <a:ext cx="2242770" cy="1214755"/>
            <a:chOff x="12789" y="4749"/>
            <a:chExt cx="3796" cy="1913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12789" y="4840"/>
              <a:ext cx="3613" cy="1822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文本框 26"/>
            <p:cNvSpPr txBox="1">
              <a:spLocks noChangeArrowheads="1"/>
            </p:cNvSpPr>
            <p:nvPr/>
          </p:nvSpPr>
          <p:spPr bwMode="auto">
            <a:xfrm>
              <a:off x="13546" y="4749"/>
              <a:ext cx="3039" cy="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charset="0"/>
                </a:rPr>
                <a:t>我用小棒</a:t>
              </a:r>
              <a:endParaRPr lang="zh-CN" sz="2400" dirty="0">
                <a:latin typeface="Times New Roman" panose="0202060305040502030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charset="0"/>
                </a:rPr>
                <a:t>摆一摆。</a:t>
              </a:r>
              <a:endParaRPr lang="zh-CN" sz="2400" dirty="0">
                <a:latin typeface="Times New Roman" panose="02020603050405020304" charset="0"/>
              </a:endParaRPr>
            </a:p>
          </p:txBody>
        </p:sp>
      </p:grpSp>
      <p:sp>
        <p:nvSpPr>
          <p:cNvPr id="36" name="圆柱形 35"/>
          <p:cNvSpPr/>
          <p:nvPr/>
        </p:nvSpPr>
        <p:spPr>
          <a:xfrm>
            <a:off x="5184140" y="3520440"/>
            <a:ext cx="10800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圆柱形 36"/>
          <p:cNvSpPr/>
          <p:nvPr/>
        </p:nvSpPr>
        <p:spPr>
          <a:xfrm>
            <a:off x="5382945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圆柱形 37"/>
          <p:cNvSpPr/>
          <p:nvPr/>
        </p:nvSpPr>
        <p:spPr>
          <a:xfrm>
            <a:off x="5581700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圆柱形 38"/>
          <p:cNvSpPr/>
          <p:nvPr/>
        </p:nvSpPr>
        <p:spPr>
          <a:xfrm>
            <a:off x="5780455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柱形 39"/>
          <p:cNvSpPr/>
          <p:nvPr/>
        </p:nvSpPr>
        <p:spPr>
          <a:xfrm>
            <a:off x="5979210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圆柱形 40"/>
          <p:cNvSpPr/>
          <p:nvPr/>
        </p:nvSpPr>
        <p:spPr>
          <a:xfrm>
            <a:off x="6177965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圆柱形 41"/>
          <p:cNvSpPr/>
          <p:nvPr/>
        </p:nvSpPr>
        <p:spPr>
          <a:xfrm>
            <a:off x="6376720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圆柱形 42"/>
          <p:cNvSpPr/>
          <p:nvPr/>
        </p:nvSpPr>
        <p:spPr>
          <a:xfrm>
            <a:off x="6575475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圆柱形 43"/>
          <p:cNvSpPr/>
          <p:nvPr/>
        </p:nvSpPr>
        <p:spPr>
          <a:xfrm>
            <a:off x="6774230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圆柱形 44"/>
          <p:cNvSpPr/>
          <p:nvPr/>
        </p:nvSpPr>
        <p:spPr>
          <a:xfrm>
            <a:off x="7171740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圆柱形 45"/>
          <p:cNvSpPr/>
          <p:nvPr/>
        </p:nvSpPr>
        <p:spPr>
          <a:xfrm>
            <a:off x="7370495" y="3520440"/>
            <a:ext cx="107950" cy="899795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圆柱形 47"/>
          <p:cNvSpPr/>
          <p:nvPr/>
        </p:nvSpPr>
        <p:spPr>
          <a:xfrm>
            <a:off x="6972985" y="3520440"/>
            <a:ext cx="107950" cy="90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4199890" y="3463290"/>
            <a:ext cx="2134235" cy="1009650"/>
            <a:chOff x="6504" y="5936"/>
            <a:chExt cx="2607" cy="1590"/>
          </a:xfrm>
        </p:grpSpPr>
        <p:sp>
          <p:nvSpPr>
            <p:cNvPr id="51" name="圆角矩形 50"/>
            <p:cNvSpPr/>
            <p:nvPr/>
          </p:nvSpPr>
          <p:spPr>
            <a:xfrm>
              <a:off x="6899" y="5936"/>
              <a:ext cx="2212" cy="1591"/>
            </a:xfrm>
            <a:prstGeom prst="roundRect">
              <a:avLst>
                <a:gd name="adj" fmla="val 6062"/>
              </a:avLst>
            </a:prstGeom>
            <a:noFill/>
            <a:ln w="19050">
              <a:solidFill>
                <a:srgbClr val="00B0F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H="1">
              <a:off x="6504" y="6732"/>
              <a:ext cx="397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" y="2218055"/>
            <a:ext cx="939800" cy="9398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966710" y="4562475"/>
            <a:ext cx="2211456" cy="742315"/>
            <a:chOff x="12789" y="4837"/>
            <a:chExt cx="3743" cy="1169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12789" y="4840"/>
              <a:ext cx="3613" cy="1166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文本框 26"/>
            <p:cNvSpPr txBox="1">
              <a:spLocks noChangeArrowheads="1"/>
            </p:cNvSpPr>
            <p:nvPr/>
          </p:nvSpPr>
          <p:spPr bwMode="auto">
            <a:xfrm>
              <a:off x="12877" y="4837"/>
              <a:ext cx="3655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charset="0"/>
                </a:rPr>
                <a:t>还可以</a:t>
              </a:r>
              <a:r>
                <a: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6150" y="4474210"/>
            <a:ext cx="920750" cy="92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2917 -0.000648148 " pathEditMode="relative" ptsTypes="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2917 -0.000648148 " pathEditMode="relative" ptsTypes="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2917 -0.000648148 " pathEditMode="relative" ptsTypes="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2917 -0.000648148 " pathEditMode="relative" ptsTypes="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2917 -0.000648148 " pathEditMode="relative" ptsTypes="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6979 -0.0012963 " pathEditMode="relative" ptsTypes="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36" grpId="1" animBg="1"/>
      <p:bldP spid="37" grpId="1" animBg="1"/>
      <p:bldP spid="38" grpId="1" animBg="1"/>
      <p:bldP spid="39" grpId="1" animBg="1"/>
      <p:bldP spid="40" grpId="1" animBg="1"/>
      <p:bldP spid="41" grpId="1" animBg="1"/>
      <p:bldP spid="42" grpId="1" animBg="1"/>
      <p:bldP spid="43" grpId="1" animBg="1"/>
      <p:bldP spid="44" grpId="1" animBg="1"/>
      <p:bldP spid="36" grpId="2" bldLvl="0" animBg="1"/>
      <p:bldP spid="37" grpId="2" bldLvl="0" animBg="1"/>
      <p:bldP spid="38" grpId="2" bldLvl="0" animBg="1"/>
      <p:bldP spid="39" grpId="2" bldLvl="0" animBg="1"/>
      <p:bldP spid="40" grpId="2" bldLvl="0" animBg="1"/>
      <p:bldP spid="41" grpId="2" bldLvl="0" animBg="1"/>
      <p:bldP spid="42" grpId="2" bldLvl="0" animBg="1"/>
      <p:bldP spid="43" grpId="2" bldLvl="0" animBg="1"/>
      <p:bldP spid="44" grpId="2" bldLvl="0" animBg="1"/>
      <p:bldP spid="45" grpId="1" animBg="1"/>
      <p:bldP spid="46" grpId="1" animBg="1"/>
      <p:bldP spid="45" grpId="2" bldLvl="0" animBg="1"/>
      <p:bldP spid="46" grpId="2" bldLvl="0" animBg="1"/>
      <p:bldP spid="48" grpId="1" animBg="1"/>
      <p:bldP spid="48" grpId="2" bldLvl="0" animBg="1"/>
      <p:bldP spid="2" grpId="1" animBg="1"/>
      <p:bldP spid="17" grpId="1" animBg="1"/>
      <p:bldP spid="2" grpId="2" bldLvl="0" animBg="1"/>
      <p:bldP spid="17" grpId="2" bldLvl="0" animBg="1"/>
      <p:bldP spid="18" grpId="1" animBg="1"/>
      <p:bldP spid="18" grpId="2" bldLvl="0" animBg="1"/>
      <p:bldP spid="46" grpId="3" bldLvl="0" animBg="1"/>
      <p:bldP spid="45" grpId="3" bldLvl="0" animBg="1"/>
      <p:bldP spid="48" grpId="3" bldLvl="0" animBg="1"/>
      <p:bldP spid="44" grpId="3" bldLvl="0" animBg="1"/>
      <p:bldP spid="43" grpId="3" bldLvl="0" animBg="1"/>
      <p:bldP spid="2" grpId="3" bldLvl="0" animBg="1"/>
      <p:bldP spid="17" grpId="3" bldLvl="0" animBg="1"/>
      <p:bldP spid="18" grpId="3" bldLvl="0" animBg="1"/>
      <p:bldP spid="36" grpId="3" bldLvl="0" animBg="1"/>
      <p:bldP spid="37" grpId="3" bldLvl="0" animBg="1"/>
      <p:bldP spid="38" grpId="3" bldLvl="0" animBg="1"/>
      <p:bldP spid="39" grpId="3" bldLvl="0" animBg="1"/>
      <p:bldP spid="40" grpId="3" bldLvl="0" animBg="1"/>
      <p:bldP spid="41" grpId="3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931670"/>
            <a:ext cx="5625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用小棒摆一摆，算一算。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58655"/>
            <a:ext cx="468000" cy="46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2195" y="2704783"/>
            <a:ext cx="5838825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11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 =              16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 =</a:t>
            </a:r>
            <a:endParaRPr lang="en-US" altLang="zh-CN" sz="2800" b="1">
              <a:solidFill>
                <a:srgbClr val="00000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851275" y="2704783"/>
            <a:ext cx="47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684135" y="2704783"/>
            <a:ext cx="47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443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画一画，算一算。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95" y="2892425"/>
            <a:ext cx="4933315" cy="918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425" y="2950845"/>
            <a:ext cx="4827270" cy="800735"/>
          </a:xfrm>
          <a:prstGeom prst="rect">
            <a:avLst/>
          </a:prstGeom>
        </p:spPr>
      </p:pic>
      <p:sp>
        <p:nvSpPr>
          <p:cNvPr id="86" name="圆角矩形 85"/>
          <p:cNvSpPr/>
          <p:nvPr/>
        </p:nvSpPr>
        <p:spPr>
          <a:xfrm>
            <a:off x="3825875" y="4458970"/>
            <a:ext cx="576000" cy="576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1400" y="4458970"/>
            <a:ext cx="209042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=            </a:t>
            </a:r>
            <a:endParaRPr lang="en-US" altLang="zh-CN" sz="2800" b="1">
              <a:solidFill>
                <a:srgbClr val="00000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4935" y="4458653"/>
            <a:ext cx="47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799830" y="4458970"/>
            <a:ext cx="576000" cy="576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85355" y="4458970"/>
            <a:ext cx="209042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=            </a:t>
            </a:r>
            <a:endParaRPr lang="en-US" altLang="zh-CN" sz="2800" b="1">
              <a:solidFill>
                <a:srgbClr val="00000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98890" y="4458653"/>
            <a:ext cx="47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0" name="弧形 9"/>
          <p:cNvSpPr/>
          <p:nvPr/>
        </p:nvSpPr>
        <p:spPr>
          <a:xfrm flipH="1">
            <a:off x="3935095" y="2910205"/>
            <a:ext cx="687070" cy="288000"/>
          </a:xfrm>
          <a:prstGeom prst="arc">
            <a:avLst>
              <a:gd name="adj1" fmla="val 11120048"/>
              <a:gd name="adj2" fmla="val 0"/>
            </a:avLst>
          </a:prstGeom>
          <a:ln w="19050"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06215" y="2551430"/>
            <a:ext cx="803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" name="弧形 11"/>
          <p:cNvSpPr/>
          <p:nvPr/>
        </p:nvSpPr>
        <p:spPr>
          <a:xfrm flipH="1">
            <a:off x="3240405" y="2910205"/>
            <a:ext cx="687070" cy="288000"/>
          </a:xfrm>
          <a:prstGeom prst="arc">
            <a:avLst>
              <a:gd name="adj1" fmla="val 11120048"/>
              <a:gd name="adj2" fmla="val 0"/>
            </a:avLst>
          </a:prstGeom>
          <a:ln w="19050"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11525" y="2551430"/>
            <a:ext cx="803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4" name="弧形 13"/>
          <p:cNvSpPr/>
          <p:nvPr/>
        </p:nvSpPr>
        <p:spPr>
          <a:xfrm flipH="1">
            <a:off x="8134985" y="2856230"/>
            <a:ext cx="1800000" cy="396000"/>
          </a:xfrm>
          <a:prstGeom prst="arc">
            <a:avLst>
              <a:gd name="adj1" fmla="val 10973022"/>
              <a:gd name="adj2" fmla="val 0"/>
            </a:avLst>
          </a:prstGeom>
          <a:ln w="19050"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766810" y="2541905"/>
            <a:ext cx="803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6" name="弧形 15"/>
          <p:cNvSpPr/>
          <p:nvPr/>
        </p:nvSpPr>
        <p:spPr>
          <a:xfrm flipH="1">
            <a:off x="7440295" y="2910205"/>
            <a:ext cx="687070" cy="288000"/>
          </a:xfrm>
          <a:prstGeom prst="arc">
            <a:avLst>
              <a:gd name="adj1" fmla="val 11120048"/>
              <a:gd name="adj2" fmla="val 0"/>
            </a:avLst>
          </a:prstGeom>
          <a:ln w="19050"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511415" y="2551430"/>
            <a:ext cx="803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 bldLvl="0" animBg="1"/>
      <p:bldP spid="11" grpId="0"/>
      <p:bldP spid="12" grpId="0" bldLvl="0" animBg="1"/>
      <p:bldP spid="13" grpId="0"/>
      <p:bldP spid="14" grpId="0" bldLvl="0" animBg="1"/>
      <p:bldP spid="15" grpId="0"/>
      <p:bldP spid="16" grpId="0" bldLvl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6424295" y="2736215"/>
            <a:ext cx="285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r>
              <a:rPr lang="zh-CN" altLang="en-US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r>
              <a:rPr lang="zh-CN" altLang="en-US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 spc="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93230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80" y="2748915"/>
            <a:ext cx="4140200" cy="1579880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6464266" y="4378325"/>
            <a:ext cx="2621544" cy="576580"/>
            <a:chOff x="10288" y="6219"/>
            <a:chExt cx="4594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03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3000" y="6289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方正科技符号" panose="02000502000000000000" charset="-122"/>
                  <a:ea typeface="方正科技符号" panose="02000502000000000000" charset="-122"/>
                </a:rPr>
                <a:t>＝</a:t>
              </a:r>
              <a:endParaRPr lang="zh-CN" altLang="en-US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3873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6398260" y="44005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924040" y="441579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425055" y="439610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444230" y="27362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64266" y="3543300"/>
            <a:ext cx="2621544" cy="576580"/>
            <a:chOff x="10288" y="6219"/>
            <a:chExt cx="4594" cy="1075"/>
          </a:xfrm>
        </p:grpSpPr>
        <p:sp>
          <p:nvSpPr>
            <p:cNvPr id="13" name="圆角矩形 12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203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00" y="6289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方正科技符号" panose="02000502000000000000" charset="-122"/>
                  <a:ea typeface="方正科技符号" panose="02000502000000000000" charset="-122"/>
                </a:rPr>
                <a:t>＝</a:t>
              </a:r>
              <a:endParaRPr lang="zh-CN" altLang="en-US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873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924040" y="358076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25055" y="356108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65820" y="356108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510029" y="272161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22" name="文本框 21"/>
          <p:cNvSpPr txBox="1"/>
          <p:nvPr/>
        </p:nvSpPr>
        <p:spPr>
          <a:xfrm>
            <a:off x="6424295" y="357568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67090" y="440499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6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1687195"/>
            <a:ext cx="530866" cy="468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421640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" name="文本框 72"/>
          <p:cNvSpPr txBox="1"/>
          <p:nvPr/>
        </p:nvSpPr>
        <p:spPr>
          <a:xfrm>
            <a:off x="3012440" y="23806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769360" y="240284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519295" y="23806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653405" y="23806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070826" y="2380615"/>
            <a:ext cx="4385979" cy="576580"/>
            <a:chOff x="10288" y="6219"/>
            <a:chExt cx="7686" cy="1075"/>
          </a:xfrm>
        </p:grpSpPr>
        <p:sp>
          <p:nvSpPr>
            <p:cNvPr id="17" name="圆角矩形 16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（个）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668145"/>
            <a:ext cx="87617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说一说，摆一摆，算一算。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58085" y="3535680"/>
            <a:ext cx="2955290" cy="2555240"/>
            <a:chOff x="3871" y="6025"/>
            <a:chExt cx="4654" cy="4024"/>
          </a:xfrm>
        </p:grpSpPr>
        <p:pic>
          <p:nvPicPr>
            <p:cNvPr id="2" name="图片 1" descr="3X-5-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1" y="6025"/>
              <a:ext cx="4655" cy="4025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8254" y="9582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66130" y="3469640"/>
            <a:ext cx="2955290" cy="2555240"/>
            <a:chOff x="9238" y="5921"/>
            <a:chExt cx="4654" cy="4024"/>
          </a:xfrm>
        </p:grpSpPr>
        <p:pic>
          <p:nvPicPr>
            <p:cNvPr id="3" name="图片 2" descr="3X-5-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238" y="5921"/>
              <a:ext cx="4654" cy="4025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9404" y="959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558" y="9593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>
            <p:custDataLst>
              <p:tags r:id="rId6"/>
            </p:custDataLst>
          </p:nvPr>
        </p:nvGrpSpPr>
        <p:grpSpPr>
          <a:xfrm>
            <a:off x="760270" y="4049395"/>
            <a:ext cx="2435129" cy="551180"/>
            <a:chOff x="3860" y="3215"/>
            <a:chExt cx="4070" cy="868"/>
          </a:xfrm>
        </p:grpSpPr>
        <p:sp>
          <p:nvSpPr>
            <p:cNvPr id="26" name="圆角矩形标注 25"/>
            <p:cNvSpPr/>
            <p:nvPr>
              <p:custDataLst>
                <p:tags r:id="rId7"/>
              </p:custDataLst>
            </p:nvPr>
          </p:nvSpPr>
          <p:spPr bwMode="auto">
            <a:xfrm>
              <a:off x="3860" y="3215"/>
              <a:ext cx="3946" cy="868"/>
            </a:xfrm>
            <a:prstGeom prst="wedgeRoundRectCallout">
              <a:avLst>
                <a:gd name="adj1" fmla="val 66587"/>
                <a:gd name="adj2" fmla="val -12096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文本框 2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80" y="3289"/>
              <a:ext cx="395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zh-CN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我有</a:t>
              </a: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en-US" altLang="zh-CN" sz="2400" b="1" spc="2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7</a:t>
              </a:r>
              <a:r>
                <a:rPr lang="zh-CN" altLang="en-US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个松果</a:t>
              </a:r>
              <a:r>
                <a:rPr lang="zh-CN" altLang="en-US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。</a:t>
              </a:r>
              <a:endParaRPr lang="zh-CN" altLang="en-US" sz="2400" spc="200" dirty="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8822230" y="3937635"/>
            <a:ext cx="2435129" cy="551180"/>
            <a:chOff x="3860" y="3215"/>
            <a:chExt cx="4070" cy="868"/>
          </a:xfrm>
        </p:grpSpPr>
        <p:sp>
          <p:nvSpPr>
            <p:cNvPr id="11" name="圆角矩形标注 10"/>
            <p:cNvSpPr/>
            <p:nvPr>
              <p:custDataLst>
                <p:tags r:id="rId10"/>
              </p:custDataLst>
            </p:nvPr>
          </p:nvSpPr>
          <p:spPr bwMode="auto">
            <a:xfrm>
              <a:off x="3860" y="3215"/>
              <a:ext cx="3946" cy="868"/>
            </a:xfrm>
            <a:prstGeom prst="wedgeRoundRectCallout">
              <a:avLst>
                <a:gd name="adj1" fmla="val -63643"/>
                <a:gd name="adj2" fmla="val 40783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pc="25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80" y="3289"/>
              <a:ext cx="395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zh-CN" sz="2400" spc="25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只剩</a:t>
              </a:r>
              <a:r>
                <a:rPr lang="en-US" altLang="zh-CN" sz="2400" b="1" spc="25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9</a:t>
              </a:r>
              <a:r>
                <a:rPr lang="zh-CN" altLang="en-US" sz="2400" spc="25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个松果。</a:t>
              </a:r>
              <a:endParaRPr lang="zh-CN" altLang="en-US" sz="2400" spc="250" dirty="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11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16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17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18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19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Mzg5NDUyZTcyMTU0NzM4NWFjZTRhZTBkNjM1M2Q1MTA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7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8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9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WPS 演示</Application>
  <PresentationFormat/>
  <Paragraphs>147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Verdana</vt:lpstr>
      <vt:lpstr>方正科技符号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84</cp:revision>
  <dcterms:created xsi:type="dcterms:W3CDTF">2023-11-18T16:34:00Z</dcterms:created>
  <dcterms:modified xsi:type="dcterms:W3CDTF">2024-12-14T10:53:36Z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5317DDC4D7BF4BA18C3654F4B1EAA3D8_13</vt:lpwstr>
  </property>
  <property fmtid="{D5CDD505-2E9C-101B-9397-08002B2CF9AE}" pid="3" name="KSOProductBuildVer">
    <vt:lpwstr>2052-12.1.0.18608</vt:lpwstr>
  </property>
</Properties>
</file>