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4"/>
  </p:handoutMasterIdLst>
  <p:sldIdLst>
    <p:sldId id="272" r:id="rId3"/>
    <p:sldId id="280" r:id="rId4"/>
    <p:sldId id="281" r:id="rId5"/>
    <p:sldId id="289" r:id="rId6"/>
    <p:sldId id="290" r:id="rId7"/>
    <p:sldId id="291" r:id="rId8"/>
    <p:sldId id="292" r:id="rId9"/>
    <p:sldId id="283" r:id="rId10"/>
    <p:sldId id="284" r:id="rId11"/>
    <p:sldId id="285" r:id="rId12"/>
    <p:sldId id="274" r:id="rId13"/>
  </p:sldIdLst>
  <p:sldSz cx="12192000" cy="6858000"/>
  <p:notesSz cx="6858000" cy="9144000"/>
  <p:embeddedFontLst>
    <p:embeddedFont>
      <p:font typeface="等线" panose="02010600030101010101" pitchFamily="2" charset="-122"/>
      <p:regular r:id="rId18"/>
    </p:embeddedFont>
    <p:embeddedFont>
      <p:font typeface="微软雅黑" panose="020B0503020204020204" pitchFamily="34" charset="-122"/>
      <p:regular r:id="rId19"/>
    </p:embeddedFont>
    <p:embeddedFont>
      <p:font typeface="方正科技符号" panose="02000502000000000000" charset="-122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方正大标宋简体" panose="02000000000000000000" charset="-122"/>
      <p:regular r:id="rId25"/>
    </p:embeddedFont>
  </p:embeddedFontLst>
  <p:custDataLst>
    <p:tags r:id="rId2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F1"/>
    <a:srgbClr val="E6E6E6"/>
    <a:srgbClr val="A4D86C"/>
    <a:srgbClr val="E7F3F9"/>
    <a:srgbClr val="F4F9FD"/>
    <a:srgbClr val="F1F8FC"/>
    <a:srgbClr val="34AF9D"/>
    <a:srgbClr val="004EA2"/>
    <a:srgbClr val="DEEEF8"/>
    <a:srgbClr val="5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14"/>
        <p:guide pos="37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7.xml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tags" Target="../tags/tag25.xml"/><Relationship Id="rId5" Type="http://schemas.openxmlformats.org/officeDocument/2006/relationships/image" Target="../media/image38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26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2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tags" Target="../tags/tag11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image" Target="../media/image20.png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19.png"/><Relationship Id="rId7" Type="http://schemas.openxmlformats.org/officeDocument/2006/relationships/image" Target="../media/image1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tags" Target="../tags/tag22.xml"/><Relationship Id="rId2" Type="http://schemas.openxmlformats.org/officeDocument/2006/relationships/image" Target="../media/image2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620328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找 一 找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第二单元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图形大变身（一）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圆角矩形 21"/>
          <p:cNvSpPr/>
          <p:nvPr/>
        </p:nvSpPr>
        <p:spPr>
          <a:xfrm>
            <a:off x="4375150" y="3343910"/>
            <a:ext cx="6468110" cy="2419350"/>
          </a:xfrm>
          <a:prstGeom prst="roundRect">
            <a:avLst>
              <a:gd name="adj" fmla="val 11837"/>
            </a:avLst>
          </a:prstGeom>
          <a:solidFill>
            <a:srgbClr val="DBEDF1"/>
          </a:solidFill>
          <a:ln>
            <a:solidFill>
              <a:srgbClr val="E6E6E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193665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931670"/>
            <a:ext cx="875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说一说，左图的每部分是用哪个物体描出来的？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7158" r="16181" b="3587"/>
          <a:stretch>
            <a:fillRect/>
          </a:stretch>
        </p:blipFill>
        <p:spPr>
          <a:xfrm>
            <a:off x="1318260" y="2642235"/>
            <a:ext cx="2383155" cy="3703955"/>
          </a:xfrm>
          <a:prstGeom prst="rect">
            <a:avLst/>
          </a:prstGeom>
        </p:spPr>
      </p:pic>
      <p:pic>
        <p:nvPicPr>
          <p:cNvPr id="14" name="图片 13" descr="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7110" t="25984" r="20699" b="14971"/>
          <a:stretch>
            <a:fillRect/>
          </a:stretch>
        </p:blipFill>
        <p:spPr>
          <a:xfrm>
            <a:off x="8575675" y="3415665"/>
            <a:ext cx="2096135" cy="1835785"/>
          </a:xfrm>
          <a:prstGeom prst="rect">
            <a:avLst/>
          </a:prstGeom>
        </p:spPr>
      </p:pic>
      <p:pic>
        <p:nvPicPr>
          <p:cNvPr id="16" name="图片 15" descr="40"/>
          <p:cNvPicPr>
            <a:picLocks noChangeAspect="1"/>
          </p:cNvPicPr>
          <p:nvPr/>
        </p:nvPicPr>
        <p:blipFill>
          <a:blip r:embed="rId8"/>
          <a:srcRect l="36160" t="21200" r="23605" b="13198"/>
          <a:stretch>
            <a:fillRect/>
          </a:stretch>
        </p:blipFill>
        <p:spPr>
          <a:xfrm>
            <a:off x="7052945" y="3465830"/>
            <a:ext cx="1596390" cy="1735455"/>
          </a:xfrm>
          <a:prstGeom prst="rect">
            <a:avLst/>
          </a:prstGeom>
        </p:spPr>
      </p:pic>
      <p:pic>
        <p:nvPicPr>
          <p:cNvPr id="15" name="图片 14" descr="QQ图片20230803203752"/>
          <p:cNvPicPr>
            <a:picLocks noChangeAspect="1"/>
          </p:cNvPicPr>
          <p:nvPr/>
        </p:nvPicPr>
        <p:blipFill>
          <a:blip r:embed="rId9"/>
          <a:srcRect l="51319" t="33167" r="20701" b="21269"/>
          <a:stretch>
            <a:fillRect/>
          </a:stretch>
        </p:blipFill>
        <p:spPr>
          <a:xfrm>
            <a:off x="4906010" y="4105910"/>
            <a:ext cx="719455" cy="878205"/>
          </a:xfrm>
          <a:prstGeom prst="rect">
            <a:avLst/>
          </a:prstGeom>
        </p:spPr>
      </p:pic>
      <p:pic>
        <p:nvPicPr>
          <p:cNvPr id="13" name="图片 12" descr="42"/>
          <p:cNvPicPr>
            <a:picLocks noChangeAspect="1"/>
          </p:cNvPicPr>
          <p:nvPr/>
        </p:nvPicPr>
        <p:blipFill>
          <a:blip r:embed="rId10"/>
          <a:srcRect l="43537" t="36390" r="41716" b="38270"/>
          <a:stretch>
            <a:fillRect/>
          </a:stretch>
        </p:blipFill>
        <p:spPr>
          <a:xfrm>
            <a:off x="6044565" y="4241165"/>
            <a:ext cx="560705" cy="6426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014720" y="5201285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</a:rPr>
              <a:t>②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76495" y="5201285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</a:rPr>
              <a:t>①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65720" y="5201285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</a:rPr>
              <a:t>③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236710" y="5201285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</a:rPr>
              <a:t>④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14575" y="5501640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①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24990" y="4648835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②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36215" y="4756785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③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75840" y="3643630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④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33370" y="2934970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①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P18-1 "/>
          <p:cNvPicPr>
            <a:picLocks noChangeAspect="1"/>
          </p:cNvPicPr>
          <p:nvPr/>
        </p:nvPicPr>
        <p:blipFill>
          <a:blip r:embed="rId1"/>
          <a:srcRect l="8485" t="19965" r="4551" b="27099"/>
          <a:stretch>
            <a:fillRect/>
          </a:stretch>
        </p:blipFill>
        <p:spPr>
          <a:xfrm>
            <a:off x="7401560" y="2247900"/>
            <a:ext cx="1880870" cy="1144905"/>
          </a:xfrm>
          <a:prstGeom prst="rect">
            <a:avLst/>
          </a:prstGeom>
        </p:spPr>
      </p:pic>
      <p:pic>
        <p:nvPicPr>
          <p:cNvPr id="19" name="图片 18" descr="p20  圆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970" y="2204720"/>
            <a:ext cx="1076960" cy="1129030"/>
          </a:xfrm>
          <a:prstGeom prst="rect">
            <a:avLst/>
          </a:prstGeom>
        </p:spPr>
      </p:pic>
      <p:pic>
        <p:nvPicPr>
          <p:cNvPr id="20" name="图片 19" descr="图片1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580" y="1720850"/>
            <a:ext cx="1056640" cy="1845310"/>
          </a:xfrm>
          <a:prstGeom prst="rect">
            <a:avLst/>
          </a:prstGeom>
        </p:spPr>
      </p:pic>
      <p:pic>
        <p:nvPicPr>
          <p:cNvPr id="22" name="图片 21" descr="19+35"/>
          <p:cNvPicPr>
            <a:picLocks noChangeAspect="1"/>
          </p:cNvPicPr>
          <p:nvPr/>
        </p:nvPicPr>
        <p:blipFill>
          <a:blip r:embed="rId4"/>
          <a:srcRect l="37084" t="68764" r="45653" b="4577"/>
          <a:stretch>
            <a:fillRect/>
          </a:stretch>
        </p:blipFill>
        <p:spPr>
          <a:xfrm>
            <a:off x="1498600" y="2280920"/>
            <a:ext cx="1017905" cy="1111885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1004570" y="1623060"/>
            <a:ext cx="8902065" cy="2122805"/>
          </a:xfrm>
          <a:prstGeom prst="roundRect">
            <a:avLst>
              <a:gd name="adj" fmla="val 10738"/>
            </a:avLst>
          </a:prstGeom>
          <a:noFill/>
          <a:ln w="28575">
            <a:solidFill>
              <a:srgbClr val="A4D8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1004570" y="3988435"/>
            <a:ext cx="6941185" cy="1962150"/>
          </a:xfrm>
          <a:prstGeom prst="roundRect">
            <a:avLst>
              <a:gd name="adj" fmla="val 10738"/>
            </a:avLst>
          </a:prstGeom>
          <a:noFill/>
          <a:ln w="28575">
            <a:solidFill>
              <a:srgbClr val="A4D86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600" y="4264660"/>
            <a:ext cx="5932170" cy="8509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591945" y="5184140"/>
            <a:ext cx="65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①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78200" y="5180330"/>
            <a:ext cx="65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②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259070" y="5185410"/>
            <a:ext cx="65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③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753225" y="5180965"/>
            <a:ext cx="65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④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2060" y="1725295"/>
            <a:ext cx="1310640" cy="2487295"/>
          </a:xfrm>
          <a:prstGeom prst="rect">
            <a:avLst/>
          </a:prstGeom>
        </p:spPr>
      </p:pic>
      <p:grpSp>
        <p:nvGrpSpPr>
          <p:cNvPr id="107" name="组合 106"/>
          <p:cNvGrpSpPr/>
          <p:nvPr>
            <p:custDataLst>
              <p:tags r:id="rId7"/>
            </p:custDataLst>
          </p:nvPr>
        </p:nvGrpSpPr>
        <p:grpSpPr bwMode="auto">
          <a:xfrm rot="0">
            <a:off x="9051290" y="4173220"/>
            <a:ext cx="2306955" cy="1273175"/>
            <a:chOff x="10279" y="1718"/>
            <a:chExt cx="4488" cy="2237"/>
          </a:xfrm>
        </p:grpSpPr>
        <p:sp>
          <p:nvSpPr>
            <p:cNvPr id="108" name="圆角矩形标注 107"/>
            <p:cNvSpPr/>
            <p:nvPr>
              <p:custDataLst>
                <p:tags r:id="rId8"/>
              </p:custDataLst>
            </p:nvPr>
          </p:nvSpPr>
          <p:spPr bwMode="auto">
            <a:xfrm>
              <a:off x="10279" y="1718"/>
              <a:ext cx="4488" cy="2237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09" name="文本框 6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482" y="1738"/>
              <a:ext cx="4096" cy="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/>
                <a:t>用这些积木印出好多形状。</a:t>
              </a:r>
              <a:endParaRPr lang="zh-CN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10624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它们分别是用哪个积木印出来的？说一说，印一印。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P18-1 "/>
          <p:cNvPicPr>
            <a:picLocks noChangeAspect="1"/>
          </p:cNvPicPr>
          <p:nvPr/>
        </p:nvPicPr>
        <p:blipFill>
          <a:blip r:embed="rId2"/>
          <a:srcRect l="8485" t="19965" r="4551" b="27099"/>
          <a:stretch>
            <a:fillRect/>
          </a:stretch>
        </p:blipFill>
        <p:spPr>
          <a:xfrm>
            <a:off x="3756660" y="2355850"/>
            <a:ext cx="1880870" cy="1144905"/>
          </a:xfrm>
          <a:prstGeom prst="rect">
            <a:avLst/>
          </a:prstGeom>
        </p:spPr>
      </p:pic>
      <p:pic>
        <p:nvPicPr>
          <p:cNvPr id="30" name="图片 29" descr="p20  圆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120" y="2299970"/>
            <a:ext cx="1076960" cy="1129030"/>
          </a:xfrm>
          <a:prstGeom prst="rect">
            <a:avLst/>
          </a:prstGeom>
        </p:spPr>
      </p:pic>
      <p:pic>
        <p:nvPicPr>
          <p:cNvPr id="31" name="图片 30" descr="图片1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190" y="1846580"/>
            <a:ext cx="1056640" cy="1845310"/>
          </a:xfrm>
          <a:prstGeom prst="rect">
            <a:avLst/>
          </a:prstGeom>
        </p:spPr>
      </p:pic>
      <p:pic>
        <p:nvPicPr>
          <p:cNvPr id="32" name="图片 31" descr="19+35"/>
          <p:cNvPicPr>
            <a:picLocks noChangeAspect="1"/>
          </p:cNvPicPr>
          <p:nvPr/>
        </p:nvPicPr>
        <p:blipFill>
          <a:blip r:embed="rId5"/>
          <a:srcRect l="37084" t="68764" r="45653" b="4577"/>
          <a:stretch>
            <a:fillRect/>
          </a:stretch>
        </p:blipFill>
        <p:spPr>
          <a:xfrm>
            <a:off x="1440180" y="2213610"/>
            <a:ext cx="1017905" cy="111188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rcRect r="86898"/>
          <a:stretch>
            <a:fillRect/>
          </a:stretch>
        </p:blipFill>
        <p:spPr>
          <a:xfrm>
            <a:off x="1583690" y="4331335"/>
            <a:ext cx="777240" cy="8509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rcRect l="22329" r="50728"/>
          <a:stretch>
            <a:fillRect/>
          </a:stretch>
        </p:blipFill>
        <p:spPr>
          <a:xfrm>
            <a:off x="3833495" y="4331335"/>
            <a:ext cx="1598295" cy="85090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rcRect l="59184" r="23935"/>
          <a:stretch>
            <a:fillRect/>
          </a:stretch>
        </p:blipFill>
        <p:spPr>
          <a:xfrm>
            <a:off x="6976745" y="4322445"/>
            <a:ext cx="1001395" cy="8509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rcRect l="86427"/>
          <a:stretch>
            <a:fillRect/>
          </a:stretch>
        </p:blipFill>
        <p:spPr>
          <a:xfrm>
            <a:off x="9147810" y="4282440"/>
            <a:ext cx="805180" cy="85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10624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用正方体和长方体印一印，你有什么发现？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 descr="P18-1 "/>
          <p:cNvPicPr>
            <a:picLocks noChangeAspect="1"/>
          </p:cNvPicPr>
          <p:nvPr/>
        </p:nvPicPr>
        <p:blipFill>
          <a:blip r:embed="rId2"/>
          <a:srcRect l="8485" t="19965" r="4551" b="27099"/>
          <a:stretch>
            <a:fillRect/>
          </a:stretch>
        </p:blipFill>
        <p:spPr>
          <a:xfrm>
            <a:off x="6579870" y="2180590"/>
            <a:ext cx="1880870" cy="1144905"/>
          </a:xfrm>
          <a:prstGeom prst="rect">
            <a:avLst/>
          </a:prstGeom>
        </p:spPr>
      </p:pic>
      <p:pic>
        <p:nvPicPr>
          <p:cNvPr id="25" name="图片 24" descr="19+35"/>
          <p:cNvPicPr>
            <a:picLocks noChangeAspect="1"/>
          </p:cNvPicPr>
          <p:nvPr/>
        </p:nvPicPr>
        <p:blipFill>
          <a:blip r:embed="rId3"/>
          <a:srcRect l="37084" t="68764" r="45653" b="4577"/>
          <a:stretch>
            <a:fillRect/>
          </a:stretch>
        </p:blipFill>
        <p:spPr>
          <a:xfrm>
            <a:off x="2800350" y="2213610"/>
            <a:ext cx="1017905" cy="1111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10624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用正方体和长方体印一印，你有什么发现？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P18-2"/>
          <p:cNvPicPr>
            <a:picLocks noChangeAspect="1"/>
          </p:cNvPicPr>
          <p:nvPr/>
        </p:nvPicPr>
        <p:blipFill>
          <a:blip r:embed="rId2"/>
          <a:srcRect l="14389" t="32250" r="7528" b="32667"/>
          <a:stretch>
            <a:fillRect/>
          </a:stretch>
        </p:blipFill>
        <p:spPr>
          <a:xfrm>
            <a:off x="5337175" y="1870710"/>
            <a:ext cx="1777365" cy="893445"/>
          </a:xfrm>
          <a:prstGeom prst="rect">
            <a:avLst/>
          </a:prstGeom>
        </p:spPr>
      </p:pic>
      <p:pic>
        <p:nvPicPr>
          <p:cNvPr id="14" name="图片 13" descr="P18-3"/>
          <p:cNvPicPr>
            <a:picLocks noChangeAspect="1"/>
          </p:cNvPicPr>
          <p:nvPr/>
        </p:nvPicPr>
        <p:blipFill>
          <a:blip r:embed="rId3"/>
          <a:srcRect l="13269" t="31796" r="6870" b="26120"/>
          <a:stretch>
            <a:fillRect/>
          </a:stretch>
        </p:blipFill>
        <p:spPr>
          <a:xfrm>
            <a:off x="7715885" y="2255520"/>
            <a:ext cx="1618615" cy="889000"/>
          </a:xfrm>
          <a:prstGeom prst="rect">
            <a:avLst/>
          </a:prstGeom>
        </p:spPr>
      </p:pic>
      <p:pic>
        <p:nvPicPr>
          <p:cNvPr id="15" name="图片 14" descr="P18-4"/>
          <p:cNvPicPr>
            <a:picLocks noChangeAspect="1"/>
          </p:cNvPicPr>
          <p:nvPr/>
        </p:nvPicPr>
        <p:blipFill>
          <a:blip r:embed="rId4"/>
          <a:srcRect l="26620" t="9472" r="23435" b="11194"/>
          <a:stretch>
            <a:fillRect/>
          </a:stretch>
        </p:blipFill>
        <p:spPr>
          <a:xfrm>
            <a:off x="10005060" y="1897380"/>
            <a:ext cx="908050" cy="12795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60" y="1496060"/>
            <a:ext cx="3397250" cy="1333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555" y="2913380"/>
            <a:ext cx="3225800" cy="8064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7180" y="2840355"/>
            <a:ext cx="5549900" cy="97155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138555" y="4450080"/>
            <a:ext cx="3545205" cy="1520190"/>
            <a:chOff x="1383" y="6938"/>
            <a:chExt cx="5583" cy="2394"/>
          </a:xfrm>
        </p:grpSpPr>
        <p:grpSp>
          <p:nvGrpSpPr>
            <p:cNvPr id="107" name="组合 106"/>
            <p:cNvGrpSpPr/>
            <p:nvPr>
              <p:custDataLst>
                <p:tags r:id="rId8"/>
              </p:custDataLst>
            </p:nvPr>
          </p:nvGrpSpPr>
          <p:grpSpPr bwMode="auto">
            <a:xfrm rot="0">
              <a:off x="2656" y="7314"/>
              <a:ext cx="4310" cy="2019"/>
              <a:chOff x="10279" y="1718"/>
              <a:chExt cx="5090" cy="2253"/>
            </a:xfrm>
          </p:grpSpPr>
          <p:sp>
            <p:nvSpPr>
              <p:cNvPr id="108" name="圆角矩形标注 107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0279" y="1718"/>
                <a:ext cx="5090" cy="2253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09" name="文本框 6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0482" y="1738"/>
                <a:ext cx="4777" cy="2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400"/>
                  <a:t>    </a:t>
                </a:r>
                <a:r>
                  <a:rPr lang="zh-CN" altLang="en-US" sz="2400"/>
                  <a:t>怎么印出来都是一样的呢？</a:t>
                </a:r>
                <a:endParaRPr lang="zh-CN" sz="2400"/>
              </a:p>
            </p:txBody>
          </p:sp>
        </p:grpSp>
        <p:pic>
          <p:nvPicPr>
            <p:cNvPr id="11" name="图片 10" descr="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83" y="6938"/>
              <a:ext cx="1502" cy="150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86" y="7564"/>
              <a:ext cx="692" cy="767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7081520" y="4450080"/>
            <a:ext cx="3845560" cy="1520190"/>
            <a:chOff x="9866" y="6938"/>
            <a:chExt cx="6056" cy="2394"/>
          </a:xfrm>
        </p:grpSpPr>
        <p:grpSp>
          <p:nvGrpSpPr>
            <p:cNvPr id="4" name="组合 3"/>
            <p:cNvGrpSpPr/>
            <p:nvPr>
              <p:custDataLst>
                <p:tags r:id="rId13"/>
              </p:custDataLst>
            </p:nvPr>
          </p:nvGrpSpPr>
          <p:grpSpPr bwMode="auto">
            <a:xfrm rot="0">
              <a:off x="9866" y="7314"/>
              <a:ext cx="5064" cy="2019"/>
              <a:chOff x="10279" y="1718"/>
              <a:chExt cx="5286" cy="2253"/>
            </a:xfrm>
          </p:grpSpPr>
          <p:sp>
            <p:nvSpPr>
              <p:cNvPr id="5" name="圆角矩形标注 4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10279" y="1718"/>
                <a:ext cx="5090" cy="2253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" name="文本框 6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0398" y="1738"/>
                <a:ext cx="5167" cy="2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400"/>
                  <a:t>     </a:t>
                </a:r>
                <a:r>
                  <a:rPr lang="zh-CN" altLang="en-US" sz="2400"/>
                  <a:t>能印出不同的长长方方的图案。</a:t>
                </a:r>
                <a:endParaRPr lang="zh-CN" sz="2400"/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92" y="6938"/>
              <a:ext cx="1531" cy="1531"/>
            </a:xfrm>
            <a:prstGeom prst="rect">
              <a:avLst/>
            </a:prstGeom>
          </p:spPr>
        </p:pic>
        <p:pic>
          <p:nvPicPr>
            <p:cNvPr id="21" name="图片 20" descr="P18-2"/>
            <p:cNvPicPr>
              <a:picLocks noChangeAspect="1"/>
            </p:cNvPicPr>
            <p:nvPr/>
          </p:nvPicPr>
          <p:blipFill>
            <a:blip r:embed="rId2"/>
            <a:srcRect l="14389" t="32250" r="7528" b="32667"/>
            <a:stretch>
              <a:fillRect/>
            </a:stretch>
          </p:blipFill>
          <p:spPr>
            <a:xfrm>
              <a:off x="10143" y="7759"/>
              <a:ext cx="806" cy="4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600710"/>
            <a:ext cx="59836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sz="2800" b="1" dirty="0">
                <a:solidFill>
                  <a:schemeClr val="tx1"/>
                </a:solidFill>
                <a:latin typeface="方正科技符号" panose="02000502000000000000" charset="-122"/>
                <a:ea typeface="方正科技符号" panose="02000502000000000000" charset="-122"/>
              </a:rPr>
              <a:t>②</a:t>
            </a: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sz="2800" b="1" dirty="0">
                <a:solidFill>
                  <a:schemeClr val="tx1"/>
                </a:solidFill>
                <a:latin typeface="方正科技符号" panose="02000502000000000000" charset="-122"/>
                <a:ea typeface="方正科技符号" panose="02000502000000000000" charset="-122"/>
              </a:rPr>
              <a:t>④</a:t>
            </a: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是用同一个积木印出来的，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找一找，印一印。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5" y="2009775"/>
            <a:ext cx="6343650" cy="2330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20" y="2423160"/>
            <a:ext cx="2292350" cy="1162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555" y="2415540"/>
            <a:ext cx="1466850" cy="1143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24125" y="3524885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</a:rPr>
              <a:t>②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7800" y="3524885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</a:rPr>
              <a:t>④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594600" y="753110"/>
            <a:ext cx="4174490" cy="1337310"/>
            <a:chOff x="11960" y="1186"/>
            <a:chExt cx="6574" cy="2106"/>
          </a:xfrm>
        </p:grpSpPr>
        <p:sp>
          <p:nvSpPr>
            <p:cNvPr id="27" name="圆角矩形 26"/>
            <p:cNvSpPr/>
            <p:nvPr/>
          </p:nvSpPr>
          <p:spPr>
            <a:xfrm>
              <a:off x="11960" y="1186"/>
              <a:ext cx="6575" cy="2106"/>
            </a:xfrm>
            <a:prstGeom prst="roundRect">
              <a:avLst>
                <a:gd name="adj" fmla="val 13627"/>
              </a:avLst>
            </a:prstGeom>
            <a:solidFill>
              <a:schemeClr val="bg1"/>
            </a:solidFill>
            <a:ln w="19050">
              <a:solidFill>
                <a:srgbClr val="A4D86C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6" name="图片 15" descr="P18-1 "/>
            <p:cNvPicPr>
              <a:picLocks noChangeAspect="1"/>
            </p:cNvPicPr>
            <p:nvPr/>
          </p:nvPicPr>
          <p:blipFill>
            <a:blip r:embed="rId5"/>
            <a:srcRect l="8485" t="19965" r="4551" b="27099"/>
            <a:stretch>
              <a:fillRect/>
            </a:stretch>
          </p:blipFill>
          <p:spPr>
            <a:xfrm>
              <a:off x="16414" y="1742"/>
              <a:ext cx="1940" cy="1181"/>
            </a:xfrm>
            <a:prstGeom prst="rect">
              <a:avLst/>
            </a:prstGeom>
          </p:spPr>
        </p:pic>
        <p:pic>
          <p:nvPicPr>
            <p:cNvPr id="24" name="图片 23" descr="p20  圆柱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06" y="1839"/>
              <a:ext cx="1110" cy="1164"/>
            </a:xfrm>
            <a:prstGeom prst="rect">
              <a:avLst/>
            </a:prstGeom>
          </p:spPr>
        </p:pic>
        <p:pic>
          <p:nvPicPr>
            <p:cNvPr id="25" name="图片 24" descr="图片1_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16" y="1263"/>
              <a:ext cx="1089" cy="1902"/>
            </a:xfrm>
            <a:prstGeom prst="rect">
              <a:avLst/>
            </a:prstGeom>
          </p:spPr>
        </p:pic>
        <p:pic>
          <p:nvPicPr>
            <p:cNvPr id="26" name="图片 25" descr="19+35"/>
            <p:cNvPicPr>
              <a:picLocks noChangeAspect="1"/>
            </p:cNvPicPr>
            <p:nvPr/>
          </p:nvPicPr>
          <p:blipFill>
            <a:blip r:embed="rId8"/>
            <a:srcRect l="37084" t="68764" r="45653" b="4577"/>
            <a:stretch>
              <a:fillRect/>
            </a:stretch>
          </p:blipFill>
          <p:spPr>
            <a:xfrm>
              <a:off x="12187" y="1839"/>
              <a:ext cx="1049" cy="1146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1138555" y="4450080"/>
            <a:ext cx="3544570" cy="1520190"/>
            <a:chOff x="1793" y="7008"/>
            <a:chExt cx="5582" cy="2394"/>
          </a:xfrm>
        </p:grpSpPr>
        <p:grpSp>
          <p:nvGrpSpPr>
            <p:cNvPr id="22" name="组合 21"/>
            <p:cNvGrpSpPr/>
            <p:nvPr/>
          </p:nvGrpSpPr>
          <p:grpSpPr>
            <a:xfrm>
              <a:off x="1793" y="7008"/>
              <a:ext cx="5583" cy="2395"/>
              <a:chOff x="1383" y="6938"/>
              <a:chExt cx="5583" cy="2395"/>
            </a:xfrm>
          </p:grpSpPr>
          <p:grpSp>
            <p:nvGrpSpPr>
              <p:cNvPr id="107" name="组合 106"/>
              <p:cNvGrpSpPr/>
              <p:nvPr>
                <p:custDataLst>
                  <p:tags r:id="rId9"/>
                </p:custDataLst>
              </p:nvPr>
            </p:nvGrpSpPr>
            <p:grpSpPr bwMode="auto">
              <a:xfrm rot="0">
                <a:off x="2656" y="7314"/>
                <a:ext cx="4310" cy="2019"/>
                <a:chOff x="10279" y="1718"/>
                <a:chExt cx="5090" cy="2253"/>
              </a:xfrm>
            </p:grpSpPr>
            <p:sp>
              <p:nvSpPr>
                <p:cNvPr id="108" name="圆角矩形标注 107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0279" y="1718"/>
                  <a:ext cx="5090" cy="2253"/>
                </a:xfrm>
                <a:prstGeom prst="wedgeRoundRectCallout">
                  <a:avLst>
                    <a:gd name="adj1" fmla="val 28167"/>
                    <a:gd name="adj2" fmla="val 45060"/>
                    <a:gd name="adj3" fmla="val 16667"/>
                  </a:avLst>
                </a:prstGeom>
                <a:solidFill>
                  <a:srgbClr val="FFFEEC"/>
                </a:solidFill>
                <a:ln w="19050">
                  <a:solidFill>
                    <a:srgbClr val="E1EBC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noProof="1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109" name="文本框 64"/>
                <p:cNvSpPr txBox="1"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0482" y="1738"/>
                  <a:ext cx="4777" cy="2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2400"/>
                    <a:t>    </a:t>
                  </a:r>
                  <a:r>
                    <a:rPr lang="zh-CN" altLang="en-US" sz="2400"/>
                    <a:t>身上只有圆圆的面呀</a:t>
                  </a:r>
                  <a:r>
                    <a:rPr lang="zh-CN" altLang="en-US" sz="2400"/>
                    <a:t>？</a:t>
                  </a:r>
                  <a:endParaRPr lang="zh-CN" sz="2400"/>
                </a:p>
              </p:txBody>
            </p:sp>
          </p:grpSp>
          <p:pic>
            <p:nvPicPr>
              <p:cNvPr id="11" name="图片 10" descr="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83" y="6938"/>
                <a:ext cx="1502" cy="1502"/>
              </a:xfrm>
              <a:prstGeom prst="rect">
                <a:avLst/>
              </a:prstGeom>
            </p:spPr>
          </p:pic>
        </p:grpSp>
        <p:pic>
          <p:nvPicPr>
            <p:cNvPr id="29" name="图片 28" descr="p20  圆柱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66" y="7643"/>
              <a:ext cx="673" cy="706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7081520" y="4450080"/>
            <a:ext cx="3845560" cy="1520190"/>
            <a:chOff x="11152" y="7008"/>
            <a:chExt cx="6056" cy="2394"/>
          </a:xfrm>
        </p:grpSpPr>
        <p:grpSp>
          <p:nvGrpSpPr>
            <p:cNvPr id="23" name="组合 22"/>
            <p:cNvGrpSpPr/>
            <p:nvPr/>
          </p:nvGrpSpPr>
          <p:grpSpPr>
            <a:xfrm>
              <a:off x="11152" y="7008"/>
              <a:ext cx="6057" cy="2395"/>
              <a:chOff x="9866" y="6938"/>
              <a:chExt cx="6057" cy="2395"/>
            </a:xfrm>
          </p:grpSpPr>
          <p:grpSp>
            <p:nvGrpSpPr>
              <p:cNvPr id="4" name="组合 3"/>
              <p:cNvGrpSpPr/>
              <p:nvPr>
                <p:custDataLst>
                  <p:tags r:id="rId13"/>
                </p:custDataLst>
              </p:nvPr>
            </p:nvGrpSpPr>
            <p:grpSpPr bwMode="auto">
              <a:xfrm rot="0">
                <a:off x="9866" y="7314"/>
                <a:ext cx="5064" cy="2019"/>
                <a:chOff x="10279" y="1718"/>
                <a:chExt cx="5286" cy="2253"/>
              </a:xfrm>
            </p:grpSpPr>
            <p:sp>
              <p:nvSpPr>
                <p:cNvPr id="5" name="圆角矩形标注 4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0279" y="1718"/>
                  <a:ext cx="5090" cy="2253"/>
                </a:xfrm>
                <a:prstGeom prst="wedgeRoundRectCallout">
                  <a:avLst>
                    <a:gd name="adj1" fmla="val 28167"/>
                    <a:gd name="adj2" fmla="val 45060"/>
                    <a:gd name="adj3" fmla="val 16667"/>
                  </a:avLst>
                </a:prstGeom>
                <a:solidFill>
                  <a:srgbClr val="FFFEEC"/>
                </a:solidFill>
                <a:ln w="19050">
                  <a:solidFill>
                    <a:srgbClr val="E1EBC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 noProof="1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6" name="文本框 64"/>
                <p:cNvSpPr txBox="1"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0398" y="1738"/>
                  <a:ext cx="5167" cy="2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</a:pPr>
                  <a:r>
                    <a:rPr lang="zh-CN" altLang="en-US" sz="2400"/>
                    <a:t>用</a:t>
                  </a:r>
                  <a:r>
                    <a:rPr lang="en-US" altLang="zh-CN" sz="2400"/>
                    <a:t>     </a:t>
                  </a:r>
                  <a:r>
                    <a:rPr lang="zh-CN" altLang="en-US" sz="2400"/>
                    <a:t>滚一滚，可以得到长长方方的图案。</a:t>
                  </a:r>
                  <a:endParaRPr lang="zh-CN" sz="2400"/>
                </a:p>
              </p:txBody>
            </p:sp>
          </p:grp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392" y="6938"/>
                <a:ext cx="1531" cy="1531"/>
              </a:xfrm>
              <a:prstGeom prst="rect">
                <a:avLst/>
              </a:prstGeom>
            </p:spPr>
          </p:pic>
        </p:grpSp>
        <p:pic>
          <p:nvPicPr>
            <p:cNvPr id="30" name="图片 29" descr="p20  圆柱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35" y="7643"/>
              <a:ext cx="673" cy="70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0765" y="2350770"/>
            <a:ext cx="6343650" cy="2330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020" y="2764155"/>
            <a:ext cx="2292350" cy="11620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24125" y="3865880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</a:rPr>
              <a:t>②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7800" y="3865880"/>
            <a:ext cx="51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</a:rPr>
              <a:t>③</a:t>
            </a:r>
            <a:endParaRPr lang="zh-CN" altLang="en-US" sz="24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594600" y="753110"/>
            <a:ext cx="4174490" cy="1337310"/>
            <a:chOff x="11960" y="1186"/>
            <a:chExt cx="6574" cy="2106"/>
          </a:xfrm>
        </p:grpSpPr>
        <p:sp>
          <p:nvSpPr>
            <p:cNvPr id="27" name="圆角矩形 26"/>
            <p:cNvSpPr/>
            <p:nvPr/>
          </p:nvSpPr>
          <p:spPr>
            <a:xfrm>
              <a:off x="11960" y="1186"/>
              <a:ext cx="6575" cy="2106"/>
            </a:xfrm>
            <a:prstGeom prst="roundRect">
              <a:avLst>
                <a:gd name="adj" fmla="val 13627"/>
              </a:avLst>
            </a:prstGeom>
            <a:solidFill>
              <a:schemeClr val="bg1"/>
            </a:solidFill>
            <a:ln w="19050">
              <a:solidFill>
                <a:srgbClr val="A4D86C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6" name="图片 15" descr="P18-1 "/>
            <p:cNvPicPr>
              <a:picLocks noChangeAspect="1"/>
            </p:cNvPicPr>
            <p:nvPr/>
          </p:nvPicPr>
          <p:blipFill>
            <a:blip r:embed="rId3"/>
            <a:srcRect l="8485" t="19965" r="4551" b="27099"/>
            <a:stretch>
              <a:fillRect/>
            </a:stretch>
          </p:blipFill>
          <p:spPr>
            <a:xfrm>
              <a:off x="16414" y="1742"/>
              <a:ext cx="1940" cy="1181"/>
            </a:xfrm>
            <a:prstGeom prst="rect">
              <a:avLst/>
            </a:prstGeom>
          </p:spPr>
        </p:pic>
        <p:pic>
          <p:nvPicPr>
            <p:cNvPr id="24" name="图片 23" descr="p20  圆柱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06" y="1839"/>
              <a:ext cx="1110" cy="1164"/>
            </a:xfrm>
            <a:prstGeom prst="rect">
              <a:avLst/>
            </a:prstGeom>
          </p:spPr>
        </p:pic>
        <p:pic>
          <p:nvPicPr>
            <p:cNvPr id="25" name="图片 24" descr="图片1_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" y="1263"/>
              <a:ext cx="1089" cy="1902"/>
            </a:xfrm>
            <a:prstGeom prst="rect">
              <a:avLst/>
            </a:prstGeom>
          </p:spPr>
        </p:pic>
        <p:pic>
          <p:nvPicPr>
            <p:cNvPr id="26" name="图片 25" descr="19+35"/>
            <p:cNvPicPr>
              <a:picLocks noChangeAspect="1"/>
            </p:cNvPicPr>
            <p:nvPr/>
          </p:nvPicPr>
          <p:blipFill>
            <a:blip r:embed="rId6"/>
            <a:srcRect l="37084" t="68764" r="45653" b="4577"/>
            <a:stretch>
              <a:fillRect/>
            </a:stretch>
          </p:blipFill>
          <p:spPr>
            <a:xfrm>
              <a:off x="12187" y="1839"/>
              <a:ext cx="1049" cy="1146"/>
            </a:xfrm>
            <a:prstGeom prst="rect">
              <a:avLst/>
            </a:prstGeom>
          </p:spPr>
        </p:pic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rcRect l="59184" r="23935"/>
          <a:stretch>
            <a:fillRect/>
          </a:stretch>
        </p:blipFill>
        <p:spPr>
          <a:xfrm>
            <a:off x="4794885" y="2764155"/>
            <a:ext cx="1367155" cy="11620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 bwMode="auto">
          <a:xfrm>
            <a:off x="6416412" y="3997657"/>
            <a:ext cx="4283156" cy="1663496"/>
            <a:chOff x="9109" y="4912"/>
            <a:chExt cx="7573" cy="3159"/>
          </a:xfrm>
        </p:grpSpPr>
        <p:sp>
          <p:nvSpPr>
            <p:cNvPr id="14" name="圆角矩形 13"/>
            <p:cNvSpPr/>
            <p:nvPr/>
          </p:nvSpPr>
          <p:spPr>
            <a:xfrm>
              <a:off x="9109" y="5711"/>
              <a:ext cx="7573" cy="2360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9920" y="5363"/>
              <a:ext cx="618" cy="615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467" y="4912"/>
              <a:ext cx="452" cy="452"/>
            </a:xfrm>
            <a:prstGeom prst="ellipse">
              <a:avLst/>
            </a:prstGeom>
            <a:solidFill>
              <a:srgbClr val="FFFEEC"/>
            </a:solidFill>
            <a:ln w="19050">
              <a:solidFill>
                <a:srgbClr val="C4D9A0"/>
              </a:solidFill>
              <a:prstDash val="sys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448425" y="4404360"/>
            <a:ext cx="435991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charset="0"/>
              </a:rPr>
              <a:t>图</a:t>
            </a:r>
            <a:r>
              <a:rPr lang="zh-CN" altLang="zh-CN" sz="2400" b="1" dirty="0">
                <a:latin typeface="方正科技符号" panose="02000502000000000000" charset="-122"/>
                <a:ea typeface="方正科技符号" panose="02000502000000000000" charset="-122"/>
              </a:rPr>
              <a:t>②</a:t>
            </a:r>
            <a:r>
              <a:rPr lang="zh-CN" altLang="zh-CN" sz="2400" dirty="0">
                <a:latin typeface="Times New Roman" panose="02020603050405020304" charset="0"/>
              </a:rPr>
              <a:t>和</a:t>
            </a:r>
            <a:r>
              <a:rPr lang="zh-CN" altLang="zh-CN" sz="2400" b="1" dirty="0">
                <a:latin typeface="方正科技符号" panose="02000502000000000000" charset="-122"/>
                <a:ea typeface="方正科技符号" panose="02000502000000000000" charset="-122"/>
              </a:rPr>
              <a:t>③</a:t>
            </a:r>
            <a:r>
              <a:rPr lang="zh-CN" altLang="zh-CN" sz="2400" dirty="0">
                <a:latin typeface="Times New Roman" panose="02020603050405020304" charset="0"/>
              </a:rPr>
              <a:t>是用同一个积木印出来的，你知道是哪个积木吗？</a:t>
            </a:r>
            <a:endParaRPr lang="zh-CN" altLang="zh-CN" sz="2400" dirty="0"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2055" y="1931670"/>
            <a:ext cx="103111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下面的图形分别是用哪个物体描出来的？连一连，说一说。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58655"/>
            <a:ext cx="468000" cy="468000"/>
          </a:xfrm>
          <a:prstGeom prst="rect">
            <a:avLst/>
          </a:prstGeom>
        </p:spPr>
      </p:pic>
      <p:pic>
        <p:nvPicPr>
          <p:cNvPr id="3" name="图片 2" descr="33"/>
          <p:cNvPicPr>
            <a:picLocks noChangeAspect="1"/>
          </p:cNvPicPr>
          <p:nvPr/>
        </p:nvPicPr>
        <p:blipFill>
          <a:blip r:embed="rId4"/>
          <a:srcRect l="39000" t="43327" r="39574" b="30416"/>
          <a:stretch>
            <a:fillRect/>
          </a:stretch>
        </p:blipFill>
        <p:spPr>
          <a:xfrm>
            <a:off x="9332595" y="4613910"/>
            <a:ext cx="1013647" cy="828000"/>
          </a:xfrm>
          <a:prstGeom prst="rect">
            <a:avLst/>
          </a:prstGeom>
        </p:spPr>
      </p:pic>
      <p:pic>
        <p:nvPicPr>
          <p:cNvPr id="61" name="图片 60" descr="3"/>
          <p:cNvPicPr>
            <a:picLocks noChangeAspect="1"/>
          </p:cNvPicPr>
          <p:nvPr/>
        </p:nvPicPr>
        <p:blipFill>
          <a:blip r:embed="rId5"/>
          <a:srcRect l="14114" t="59563" r="23231" b="24373"/>
          <a:stretch>
            <a:fillRect/>
          </a:stretch>
        </p:blipFill>
        <p:spPr>
          <a:xfrm>
            <a:off x="6189980" y="4766310"/>
            <a:ext cx="2046605" cy="349885"/>
          </a:xfrm>
          <a:prstGeom prst="rect">
            <a:avLst/>
          </a:prstGeom>
        </p:spPr>
      </p:pic>
      <p:pic>
        <p:nvPicPr>
          <p:cNvPr id="73" name="图片 72" descr="3"/>
          <p:cNvPicPr>
            <a:picLocks noChangeAspect="1"/>
          </p:cNvPicPr>
          <p:nvPr/>
        </p:nvPicPr>
        <p:blipFill>
          <a:blip r:embed="rId5"/>
          <a:srcRect l="14755" t="32711" r="24358" b="56181"/>
          <a:stretch>
            <a:fillRect/>
          </a:stretch>
        </p:blipFill>
        <p:spPr>
          <a:xfrm>
            <a:off x="3731260" y="3060700"/>
            <a:ext cx="1988820" cy="241935"/>
          </a:xfrm>
          <a:prstGeom prst="rect">
            <a:avLst/>
          </a:prstGeom>
        </p:spPr>
      </p:pic>
      <p:pic>
        <p:nvPicPr>
          <p:cNvPr id="75" name="图片 74" descr="4"/>
          <p:cNvPicPr>
            <a:picLocks noChangeAspect="1"/>
          </p:cNvPicPr>
          <p:nvPr/>
        </p:nvPicPr>
        <p:blipFill>
          <a:blip r:embed="rId6"/>
          <a:srcRect r="88616"/>
          <a:stretch>
            <a:fillRect/>
          </a:stretch>
        </p:blipFill>
        <p:spPr>
          <a:xfrm>
            <a:off x="1606550" y="2586990"/>
            <a:ext cx="975360" cy="1192530"/>
          </a:xfrm>
          <a:prstGeom prst="rect">
            <a:avLst/>
          </a:prstGeom>
        </p:spPr>
      </p:pic>
      <p:pic>
        <p:nvPicPr>
          <p:cNvPr id="76" name="图片 75" descr="4"/>
          <p:cNvPicPr>
            <a:picLocks noChangeAspect="1"/>
          </p:cNvPicPr>
          <p:nvPr/>
        </p:nvPicPr>
        <p:blipFill>
          <a:blip r:embed="rId6"/>
          <a:srcRect l="62884"/>
          <a:stretch>
            <a:fillRect/>
          </a:stretch>
        </p:blipFill>
        <p:spPr>
          <a:xfrm>
            <a:off x="6998335" y="2584450"/>
            <a:ext cx="3180080" cy="1192530"/>
          </a:xfrm>
          <a:prstGeom prst="rect">
            <a:avLst/>
          </a:prstGeom>
        </p:spPr>
      </p:pic>
      <p:pic>
        <p:nvPicPr>
          <p:cNvPr id="77" name="图片 76" descr="P21熊"/>
          <p:cNvPicPr>
            <a:picLocks noChangeAspect="1"/>
          </p:cNvPicPr>
          <p:nvPr/>
        </p:nvPicPr>
        <p:blipFill>
          <a:blip r:embed="rId7"/>
          <a:srcRect l="36128" t="28101" r="34045" b="19778"/>
          <a:stretch>
            <a:fillRect/>
          </a:stretch>
        </p:blipFill>
        <p:spPr>
          <a:xfrm>
            <a:off x="1589405" y="4330700"/>
            <a:ext cx="935935" cy="1116000"/>
          </a:xfrm>
          <a:prstGeom prst="rect">
            <a:avLst/>
          </a:prstGeom>
        </p:spPr>
      </p:pic>
      <p:pic>
        <p:nvPicPr>
          <p:cNvPr id="78" name="图片 77" descr="P21蓝色橡皮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370" y="4368165"/>
            <a:ext cx="1460858" cy="1224000"/>
          </a:xfrm>
          <a:prstGeom prst="rect">
            <a:avLst/>
          </a:prstGeom>
        </p:spPr>
      </p:pic>
      <p:cxnSp>
        <p:nvCxnSpPr>
          <p:cNvPr id="79" name="直接连接符 78"/>
          <p:cNvCxnSpPr/>
          <p:nvPr/>
        </p:nvCxnSpPr>
        <p:spPr>
          <a:xfrm>
            <a:off x="2459355" y="3513455"/>
            <a:ext cx="6962140" cy="111823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4694555" y="3329305"/>
            <a:ext cx="2519045" cy="143700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4928235" y="3354070"/>
            <a:ext cx="2571750" cy="133159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2428240" y="3470910"/>
            <a:ext cx="7109460" cy="108394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443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931670"/>
            <a:ext cx="8053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用下面的物体能印出什么形状？想一想，做一做。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36"/>
          <p:cNvPicPr>
            <a:picLocks noChangeAspect="1"/>
          </p:cNvPicPr>
          <p:nvPr/>
        </p:nvPicPr>
        <p:blipFill>
          <a:blip r:embed="rId4"/>
          <a:srcRect l="43753" t="37696" r="43765" b="29897"/>
          <a:stretch>
            <a:fillRect/>
          </a:stretch>
        </p:blipFill>
        <p:spPr>
          <a:xfrm>
            <a:off x="4871720" y="2622550"/>
            <a:ext cx="769849" cy="1332000"/>
          </a:xfrm>
          <a:prstGeom prst="rect">
            <a:avLst/>
          </a:prstGeom>
        </p:spPr>
      </p:pic>
      <p:pic>
        <p:nvPicPr>
          <p:cNvPr id="4" name="图片 3" descr="1下 第2单元 图形大变身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015" y="2822575"/>
            <a:ext cx="1235250" cy="1080000"/>
          </a:xfrm>
          <a:prstGeom prst="rect">
            <a:avLst/>
          </a:prstGeom>
        </p:spPr>
      </p:pic>
      <p:pic>
        <p:nvPicPr>
          <p:cNvPr id="5" name="图片 4" descr="1下 第2单元 图形大变身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2831465"/>
            <a:ext cx="1980000" cy="10964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rcRect r="86898"/>
          <a:stretch>
            <a:fillRect/>
          </a:stretch>
        </p:blipFill>
        <p:spPr>
          <a:xfrm>
            <a:off x="1543685" y="4271645"/>
            <a:ext cx="821690" cy="89979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rcRect l="22329" r="50728"/>
          <a:stretch>
            <a:fillRect/>
          </a:stretch>
        </p:blipFill>
        <p:spPr>
          <a:xfrm>
            <a:off x="4457700" y="5171440"/>
            <a:ext cx="1598295" cy="10318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rcRect r="69451"/>
          <a:stretch>
            <a:fillRect/>
          </a:stretch>
        </p:blipFill>
        <p:spPr>
          <a:xfrm>
            <a:off x="7747000" y="4285615"/>
            <a:ext cx="1695450" cy="971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rcRect l="41979" t="39739" r="29794"/>
          <a:stretch>
            <a:fillRect/>
          </a:stretch>
        </p:blipFill>
        <p:spPr>
          <a:xfrm>
            <a:off x="7776210" y="5209540"/>
            <a:ext cx="1637665" cy="5854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rcRect l="83799" t="39739"/>
          <a:stretch>
            <a:fillRect/>
          </a:stretch>
        </p:blipFill>
        <p:spPr>
          <a:xfrm>
            <a:off x="8111490" y="5726430"/>
            <a:ext cx="899160" cy="585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420870"/>
            <a:ext cx="900000" cy="701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picid" val="{09d395bb-2fa4-4928-b162-19621246d6dd}"/>
</p:tagLst>
</file>

<file path=ppt/tags/tag25.xml><?xml version="1.0" encoding="utf-8"?>
<p:tagLst xmlns:p="http://schemas.openxmlformats.org/presentationml/2006/main">
  <p:tag name="picid" val="{8f1b1b90-28e2-44d3-979c-58beccb499dc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commondata" val="eyJoZGlkIjoiMzg5NDUyZTcyMTU0NzM4NWFjZTRhZTBkNjM1M2Q1MTA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WPS 演示</Application>
  <PresentationFormat/>
  <Paragraphs>68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等线</vt:lpstr>
      <vt:lpstr>等线 Light</vt:lpstr>
      <vt:lpstr>微软雅黑</vt:lpstr>
      <vt:lpstr>方正科技符号</vt:lpstr>
      <vt:lpstr>Times New Roman</vt:lpstr>
      <vt:lpstr>Verdana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82</cp:revision>
  <dcterms:created xsi:type="dcterms:W3CDTF">2023-11-18T16:34:00Z</dcterms:created>
  <dcterms:modified xsi:type="dcterms:W3CDTF">2024-12-03T12:30:09Z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66DDB5AC2A524D9996A836F10BFD0FB5_13</vt:lpwstr>
  </property>
  <property fmtid="{D5CDD505-2E9C-101B-9397-08002B2CF9AE}" pid="3" name="KSOProductBuildVer">
    <vt:lpwstr>2052-12.1.0.18608</vt:lpwstr>
  </property>
</Properties>
</file>