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272" r:id="rId3"/>
    <p:sldId id="280" r:id="rId4"/>
    <p:sldId id="281" r:id="rId5"/>
    <p:sldId id="289" r:id="rId6"/>
    <p:sldId id="290" r:id="rId7"/>
    <p:sldId id="283" r:id="rId8"/>
    <p:sldId id="284" r:id="rId9"/>
    <p:sldId id="274" r:id="rId10"/>
  </p:sldIdLst>
  <p:sldSz cx="12192000" cy="6858000"/>
  <p:notesSz cx="6858000" cy="9144000"/>
  <p:embeddedFontLst>
    <p:embeddedFont>
      <p:font typeface="等线" panose="02010600030101010101" pitchFamily="2" charset="-122"/>
      <p:regular r:id="rId15"/>
    </p:embeddedFont>
    <p:embeddedFont>
      <p:font typeface="方正大标宋简体" panose="02000000000000000000" charset="-122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微软雅黑" panose="020B0503020204020204" pitchFamily="34" charset="-122"/>
      <p:regular r:id="rId21"/>
    </p:embeddedFont>
    <p:embeddedFont>
      <p:font typeface="方正科技符号" panose="02000502000000000000" charset="-122"/>
      <p:regular r:id="rId22"/>
    </p:embeddedFont>
  </p:embeddedFontLst>
  <p:custDataLst>
    <p:tags r:id="rId2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F1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2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2.xml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../media/image7.jpe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1.png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image" Target="../media/image10.png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image" Target="../media/image9.jpeg"/><Relationship Id="rId2" Type="http://schemas.openxmlformats.org/officeDocument/2006/relationships/tags" Target="../tags/tag7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8.jpeg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tags" Target="../tags/tag29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tags" Target="../tags/tag30.xml"/><Relationship Id="rId2" Type="http://schemas.openxmlformats.org/officeDocument/2006/relationships/image" Target="../media/image25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做 一 做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第二单元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图形大变身（一）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9" name="组合 68"/>
          <p:cNvGrpSpPr/>
          <p:nvPr>
            <p:custDataLst>
              <p:tags r:id="rId1"/>
            </p:custDataLst>
          </p:nvPr>
        </p:nvGrpSpPr>
        <p:grpSpPr>
          <a:xfrm rot="0">
            <a:off x="2873551" y="2852716"/>
            <a:ext cx="6755765" cy="3328461"/>
            <a:chOff x="2253" y="7194"/>
            <a:chExt cx="14723" cy="6075"/>
          </a:xfrm>
        </p:grpSpPr>
        <p:sp>
          <p:nvSpPr>
            <p:cNvPr id="70" name="任意多边形: 形状 59"/>
            <p:cNvSpPr/>
            <p:nvPr>
              <p:custDataLst>
                <p:tags r:id="rId2"/>
              </p:custDataLst>
            </p:nvPr>
          </p:nvSpPr>
          <p:spPr>
            <a:xfrm rot="16200000">
              <a:off x="6577" y="2870"/>
              <a:ext cx="6075" cy="14723"/>
            </a:xfrm>
            <a:custGeom>
              <a:avLst/>
              <a:gdLst>
                <a:gd name="connsiteX0" fmla="*/ 109049 w 3461997"/>
                <a:gd name="connsiteY0" fmla="*/ 151498 h 6837280"/>
                <a:gd name="connsiteX1" fmla="*/ 0 w 3461997"/>
                <a:gd name="connsiteY1" fmla="*/ 260547 h 6837280"/>
                <a:gd name="connsiteX2" fmla="*/ 0 w 3461997"/>
                <a:gd name="connsiteY2" fmla="*/ 6601007 h 6837280"/>
                <a:gd name="connsiteX3" fmla="*/ 236274 w 3461997"/>
                <a:gd name="connsiteY3" fmla="*/ 6837281 h 6837280"/>
                <a:gd name="connsiteX4" fmla="*/ 2238099 w 3461997"/>
                <a:gd name="connsiteY4" fmla="*/ 6837281 h 6837280"/>
                <a:gd name="connsiteX5" fmla="*/ 2356236 w 3461997"/>
                <a:gd name="connsiteY5" fmla="*/ 6719144 h 6837280"/>
                <a:gd name="connsiteX6" fmla="*/ 3089735 w 3461997"/>
                <a:gd name="connsiteY6" fmla="*/ 6719144 h 6837280"/>
                <a:gd name="connsiteX7" fmla="*/ 3221523 w 3461997"/>
                <a:gd name="connsiteY7" fmla="*/ 6587355 h 6837280"/>
                <a:gd name="connsiteX8" fmla="*/ 3221523 w 3461997"/>
                <a:gd name="connsiteY8" fmla="*/ 2509026 h 6837280"/>
                <a:gd name="connsiteX9" fmla="*/ 3461998 w 3461997"/>
                <a:gd name="connsiteY9" fmla="*/ 2268552 h 6837280"/>
                <a:gd name="connsiteX10" fmla="*/ 3461998 w 3461997"/>
                <a:gd name="connsiteY10" fmla="*/ 286517 h 6837280"/>
                <a:gd name="connsiteX11" fmla="*/ 3175480 w 3461997"/>
                <a:gd name="connsiteY11" fmla="*/ 0 h 6837280"/>
                <a:gd name="connsiteX12" fmla="*/ 1130318 w 3461997"/>
                <a:gd name="connsiteY12" fmla="*/ 0 h 6837280"/>
                <a:gd name="connsiteX13" fmla="*/ 985323 w 3461997"/>
                <a:gd name="connsiteY13" fmla="*/ 144995 h 6837280"/>
                <a:gd name="connsiteX14" fmla="*/ 109049 w 3461997"/>
                <a:gd name="connsiteY14" fmla="*/ 151498 h 68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1997" h="6837280">
                  <a:moveTo>
                    <a:pt x="109049" y="151498"/>
                  </a:moveTo>
                  <a:lnTo>
                    <a:pt x="0" y="260547"/>
                  </a:lnTo>
                  <a:lnTo>
                    <a:pt x="0" y="6601007"/>
                  </a:lnTo>
                  <a:lnTo>
                    <a:pt x="236274" y="6837281"/>
                  </a:lnTo>
                  <a:lnTo>
                    <a:pt x="2238099" y="6837281"/>
                  </a:lnTo>
                  <a:lnTo>
                    <a:pt x="2356236" y="6719144"/>
                  </a:lnTo>
                  <a:lnTo>
                    <a:pt x="3089735" y="6719144"/>
                  </a:lnTo>
                  <a:lnTo>
                    <a:pt x="3221523" y="6587355"/>
                  </a:lnTo>
                  <a:lnTo>
                    <a:pt x="3221523" y="2509026"/>
                  </a:lnTo>
                  <a:lnTo>
                    <a:pt x="3461998" y="2268552"/>
                  </a:lnTo>
                  <a:lnTo>
                    <a:pt x="3461998" y="286517"/>
                  </a:lnTo>
                  <a:lnTo>
                    <a:pt x="3175480" y="0"/>
                  </a:lnTo>
                  <a:lnTo>
                    <a:pt x="1130318" y="0"/>
                  </a:lnTo>
                  <a:lnTo>
                    <a:pt x="985323" y="144995"/>
                  </a:lnTo>
                  <a:lnTo>
                    <a:pt x="109049" y="15149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016DFF">
                    <a:alpha val="0"/>
                  </a:srgbClr>
                </a:gs>
                <a:gs pos="2000">
                  <a:schemeClr val="accent1">
                    <a:alpha val="26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8100000" scaled="1"/>
              <a:tileRect/>
            </a:gradFill>
            <a:ln w="6350" cap="flat">
              <a:solidFill>
                <a:schemeClr val="accent1">
                  <a:alpha val="63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71" name="任意多边形: 形状 60"/>
            <p:cNvSpPr/>
            <p:nvPr>
              <p:custDataLst>
                <p:tags r:id="rId3"/>
              </p:custDataLst>
            </p:nvPr>
          </p:nvSpPr>
          <p:spPr>
            <a:xfrm rot="16200000">
              <a:off x="1383" y="12035"/>
              <a:ext cx="2104" cy="363"/>
            </a:xfrm>
            <a:custGeom>
              <a:avLst/>
              <a:gdLst>
                <a:gd name="connsiteX0" fmla="*/ 0 w 976235"/>
                <a:gd name="connsiteY0" fmla="*/ 144793 h 168380"/>
                <a:gd name="connsiteX1" fmla="*/ 0 w 976235"/>
                <a:gd name="connsiteY1" fmla="*/ 0 h 168380"/>
                <a:gd name="connsiteX2" fmla="*/ 976235 w 976235"/>
                <a:gd name="connsiteY2" fmla="*/ 0 h 168380"/>
                <a:gd name="connsiteX3" fmla="*/ 893317 w 976235"/>
                <a:gd name="connsiteY3" fmla="*/ 82918 h 168380"/>
                <a:gd name="connsiteX4" fmla="*/ 86553 w 976235"/>
                <a:gd name="connsiteY4" fmla="*/ 82918 h 168380"/>
                <a:gd name="connsiteX5" fmla="*/ 1090 w 976235"/>
                <a:gd name="connsiteY5" fmla="*/ 168380 h 168380"/>
                <a:gd name="connsiteX6" fmla="*/ 0 w 976235"/>
                <a:gd name="connsiteY6" fmla="*/ 144793 h 16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6235" h="168380">
                  <a:moveTo>
                    <a:pt x="0" y="144793"/>
                  </a:moveTo>
                  <a:lnTo>
                    <a:pt x="0" y="0"/>
                  </a:lnTo>
                  <a:lnTo>
                    <a:pt x="976235" y="0"/>
                  </a:lnTo>
                  <a:lnTo>
                    <a:pt x="893317" y="82918"/>
                  </a:lnTo>
                  <a:lnTo>
                    <a:pt x="86553" y="82918"/>
                  </a:lnTo>
                  <a:lnTo>
                    <a:pt x="1090" y="168380"/>
                  </a:lnTo>
                  <a:lnTo>
                    <a:pt x="0" y="144793"/>
                  </a:lnTo>
                  <a:close/>
                </a:path>
              </a:pathLst>
            </a:custGeom>
            <a:solidFill>
              <a:schemeClr val="accent1">
                <a:alpha val="38000"/>
              </a:schemeClr>
            </a:solidFill>
            <a:ln w="4038" cap="flat">
              <a:noFill/>
              <a:prstDash val="solid"/>
              <a:miter/>
            </a:ln>
          </p:spPr>
          <p:txBody>
            <a:bodyPr rtlCol="0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72" name="任意多边形: 形状 62"/>
            <p:cNvSpPr/>
            <p:nvPr>
              <p:custDataLst>
                <p:tags r:id="rId4"/>
              </p:custDataLst>
            </p:nvPr>
          </p:nvSpPr>
          <p:spPr>
            <a:xfrm rot="16200000">
              <a:off x="6783" y="7162"/>
              <a:ext cx="341" cy="547"/>
            </a:xfrm>
            <a:custGeom>
              <a:avLst/>
              <a:gdLst>
                <a:gd name="connsiteX0" fmla="*/ 187000 w 188130"/>
                <a:gd name="connsiteY0" fmla="*/ 0 h 302349"/>
                <a:gd name="connsiteX1" fmla="*/ 0 w 188130"/>
                <a:gd name="connsiteY1" fmla="*/ 187000 h 302349"/>
                <a:gd name="connsiteX2" fmla="*/ 0 w 188130"/>
                <a:gd name="connsiteY2" fmla="*/ 302350 h 302349"/>
                <a:gd name="connsiteX3" fmla="*/ 188131 w 188130"/>
                <a:gd name="connsiteY3" fmla="*/ 114219 h 302349"/>
                <a:gd name="connsiteX4" fmla="*/ 187000 w 188130"/>
                <a:gd name="connsiteY4" fmla="*/ 0 h 30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30" h="302349">
                  <a:moveTo>
                    <a:pt x="187000" y="0"/>
                  </a:moveTo>
                  <a:lnTo>
                    <a:pt x="0" y="187000"/>
                  </a:lnTo>
                  <a:lnTo>
                    <a:pt x="0" y="302350"/>
                  </a:lnTo>
                  <a:lnTo>
                    <a:pt x="188131" y="114219"/>
                  </a:lnTo>
                  <a:lnTo>
                    <a:pt x="187000" y="0"/>
                  </a:lnTo>
                  <a:close/>
                </a:path>
              </a:pathLst>
            </a:custGeom>
            <a:solidFill>
              <a:schemeClr val="accent1"/>
            </a:solidFill>
            <a:ln w="403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73" name="任意多边形: 形状 63"/>
            <p:cNvSpPr/>
            <p:nvPr>
              <p:custDataLst>
                <p:tags r:id="rId5"/>
              </p:custDataLst>
            </p:nvPr>
          </p:nvSpPr>
          <p:spPr>
            <a:xfrm rot="16200000">
              <a:off x="4998" y="5875"/>
              <a:ext cx="341" cy="3118"/>
            </a:xfrm>
            <a:custGeom>
              <a:avLst/>
              <a:gdLst>
                <a:gd name="connsiteX0" fmla="*/ 187000 w 188130"/>
                <a:gd name="connsiteY0" fmla="*/ 0 h 302309"/>
                <a:gd name="connsiteX1" fmla="*/ 0 w 188130"/>
                <a:gd name="connsiteY1" fmla="*/ 187000 h 302309"/>
                <a:gd name="connsiteX2" fmla="*/ 0 w 188130"/>
                <a:gd name="connsiteY2" fmla="*/ 302309 h 302309"/>
                <a:gd name="connsiteX3" fmla="*/ 188131 w 188130"/>
                <a:gd name="connsiteY3" fmla="*/ 114179 h 302309"/>
                <a:gd name="connsiteX4" fmla="*/ 187000 w 188130"/>
                <a:gd name="connsiteY4" fmla="*/ 0 h 30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" h="1555">
                  <a:moveTo>
                    <a:pt x="169" y="0"/>
                  </a:moveTo>
                  <a:lnTo>
                    <a:pt x="0" y="169"/>
                  </a:lnTo>
                  <a:lnTo>
                    <a:pt x="0" y="273"/>
                  </a:lnTo>
                  <a:lnTo>
                    <a:pt x="170" y="103"/>
                  </a:lnTo>
                  <a:lnTo>
                    <a:pt x="169" y="0"/>
                  </a:lnTo>
                  <a:close/>
                  <a:moveTo>
                    <a:pt x="169" y="183"/>
                  </a:moveTo>
                  <a:lnTo>
                    <a:pt x="0" y="352"/>
                  </a:lnTo>
                  <a:lnTo>
                    <a:pt x="0" y="456"/>
                  </a:lnTo>
                  <a:lnTo>
                    <a:pt x="170" y="286"/>
                  </a:lnTo>
                  <a:lnTo>
                    <a:pt x="169" y="183"/>
                  </a:lnTo>
                  <a:close/>
                  <a:moveTo>
                    <a:pt x="169" y="366"/>
                  </a:moveTo>
                  <a:lnTo>
                    <a:pt x="0" y="535"/>
                  </a:lnTo>
                  <a:lnTo>
                    <a:pt x="0" y="639"/>
                  </a:lnTo>
                  <a:lnTo>
                    <a:pt x="170" y="469"/>
                  </a:lnTo>
                  <a:lnTo>
                    <a:pt x="169" y="366"/>
                  </a:lnTo>
                  <a:close/>
                  <a:moveTo>
                    <a:pt x="169" y="549"/>
                  </a:moveTo>
                  <a:lnTo>
                    <a:pt x="0" y="718"/>
                  </a:lnTo>
                  <a:lnTo>
                    <a:pt x="0" y="822"/>
                  </a:lnTo>
                  <a:lnTo>
                    <a:pt x="170" y="652"/>
                  </a:lnTo>
                  <a:lnTo>
                    <a:pt x="169" y="549"/>
                  </a:lnTo>
                  <a:close/>
                  <a:moveTo>
                    <a:pt x="169" y="732"/>
                  </a:moveTo>
                  <a:lnTo>
                    <a:pt x="0" y="901"/>
                  </a:lnTo>
                  <a:lnTo>
                    <a:pt x="0" y="1005"/>
                  </a:lnTo>
                  <a:lnTo>
                    <a:pt x="170" y="835"/>
                  </a:lnTo>
                  <a:lnTo>
                    <a:pt x="169" y="732"/>
                  </a:lnTo>
                  <a:close/>
                  <a:moveTo>
                    <a:pt x="169" y="915"/>
                  </a:moveTo>
                  <a:lnTo>
                    <a:pt x="0" y="1084"/>
                  </a:lnTo>
                  <a:lnTo>
                    <a:pt x="0" y="1188"/>
                  </a:lnTo>
                  <a:lnTo>
                    <a:pt x="170" y="1018"/>
                  </a:lnTo>
                  <a:lnTo>
                    <a:pt x="169" y="915"/>
                  </a:lnTo>
                  <a:close/>
                  <a:moveTo>
                    <a:pt x="169" y="1099"/>
                  </a:moveTo>
                  <a:lnTo>
                    <a:pt x="0" y="1268"/>
                  </a:lnTo>
                  <a:lnTo>
                    <a:pt x="0" y="1372"/>
                  </a:lnTo>
                  <a:lnTo>
                    <a:pt x="170" y="1202"/>
                  </a:lnTo>
                  <a:lnTo>
                    <a:pt x="169" y="1099"/>
                  </a:lnTo>
                  <a:close/>
                  <a:moveTo>
                    <a:pt x="169" y="1282"/>
                  </a:moveTo>
                  <a:lnTo>
                    <a:pt x="0" y="1451"/>
                  </a:lnTo>
                  <a:lnTo>
                    <a:pt x="0" y="1555"/>
                  </a:lnTo>
                  <a:lnTo>
                    <a:pt x="170" y="1385"/>
                  </a:lnTo>
                  <a:lnTo>
                    <a:pt x="169" y="1282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 w="403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pic>
          <p:nvPicPr>
            <p:cNvPr id="74" name="图片 73" descr="7901717_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email"/>
            <a:srcRect t="18171" b="24845"/>
            <a:stretch>
              <a:fillRect/>
            </a:stretch>
          </p:blipFill>
          <p:spPr>
            <a:xfrm>
              <a:off x="2866" y="7803"/>
              <a:ext cx="13533" cy="514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51" h="3068">
                  <a:moveTo>
                    <a:pt x="0" y="0"/>
                  </a:moveTo>
                  <a:lnTo>
                    <a:pt x="6751" y="0"/>
                  </a:lnTo>
                  <a:lnTo>
                    <a:pt x="6751" y="3068"/>
                  </a:lnTo>
                  <a:lnTo>
                    <a:pt x="0" y="3068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81" name="组合 80"/>
          <p:cNvGrpSpPr/>
          <p:nvPr>
            <p:custDataLst>
              <p:tags r:id="rId8"/>
            </p:custDataLst>
          </p:nvPr>
        </p:nvGrpSpPr>
        <p:grpSpPr>
          <a:xfrm rot="0">
            <a:off x="2794701" y="2761968"/>
            <a:ext cx="6755708" cy="3420190"/>
            <a:chOff x="2253" y="5118"/>
            <a:chExt cx="14723" cy="7453"/>
          </a:xfrm>
        </p:grpSpPr>
        <p:sp>
          <p:nvSpPr>
            <p:cNvPr id="82" name="任意多边形: 形状 59"/>
            <p:cNvSpPr/>
            <p:nvPr>
              <p:custDataLst>
                <p:tags r:id="rId9"/>
              </p:custDataLst>
            </p:nvPr>
          </p:nvSpPr>
          <p:spPr>
            <a:xfrm rot="16200000">
              <a:off x="5888" y="1483"/>
              <a:ext cx="7453" cy="14723"/>
            </a:xfrm>
            <a:custGeom>
              <a:avLst/>
              <a:gdLst>
                <a:gd name="connsiteX0" fmla="*/ 109049 w 3461997"/>
                <a:gd name="connsiteY0" fmla="*/ 151498 h 6837280"/>
                <a:gd name="connsiteX1" fmla="*/ 0 w 3461997"/>
                <a:gd name="connsiteY1" fmla="*/ 260547 h 6837280"/>
                <a:gd name="connsiteX2" fmla="*/ 0 w 3461997"/>
                <a:gd name="connsiteY2" fmla="*/ 6601007 h 6837280"/>
                <a:gd name="connsiteX3" fmla="*/ 236274 w 3461997"/>
                <a:gd name="connsiteY3" fmla="*/ 6837281 h 6837280"/>
                <a:gd name="connsiteX4" fmla="*/ 2238099 w 3461997"/>
                <a:gd name="connsiteY4" fmla="*/ 6837281 h 6837280"/>
                <a:gd name="connsiteX5" fmla="*/ 2356236 w 3461997"/>
                <a:gd name="connsiteY5" fmla="*/ 6719144 h 6837280"/>
                <a:gd name="connsiteX6" fmla="*/ 3089735 w 3461997"/>
                <a:gd name="connsiteY6" fmla="*/ 6719144 h 6837280"/>
                <a:gd name="connsiteX7" fmla="*/ 3221523 w 3461997"/>
                <a:gd name="connsiteY7" fmla="*/ 6587355 h 6837280"/>
                <a:gd name="connsiteX8" fmla="*/ 3221523 w 3461997"/>
                <a:gd name="connsiteY8" fmla="*/ 2509026 h 6837280"/>
                <a:gd name="connsiteX9" fmla="*/ 3461998 w 3461997"/>
                <a:gd name="connsiteY9" fmla="*/ 2268552 h 6837280"/>
                <a:gd name="connsiteX10" fmla="*/ 3461998 w 3461997"/>
                <a:gd name="connsiteY10" fmla="*/ 286517 h 6837280"/>
                <a:gd name="connsiteX11" fmla="*/ 3175480 w 3461997"/>
                <a:gd name="connsiteY11" fmla="*/ 0 h 6837280"/>
                <a:gd name="connsiteX12" fmla="*/ 1130318 w 3461997"/>
                <a:gd name="connsiteY12" fmla="*/ 0 h 6837280"/>
                <a:gd name="connsiteX13" fmla="*/ 985323 w 3461997"/>
                <a:gd name="connsiteY13" fmla="*/ 144995 h 6837280"/>
                <a:gd name="connsiteX14" fmla="*/ 109049 w 3461997"/>
                <a:gd name="connsiteY14" fmla="*/ 151498 h 68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1997" h="6837280">
                  <a:moveTo>
                    <a:pt x="109049" y="151498"/>
                  </a:moveTo>
                  <a:lnTo>
                    <a:pt x="0" y="260547"/>
                  </a:lnTo>
                  <a:lnTo>
                    <a:pt x="0" y="6601007"/>
                  </a:lnTo>
                  <a:lnTo>
                    <a:pt x="236274" y="6837281"/>
                  </a:lnTo>
                  <a:lnTo>
                    <a:pt x="2238099" y="6837281"/>
                  </a:lnTo>
                  <a:lnTo>
                    <a:pt x="2356236" y="6719144"/>
                  </a:lnTo>
                  <a:lnTo>
                    <a:pt x="3089735" y="6719144"/>
                  </a:lnTo>
                  <a:lnTo>
                    <a:pt x="3221523" y="6587355"/>
                  </a:lnTo>
                  <a:lnTo>
                    <a:pt x="3221523" y="2509026"/>
                  </a:lnTo>
                  <a:lnTo>
                    <a:pt x="3461998" y="2268552"/>
                  </a:lnTo>
                  <a:lnTo>
                    <a:pt x="3461998" y="286517"/>
                  </a:lnTo>
                  <a:lnTo>
                    <a:pt x="3175480" y="0"/>
                  </a:lnTo>
                  <a:lnTo>
                    <a:pt x="1130318" y="0"/>
                  </a:lnTo>
                  <a:lnTo>
                    <a:pt x="985323" y="144995"/>
                  </a:lnTo>
                  <a:lnTo>
                    <a:pt x="109049" y="15149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016DFF">
                    <a:alpha val="0"/>
                  </a:srgbClr>
                </a:gs>
                <a:gs pos="2000">
                  <a:schemeClr val="accent1">
                    <a:alpha val="26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8100000" scaled="1"/>
              <a:tileRect/>
            </a:gradFill>
            <a:ln w="6350" cap="flat">
              <a:solidFill>
                <a:schemeClr val="accent1">
                  <a:alpha val="63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84" name="任意多边形: 形状 62"/>
            <p:cNvSpPr/>
            <p:nvPr>
              <p:custDataLst>
                <p:tags r:id="rId10"/>
              </p:custDataLst>
            </p:nvPr>
          </p:nvSpPr>
          <p:spPr>
            <a:xfrm rot="16200000">
              <a:off x="7479" y="5702"/>
              <a:ext cx="341" cy="547"/>
            </a:xfrm>
            <a:custGeom>
              <a:avLst/>
              <a:gdLst>
                <a:gd name="connsiteX0" fmla="*/ 187000 w 188130"/>
                <a:gd name="connsiteY0" fmla="*/ 0 h 302349"/>
                <a:gd name="connsiteX1" fmla="*/ 0 w 188130"/>
                <a:gd name="connsiteY1" fmla="*/ 187000 h 302349"/>
                <a:gd name="connsiteX2" fmla="*/ 0 w 188130"/>
                <a:gd name="connsiteY2" fmla="*/ 302350 h 302349"/>
                <a:gd name="connsiteX3" fmla="*/ 188131 w 188130"/>
                <a:gd name="connsiteY3" fmla="*/ 114219 h 302349"/>
                <a:gd name="connsiteX4" fmla="*/ 187000 w 188130"/>
                <a:gd name="connsiteY4" fmla="*/ 0 h 30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30" h="302349">
                  <a:moveTo>
                    <a:pt x="187000" y="0"/>
                  </a:moveTo>
                  <a:lnTo>
                    <a:pt x="0" y="187000"/>
                  </a:lnTo>
                  <a:lnTo>
                    <a:pt x="0" y="302350"/>
                  </a:lnTo>
                  <a:lnTo>
                    <a:pt x="188131" y="114219"/>
                  </a:lnTo>
                  <a:lnTo>
                    <a:pt x="187000" y="0"/>
                  </a:lnTo>
                  <a:close/>
                </a:path>
              </a:pathLst>
            </a:custGeom>
            <a:solidFill>
              <a:schemeClr val="accent1"/>
            </a:solidFill>
            <a:ln w="403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85" name="任意多边形: 形状 63"/>
            <p:cNvSpPr/>
            <p:nvPr>
              <p:custDataLst>
                <p:tags r:id="rId11"/>
              </p:custDataLst>
            </p:nvPr>
          </p:nvSpPr>
          <p:spPr>
            <a:xfrm rot="16200000">
              <a:off x="9134" y="4417"/>
              <a:ext cx="341" cy="3118"/>
            </a:xfrm>
            <a:custGeom>
              <a:avLst/>
              <a:gdLst>
                <a:gd name="connsiteX0" fmla="*/ 187000 w 188130"/>
                <a:gd name="connsiteY0" fmla="*/ 0 h 302309"/>
                <a:gd name="connsiteX1" fmla="*/ 0 w 188130"/>
                <a:gd name="connsiteY1" fmla="*/ 187000 h 302309"/>
                <a:gd name="connsiteX2" fmla="*/ 0 w 188130"/>
                <a:gd name="connsiteY2" fmla="*/ 302309 h 302309"/>
                <a:gd name="connsiteX3" fmla="*/ 188131 w 188130"/>
                <a:gd name="connsiteY3" fmla="*/ 114179 h 302309"/>
                <a:gd name="connsiteX4" fmla="*/ 187000 w 188130"/>
                <a:gd name="connsiteY4" fmla="*/ 0 h 30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" h="1555">
                  <a:moveTo>
                    <a:pt x="169" y="0"/>
                  </a:moveTo>
                  <a:lnTo>
                    <a:pt x="0" y="169"/>
                  </a:lnTo>
                  <a:lnTo>
                    <a:pt x="0" y="273"/>
                  </a:lnTo>
                  <a:lnTo>
                    <a:pt x="170" y="103"/>
                  </a:lnTo>
                  <a:lnTo>
                    <a:pt x="169" y="0"/>
                  </a:lnTo>
                  <a:close/>
                  <a:moveTo>
                    <a:pt x="169" y="183"/>
                  </a:moveTo>
                  <a:lnTo>
                    <a:pt x="0" y="352"/>
                  </a:lnTo>
                  <a:lnTo>
                    <a:pt x="0" y="456"/>
                  </a:lnTo>
                  <a:lnTo>
                    <a:pt x="170" y="286"/>
                  </a:lnTo>
                  <a:lnTo>
                    <a:pt x="169" y="183"/>
                  </a:lnTo>
                  <a:close/>
                  <a:moveTo>
                    <a:pt x="169" y="366"/>
                  </a:moveTo>
                  <a:lnTo>
                    <a:pt x="0" y="535"/>
                  </a:lnTo>
                  <a:lnTo>
                    <a:pt x="0" y="639"/>
                  </a:lnTo>
                  <a:lnTo>
                    <a:pt x="170" y="469"/>
                  </a:lnTo>
                  <a:lnTo>
                    <a:pt x="169" y="366"/>
                  </a:lnTo>
                  <a:close/>
                  <a:moveTo>
                    <a:pt x="169" y="549"/>
                  </a:moveTo>
                  <a:lnTo>
                    <a:pt x="0" y="718"/>
                  </a:lnTo>
                  <a:lnTo>
                    <a:pt x="0" y="822"/>
                  </a:lnTo>
                  <a:lnTo>
                    <a:pt x="170" y="652"/>
                  </a:lnTo>
                  <a:lnTo>
                    <a:pt x="169" y="549"/>
                  </a:lnTo>
                  <a:close/>
                  <a:moveTo>
                    <a:pt x="169" y="732"/>
                  </a:moveTo>
                  <a:lnTo>
                    <a:pt x="0" y="901"/>
                  </a:lnTo>
                  <a:lnTo>
                    <a:pt x="0" y="1005"/>
                  </a:lnTo>
                  <a:lnTo>
                    <a:pt x="170" y="835"/>
                  </a:lnTo>
                  <a:lnTo>
                    <a:pt x="169" y="732"/>
                  </a:lnTo>
                  <a:close/>
                  <a:moveTo>
                    <a:pt x="169" y="915"/>
                  </a:moveTo>
                  <a:lnTo>
                    <a:pt x="0" y="1084"/>
                  </a:lnTo>
                  <a:lnTo>
                    <a:pt x="0" y="1188"/>
                  </a:lnTo>
                  <a:lnTo>
                    <a:pt x="170" y="1018"/>
                  </a:lnTo>
                  <a:lnTo>
                    <a:pt x="169" y="915"/>
                  </a:lnTo>
                  <a:close/>
                  <a:moveTo>
                    <a:pt x="169" y="1099"/>
                  </a:moveTo>
                  <a:lnTo>
                    <a:pt x="0" y="1268"/>
                  </a:lnTo>
                  <a:lnTo>
                    <a:pt x="0" y="1372"/>
                  </a:lnTo>
                  <a:lnTo>
                    <a:pt x="170" y="1202"/>
                  </a:lnTo>
                  <a:lnTo>
                    <a:pt x="169" y="1099"/>
                  </a:lnTo>
                  <a:close/>
                  <a:moveTo>
                    <a:pt x="169" y="1282"/>
                  </a:moveTo>
                  <a:lnTo>
                    <a:pt x="0" y="1451"/>
                  </a:lnTo>
                  <a:lnTo>
                    <a:pt x="0" y="1555"/>
                  </a:lnTo>
                  <a:lnTo>
                    <a:pt x="170" y="1385"/>
                  </a:lnTo>
                  <a:lnTo>
                    <a:pt x="169" y="1282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 w="403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pic>
          <p:nvPicPr>
            <p:cNvPr id="86" name="图片 85" descr="7901717_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 cstate="email"/>
            <a:srcRect t="10423" b="18891"/>
            <a:stretch>
              <a:fillRect/>
            </a:stretch>
          </p:blipFill>
          <p:spPr>
            <a:xfrm>
              <a:off x="2880" y="5805"/>
              <a:ext cx="13533" cy="6376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51" h="3068">
                  <a:moveTo>
                    <a:pt x="0" y="0"/>
                  </a:moveTo>
                  <a:lnTo>
                    <a:pt x="6751" y="0"/>
                  </a:lnTo>
                  <a:lnTo>
                    <a:pt x="6751" y="3068"/>
                  </a:lnTo>
                  <a:lnTo>
                    <a:pt x="0" y="3068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93" name="组合 92"/>
          <p:cNvGrpSpPr/>
          <p:nvPr>
            <p:custDataLst>
              <p:tags r:id="rId14"/>
            </p:custDataLst>
          </p:nvPr>
        </p:nvGrpSpPr>
        <p:grpSpPr>
          <a:xfrm rot="0">
            <a:off x="2826420" y="2835754"/>
            <a:ext cx="6521887" cy="3427189"/>
            <a:chOff x="2128" y="6755"/>
            <a:chExt cx="14723" cy="7736"/>
          </a:xfrm>
        </p:grpSpPr>
        <p:sp>
          <p:nvSpPr>
            <p:cNvPr id="94" name="任意多边形: 形状 59"/>
            <p:cNvSpPr/>
            <p:nvPr>
              <p:custDataLst>
                <p:tags r:id="rId15"/>
              </p:custDataLst>
            </p:nvPr>
          </p:nvSpPr>
          <p:spPr>
            <a:xfrm rot="16200000">
              <a:off x="5621" y="3261"/>
              <a:ext cx="7736" cy="14723"/>
            </a:xfrm>
            <a:custGeom>
              <a:avLst/>
              <a:gdLst>
                <a:gd name="connsiteX0" fmla="*/ 109049 w 3461997"/>
                <a:gd name="connsiteY0" fmla="*/ 151498 h 6837280"/>
                <a:gd name="connsiteX1" fmla="*/ 0 w 3461997"/>
                <a:gd name="connsiteY1" fmla="*/ 260547 h 6837280"/>
                <a:gd name="connsiteX2" fmla="*/ 0 w 3461997"/>
                <a:gd name="connsiteY2" fmla="*/ 6601007 h 6837280"/>
                <a:gd name="connsiteX3" fmla="*/ 236274 w 3461997"/>
                <a:gd name="connsiteY3" fmla="*/ 6837281 h 6837280"/>
                <a:gd name="connsiteX4" fmla="*/ 2238099 w 3461997"/>
                <a:gd name="connsiteY4" fmla="*/ 6837281 h 6837280"/>
                <a:gd name="connsiteX5" fmla="*/ 2356236 w 3461997"/>
                <a:gd name="connsiteY5" fmla="*/ 6719144 h 6837280"/>
                <a:gd name="connsiteX6" fmla="*/ 3089735 w 3461997"/>
                <a:gd name="connsiteY6" fmla="*/ 6719144 h 6837280"/>
                <a:gd name="connsiteX7" fmla="*/ 3221523 w 3461997"/>
                <a:gd name="connsiteY7" fmla="*/ 6587355 h 6837280"/>
                <a:gd name="connsiteX8" fmla="*/ 3221523 w 3461997"/>
                <a:gd name="connsiteY8" fmla="*/ 2509026 h 6837280"/>
                <a:gd name="connsiteX9" fmla="*/ 3461998 w 3461997"/>
                <a:gd name="connsiteY9" fmla="*/ 2268552 h 6837280"/>
                <a:gd name="connsiteX10" fmla="*/ 3461998 w 3461997"/>
                <a:gd name="connsiteY10" fmla="*/ 286517 h 6837280"/>
                <a:gd name="connsiteX11" fmla="*/ 3175480 w 3461997"/>
                <a:gd name="connsiteY11" fmla="*/ 0 h 6837280"/>
                <a:gd name="connsiteX12" fmla="*/ 1130318 w 3461997"/>
                <a:gd name="connsiteY12" fmla="*/ 0 h 6837280"/>
                <a:gd name="connsiteX13" fmla="*/ 985323 w 3461997"/>
                <a:gd name="connsiteY13" fmla="*/ 144995 h 6837280"/>
                <a:gd name="connsiteX14" fmla="*/ 109049 w 3461997"/>
                <a:gd name="connsiteY14" fmla="*/ 151498 h 68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1997" h="6837280">
                  <a:moveTo>
                    <a:pt x="109049" y="151498"/>
                  </a:moveTo>
                  <a:lnTo>
                    <a:pt x="0" y="260547"/>
                  </a:lnTo>
                  <a:lnTo>
                    <a:pt x="0" y="6601007"/>
                  </a:lnTo>
                  <a:lnTo>
                    <a:pt x="236274" y="6837281"/>
                  </a:lnTo>
                  <a:lnTo>
                    <a:pt x="2238099" y="6837281"/>
                  </a:lnTo>
                  <a:lnTo>
                    <a:pt x="2356236" y="6719144"/>
                  </a:lnTo>
                  <a:lnTo>
                    <a:pt x="3089735" y="6719144"/>
                  </a:lnTo>
                  <a:lnTo>
                    <a:pt x="3221523" y="6587355"/>
                  </a:lnTo>
                  <a:lnTo>
                    <a:pt x="3221523" y="2509026"/>
                  </a:lnTo>
                  <a:lnTo>
                    <a:pt x="3461998" y="2268552"/>
                  </a:lnTo>
                  <a:lnTo>
                    <a:pt x="3461998" y="286517"/>
                  </a:lnTo>
                  <a:lnTo>
                    <a:pt x="3175480" y="0"/>
                  </a:lnTo>
                  <a:lnTo>
                    <a:pt x="1130318" y="0"/>
                  </a:lnTo>
                  <a:lnTo>
                    <a:pt x="985323" y="144995"/>
                  </a:lnTo>
                  <a:lnTo>
                    <a:pt x="109049" y="151498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016DFF">
                    <a:alpha val="0"/>
                  </a:srgbClr>
                </a:gs>
                <a:gs pos="2000">
                  <a:schemeClr val="accent1">
                    <a:alpha val="26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8100000" scaled="1"/>
              <a:tileRect/>
            </a:gradFill>
            <a:ln w="6350" cap="flat">
              <a:solidFill>
                <a:schemeClr val="accent1">
                  <a:alpha val="63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95" name="任意多边形: 形状 60"/>
            <p:cNvSpPr/>
            <p:nvPr>
              <p:custDataLst>
                <p:tags r:id="rId16"/>
              </p:custDataLst>
            </p:nvPr>
          </p:nvSpPr>
          <p:spPr>
            <a:xfrm rot="16200000">
              <a:off x="1383" y="12035"/>
              <a:ext cx="2104" cy="363"/>
            </a:xfrm>
            <a:custGeom>
              <a:avLst/>
              <a:gdLst>
                <a:gd name="connsiteX0" fmla="*/ 0 w 976235"/>
                <a:gd name="connsiteY0" fmla="*/ 144793 h 168380"/>
                <a:gd name="connsiteX1" fmla="*/ 0 w 976235"/>
                <a:gd name="connsiteY1" fmla="*/ 0 h 168380"/>
                <a:gd name="connsiteX2" fmla="*/ 976235 w 976235"/>
                <a:gd name="connsiteY2" fmla="*/ 0 h 168380"/>
                <a:gd name="connsiteX3" fmla="*/ 893317 w 976235"/>
                <a:gd name="connsiteY3" fmla="*/ 82918 h 168380"/>
                <a:gd name="connsiteX4" fmla="*/ 86553 w 976235"/>
                <a:gd name="connsiteY4" fmla="*/ 82918 h 168380"/>
                <a:gd name="connsiteX5" fmla="*/ 1090 w 976235"/>
                <a:gd name="connsiteY5" fmla="*/ 168380 h 168380"/>
                <a:gd name="connsiteX6" fmla="*/ 0 w 976235"/>
                <a:gd name="connsiteY6" fmla="*/ 144793 h 16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6235" h="168380">
                  <a:moveTo>
                    <a:pt x="0" y="144793"/>
                  </a:moveTo>
                  <a:lnTo>
                    <a:pt x="0" y="0"/>
                  </a:lnTo>
                  <a:lnTo>
                    <a:pt x="976235" y="0"/>
                  </a:lnTo>
                  <a:lnTo>
                    <a:pt x="893317" y="82918"/>
                  </a:lnTo>
                  <a:lnTo>
                    <a:pt x="86553" y="82918"/>
                  </a:lnTo>
                  <a:lnTo>
                    <a:pt x="1090" y="168380"/>
                  </a:lnTo>
                  <a:lnTo>
                    <a:pt x="0" y="144793"/>
                  </a:lnTo>
                  <a:close/>
                </a:path>
              </a:pathLst>
            </a:custGeom>
            <a:solidFill>
              <a:schemeClr val="accent1">
                <a:alpha val="38000"/>
              </a:schemeClr>
            </a:solidFill>
            <a:ln w="4038" cap="flat">
              <a:noFill/>
              <a:prstDash val="solid"/>
              <a:miter/>
            </a:ln>
          </p:spPr>
          <p:txBody>
            <a:bodyPr rtlCol="0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96" name="任意多边形: 形状 62"/>
            <p:cNvSpPr/>
            <p:nvPr>
              <p:custDataLst>
                <p:tags r:id="rId17"/>
              </p:custDataLst>
            </p:nvPr>
          </p:nvSpPr>
          <p:spPr>
            <a:xfrm rot="16200000">
              <a:off x="6919" y="6690"/>
              <a:ext cx="341" cy="547"/>
            </a:xfrm>
            <a:custGeom>
              <a:avLst/>
              <a:gdLst>
                <a:gd name="connsiteX0" fmla="*/ 187000 w 188130"/>
                <a:gd name="connsiteY0" fmla="*/ 0 h 302349"/>
                <a:gd name="connsiteX1" fmla="*/ 0 w 188130"/>
                <a:gd name="connsiteY1" fmla="*/ 187000 h 302349"/>
                <a:gd name="connsiteX2" fmla="*/ 0 w 188130"/>
                <a:gd name="connsiteY2" fmla="*/ 302350 h 302349"/>
                <a:gd name="connsiteX3" fmla="*/ 188131 w 188130"/>
                <a:gd name="connsiteY3" fmla="*/ 114219 h 302349"/>
                <a:gd name="connsiteX4" fmla="*/ 187000 w 188130"/>
                <a:gd name="connsiteY4" fmla="*/ 0 h 30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30" h="302349">
                  <a:moveTo>
                    <a:pt x="187000" y="0"/>
                  </a:moveTo>
                  <a:lnTo>
                    <a:pt x="0" y="187000"/>
                  </a:lnTo>
                  <a:lnTo>
                    <a:pt x="0" y="302350"/>
                  </a:lnTo>
                  <a:lnTo>
                    <a:pt x="188131" y="114219"/>
                  </a:lnTo>
                  <a:lnTo>
                    <a:pt x="187000" y="0"/>
                  </a:lnTo>
                  <a:close/>
                </a:path>
              </a:pathLst>
            </a:custGeom>
            <a:solidFill>
              <a:schemeClr val="accent1"/>
            </a:solidFill>
            <a:ln w="403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97" name="任意多边形: 形状 63"/>
            <p:cNvSpPr/>
            <p:nvPr>
              <p:custDataLst>
                <p:tags r:id="rId18"/>
              </p:custDataLst>
            </p:nvPr>
          </p:nvSpPr>
          <p:spPr>
            <a:xfrm rot="16200000">
              <a:off x="4862" y="5366"/>
              <a:ext cx="341" cy="3118"/>
            </a:xfrm>
            <a:custGeom>
              <a:avLst/>
              <a:gdLst>
                <a:gd name="connsiteX0" fmla="*/ 187000 w 188130"/>
                <a:gd name="connsiteY0" fmla="*/ 0 h 302309"/>
                <a:gd name="connsiteX1" fmla="*/ 0 w 188130"/>
                <a:gd name="connsiteY1" fmla="*/ 187000 h 302309"/>
                <a:gd name="connsiteX2" fmla="*/ 0 w 188130"/>
                <a:gd name="connsiteY2" fmla="*/ 302309 h 302309"/>
                <a:gd name="connsiteX3" fmla="*/ 188131 w 188130"/>
                <a:gd name="connsiteY3" fmla="*/ 114179 h 302309"/>
                <a:gd name="connsiteX4" fmla="*/ 187000 w 188130"/>
                <a:gd name="connsiteY4" fmla="*/ 0 h 30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" h="1555">
                  <a:moveTo>
                    <a:pt x="169" y="0"/>
                  </a:moveTo>
                  <a:lnTo>
                    <a:pt x="0" y="169"/>
                  </a:lnTo>
                  <a:lnTo>
                    <a:pt x="0" y="273"/>
                  </a:lnTo>
                  <a:lnTo>
                    <a:pt x="170" y="103"/>
                  </a:lnTo>
                  <a:lnTo>
                    <a:pt x="169" y="0"/>
                  </a:lnTo>
                  <a:close/>
                  <a:moveTo>
                    <a:pt x="169" y="183"/>
                  </a:moveTo>
                  <a:lnTo>
                    <a:pt x="0" y="352"/>
                  </a:lnTo>
                  <a:lnTo>
                    <a:pt x="0" y="456"/>
                  </a:lnTo>
                  <a:lnTo>
                    <a:pt x="170" y="286"/>
                  </a:lnTo>
                  <a:lnTo>
                    <a:pt x="169" y="183"/>
                  </a:lnTo>
                  <a:close/>
                  <a:moveTo>
                    <a:pt x="169" y="366"/>
                  </a:moveTo>
                  <a:lnTo>
                    <a:pt x="0" y="535"/>
                  </a:lnTo>
                  <a:lnTo>
                    <a:pt x="0" y="639"/>
                  </a:lnTo>
                  <a:lnTo>
                    <a:pt x="170" y="469"/>
                  </a:lnTo>
                  <a:lnTo>
                    <a:pt x="169" y="366"/>
                  </a:lnTo>
                  <a:close/>
                  <a:moveTo>
                    <a:pt x="169" y="549"/>
                  </a:moveTo>
                  <a:lnTo>
                    <a:pt x="0" y="718"/>
                  </a:lnTo>
                  <a:lnTo>
                    <a:pt x="0" y="822"/>
                  </a:lnTo>
                  <a:lnTo>
                    <a:pt x="170" y="652"/>
                  </a:lnTo>
                  <a:lnTo>
                    <a:pt x="169" y="549"/>
                  </a:lnTo>
                  <a:close/>
                  <a:moveTo>
                    <a:pt x="169" y="732"/>
                  </a:moveTo>
                  <a:lnTo>
                    <a:pt x="0" y="901"/>
                  </a:lnTo>
                  <a:lnTo>
                    <a:pt x="0" y="1005"/>
                  </a:lnTo>
                  <a:lnTo>
                    <a:pt x="170" y="835"/>
                  </a:lnTo>
                  <a:lnTo>
                    <a:pt x="169" y="732"/>
                  </a:lnTo>
                  <a:close/>
                  <a:moveTo>
                    <a:pt x="169" y="915"/>
                  </a:moveTo>
                  <a:lnTo>
                    <a:pt x="0" y="1084"/>
                  </a:lnTo>
                  <a:lnTo>
                    <a:pt x="0" y="1188"/>
                  </a:lnTo>
                  <a:lnTo>
                    <a:pt x="170" y="1018"/>
                  </a:lnTo>
                  <a:lnTo>
                    <a:pt x="169" y="915"/>
                  </a:lnTo>
                  <a:close/>
                  <a:moveTo>
                    <a:pt x="169" y="1099"/>
                  </a:moveTo>
                  <a:lnTo>
                    <a:pt x="0" y="1268"/>
                  </a:lnTo>
                  <a:lnTo>
                    <a:pt x="0" y="1372"/>
                  </a:lnTo>
                  <a:lnTo>
                    <a:pt x="170" y="1202"/>
                  </a:lnTo>
                  <a:lnTo>
                    <a:pt x="169" y="1099"/>
                  </a:lnTo>
                  <a:close/>
                  <a:moveTo>
                    <a:pt x="169" y="1282"/>
                  </a:moveTo>
                  <a:lnTo>
                    <a:pt x="0" y="1451"/>
                  </a:lnTo>
                  <a:lnTo>
                    <a:pt x="0" y="1555"/>
                  </a:lnTo>
                  <a:lnTo>
                    <a:pt x="170" y="1385"/>
                  </a:lnTo>
                  <a:lnTo>
                    <a:pt x="169" y="1282"/>
                  </a:ln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 w="403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pic>
          <p:nvPicPr>
            <p:cNvPr id="98" name="图片 97" descr="7901717_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 cstate="email"/>
            <a:srcRect t="15869" b="6717"/>
            <a:stretch>
              <a:fillRect/>
            </a:stretch>
          </p:blipFill>
          <p:spPr>
            <a:xfrm>
              <a:off x="2868" y="7442"/>
              <a:ext cx="13534" cy="681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51" h="3068">
                  <a:moveTo>
                    <a:pt x="0" y="0"/>
                  </a:moveTo>
                  <a:lnTo>
                    <a:pt x="6751" y="0"/>
                  </a:lnTo>
                  <a:lnTo>
                    <a:pt x="6751" y="3068"/>
                  </a:lnTo>
                  <a:lnTo>
                    <a:pt x="0" y="3068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102" name="组合 101"/>
          <p:cNvGrpSpPr/>
          <p:nvPr>
            <p:custDataLst>
              <p:tags r:id="rId21"/>
            </p:custDataLst>
          </p:nvPr>
        </p:nvGrpSpPr>
        <p:grpSpPr bwMode="auto">
          <a:xfrm>
            <a:off x="523998" y="3821204"/>
            <a:ext cx="2898830" cy="1284288"/>
            <a:chOff x="849" y="7159"/>
            <a:chExt cx="5336" cy="2427"/>
          </a:xfrm>
        </p:grpSpPr>
        <p:grpSp>
          <p:nvGrpSpPr>
            <p:cNvPr id="103" name="组合 11"/>
            <p:cNvGrpSpPr/>
            <p:nvPr/>
          </p:nvGrpSpPr>
          <p:grpSpPr bwMode="auto">
            <a:xfrm>
              <a:off x="2453" y="7565"/>
              <a:ext cx="3732" cy="2021"/>
              <a:chOff x="11247" y="1611"/>
              <a:chExt cx="3732" cy="2021"/>
            </a:xfrm>
          </p:grpSpPr>
          <p:sp>
            <p:nvSpPr>
              <p:cNvPr id="104" name="圆角矩形标注 103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11247" y="1718"/>
                <a:ext cx="3653" cy="1914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5" name="文本框 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667" y="1611"/>
                <a:ext cx="3312" cy="1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sz="2000" dirty="0"/>
                  <a:t>这么多形状，</a:t>
                </a:r>
                <a:endParaRPr lang="zh-CN" sz="2000" dirty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sz="2000" dirty="0"/>
                  <a:t>真有趣！</a:t>
                </a:r>
                <a:endParaRPr lang="zh-CN" sz="2000" dirty="0"/>
              </a:p>
            </p:txBody>
          </p:sp>
        </p:grpSp>
        <p:sp>
          <p:nvSpPr>
            <p:cNvPr id="106" name="椭圆 105"/>
            <p:cNvSpPr/>
            <p:nvPr/>
          </p:nvSpPr>
          <p:spPr>
            <a:xfrm flipH="1">
              <a:off x="849" y="7159"/>
              <a:ext cx="1814" cy="1814"/>
            </a:xfrm>
            <a:prstGeom prst="ellipse">
              <a:avLst/>
            </a:prstGeom>
            <a:blipFill rotWithShape="1">
              <a:blip r:embed="rId24"/>
              <a:stretch>
                <a:fillRect r="-2000" b="-1000"/>
              </a:stretch>
            </a:blipFill>
            <a:ln w="19050">
              <a:solidFill>
                <a:srgbClr val="C4D9A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579485" y="3872230"/>
            <a:ext cx="3110230" cy="1383030"/>
            <a:chOff x="13511" y="6533"/>
            <a:chExt cx="4898" cy="2178"/>
          </a:xfrm>
        </p:grpSpPr>
        <p:grpSp>
          <p:nvGrpSpPr>
            <p:cNvPr id="107" name="组合 106"/>
            <p:cNvGrpSpPr/>
            <p:nvPr>
              <p:custDataLst>
                <p:tags r:id="rId25"/>
              </p:custDataLst>
            </p:nvPr>
          </p:nvGrpSpPr>
          <p:grpSpPr bwMode="auto">
            <a:xfrm>
              <a:off x="13511" y="6997"/>
              <a:ext cx="3893" cy="1715"/>
              <a:chOff x="10279" y="1718"/>
              <a:chExt cx="4488" cy="1914"/>
            </a:xfrm>
          </p:grpSpPr>
          <p:sp>
            <p:nvSpPr>
              <p:cNvPr id="108" name="圆角矩形标注 107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0279" y="1718"/>
                <a:ext cx="4488" cy="1914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9" name="文本框 64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0313" y="1738"/>
                <a:ext cx="4291" cy="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sz="2000"/>
                  <a:t>我们用身边的物品做一做吧！</a:t>
                </a:r>
                <a:endParaRPr lang="zh-CN" sz="2000"/>
              </a:p>
            </p:txBody>
          </p:sp>
        </p:grpSp>
        <p:pic>
          <p:nvPicPr>
            <p:cNvPr id="110" name="图片 109" descr="1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16907" y="6533"/>
              <a:ext cx="1502" cy="15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1665 0 L -0.241351 -0.377222 " pathEditMode="relative" rAng="0" ptsTypes="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1665 0 L 0.218441 -0.376389 " pathEditMode="relative" rAng="0" ptsTypes="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</p:cBhvr>
                                      <p:by x="78000" y="78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729167 0.0242593 " pathEditMode="relative" rAng="0" ptsTypes="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椭圆 32"/>
          <p:cNvSpPr/>
          <p:nvPr/>
        </p:nvSpPr>
        <p:spPr>
          <a:xfrm>
            <a:off x="7867650" y="1042035"/>
            <a:ext cx="2853690" cy="2853690"/>
          </a:xfrm>
          <a:prstGeom prst="ellipse">
            <a:avLst/>
          </a:prstGeom>
          <a:solidFill>
            <a:srgbClr val="DBEDF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036955" y="1042035"/>
            <a:ext cx="2853690" cy="2853690"/>
          </a:xfrm>
          <a:prstGeom prst="ellipse">
            <a:avLst/>
          </a:prstGeom>
          <a:solidFill>
            <a:srgbClr val="DBEDF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436110" y="1042035"/>
            <a:ext cx="2853690" cy="2853690"/>
          </a:xfrm>
          <a:prstGeom prst="ellipse">
            <a:avLst/>
          </a:prstGeom>
          <a:solidFill>
            <a:srgbClr val="DBEDF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397850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906780" y="316865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用身边的物品描一描，印一印。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12"/>
          <p:cNvPicPr>
            <a:picLocks noChangeAspect="1"/>
          </p:cNvPicPr>
          <p:nvPr/>
        </p:nvPicPr>
        <p:blipFill>
          <a:blip r:embed="rId2"/>
          <a:srcRect l="38056" t="37612" r="37031" b="28971"/>
          <a:stretch>
            <a:fillRect/>
          </a:stretch>
        </p:blipFill>
        <p:spPr>
          <a:xfrm>
            <a:off x="1739265" y="1821180"/>
            <a:ext cx="1449070" cy="1295400"/>
          </a:xfrm>
          <a:prstGeom prst="rect">
            <a:avLst/>
          </a:prstGeom>
        </p:spPr>
      </p:pic>
      <p:pic>
        <p:nvPicPr>
          <p:cNvPr id="8" name="图片 7" descr="04+20(改)"/>
          <p:cNvPicPr>
            <a:picLocks noChangeAspect="1"/>
          </p:cNvPicPr>
          <p:nvPr/>
        </p:nvPicPr>
        <p:blipFill>
          <a:blip r:embed="rId3"/>
          <a:srcRect l="44711" t="1649" r="46432" b="53401"/>
          <a:stretch>
            <a:fillRect/>
          </a:stretch>
        </p:blipFill>
        <p:spPr>
          <a:xfrm>
            <a:off x="5548948" y="1341755"/>
            <a:ext cx="628015" cy="2254250"/>
          </a:xfrm>
          <a:prstGeom prst="rect">
            <a:avLst/>
          </a:prstGeom>
        </p:spPr>
      </p:pic>
      <p:pic>
        <p:nvPicPr>
          <p:cNvPr id="30" name="图片 29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705" y="1707515"/>
            <a:ext cx="1294765" cy="160528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275" y="4468495"/>
            <a:ext cx="1670050" cy="134874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750" y="4897120"/>
            <a:ext cx="684530" cy="701040"/>
          </a:xfrm>
          <a:prstGeom prst="rect">
            <a:avLst/>
          </a:prstGeom>
        </p:spPr>
      </p:pic>
      <p:pic>
        <p:nvPicPr>
          <p:cNvPr id="36" name="图片 35" descr="20230531抠图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5525" y="4362450"/>
            <a:ext cx="1337945" cy="1654175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2311400" y="3664585"/>
            <a:ext cx="285750" cy="802005"/>
            <a:chOff x="3664" y="6526"/>
            <a:chExt cx="450" cy="1263"/>
          </a:xfrm>
        </p:grpSpPr>
        <p:sp>
          <p:nvSpPr>
            <p:cNvPr id="46" name="文本框 45"/>
            <p:cNvSpPr txBox="1"/>
            <p:nvPr/>
          </p:nvSpPr>
          <p:spPr>
            <a:xfrm>
              <a:off x="3664" y="6526"/>
              <a:ext cx="450" cy="7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00000"/>
                </a:lnSpc>
              </a:pPr>
              <a:r>
                <a:rPr lang="en-US" altLang="zh-CN" sz="3600">
                  <a:solidFill>
                    <a:srgbClr val="00B0F0"/>
                  </a:solidFill>
                </a:rPr>
                <a:t>·</a:t>
              </a:r>
              <a:endParaRPr lang="en-US" altLang="zh-CN" sz="3600">
                <a:solidFill>
                  <a:srgbClr val="00B0F0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altLang="zh-CN" sz="3600">
                <a:solidFill>
                  <a:srgbClr val="00B0F0"/>
                </a:solidFill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3664" y="6795"/>
              <a:ext cx="450" cy="995"/>
              <a:chOff x="3664" y="6795"/>
              <a:chExt cx="450" cy="995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3664" y="6795"/>
                <a:ext cx="450" cy="7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en-US" altLang="zh-CN" sz="3600">
                    <a:solidFill>
                      <a:srgbClr val="00B0F0"/>
                    </a:solidFill>
                  </a:rPr>
                  <a:t>·</a:t>
                </a:r>
                <a:endParaRPr lang="en-US" altLang="zh-CN" sz="360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3600">
                  <a:solidFill>
                    <a:srgbClr val="00B0F0"/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664" y="7066"/>
                <a:ext cx="450" cy="7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en-US" altLang="zh-CN" sz="3600">
                    <a:solidFill>
                      <a:srgbClr val="00B0F0"/>
                    </a:solidFill>
                  </a:rPr>
                  <a:t>·</a:t>
                </a:r>
                <a:endParaRPr lang="en-US" altLang="zh-CN" sz="360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360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736590" y="3664585"/>
            <a:ext cx="285750" cy="802005"/>
            <a:chOff x="3664" y="6526"/>
            <a:chExt cx="450" cy="1263"/>
          </a:xfrm>
        </p:grpSpPr>
        <p:sp>
          <p:nvSpPr>
            <p:cNvPr id="61" name="文本框 60"/>
            <p:cNvSpPr txBox="1"/>
            <p:nvPr/>
          </p:nvSpPr>
          <p:spPr>
            <a:xfrm>
              <a:off x="3664" y="6526"/>
              <a:ext cx="450" cy="7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00000"/>
                </a:lnSpc>
              </a:pPr>
              <a:r>
                <a:rPr lang="en-US" altLang="zh-CN" sz="3600">
                  <a:solidFill>
                    <a:srgbClr val="00B0F0"/>
                  </a:solidFill>
                </a:rPr>
                <a:t>·</a:t>
              </a:r>
              <a:endParaRPr lang="en-US" altLang="zh-CN" sz="3600">
                <a:solidFill>
                  <a:srgbClr val="00B0F0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altLang="zh-CN" sz="3600">
                <a:solidFill>
                  <a:srgbClr val="00B0F0"/>
                </a:solidFill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3664" y="6795"/>
              <a:ext cx="450" cy="995"/>
              <a:chOff x="3664" y="6795"/>
              <a:chExt cx="450" cy="995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3664" y="6795"/>
                <a:ext cx="450" cy="7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en-US" altLang="zh-CN" sz="3600">
                    <a:solidFill>
                      <a:srgbClr val="00B0F0"/>
                    </a:solidFill>
                  </a:rPr>
                  <a:t>·</a:t>
                </a:r>
                <a:endParaRPr lang="en-US" altLang="zh-CN" sz="360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3600">
                  <a:solidFill>
                    <a:srgbClr val="00B0F0"/>
                  </a:solidFill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3664" y="7066"/>
                <a:ext cx="450" cy="7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en-US" altLang="zh-CN" sz="3600">
                    <a:solidFill>
                      <a:srgbClr val="00B0F0"/>
                    </a:solidFill>
                  </a:rPr>
                  <a:t>·</a:t>
                </a:r>
                <a:endParaRPr lang="en-US" altLang="zh-CN" sz="360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360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9192895" y="3664585"/>
            <a:ext cx="285750" cy="802005"/>
            <a:chOff x="3664" y="6526"/>
            <a:chExt cx="450" cy="1263"/>
          </a:xfrm>
        </p:grpSpPr>
        <p:sp>
          <p:nvSpPr>
            <p:cNvPr id="66" name="文本框 65"/>
            <p:cNvSpPr txBox="1"/>
            <p:nvPr/>
          </p:nvSpPr>
          <p:spPr>
            <a:xfrm>
              <a:off x="3664" y="6526"/>
              <a:ext cx="450" cy="7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00000"/>
                </a:lnSpc>
              </a:pPr>
              <a:r>
                <a:rPr lang="en-US" altLang="zh-CN" sz="3600">
                  <a:solidFill>
                    <a:srgbClr val="00B0F0"/>
                  </a:solidFill>
                </a:rPr>
                <a:t>·</a:t>
              </a:r>
              <a:endParaRPr lang="en-US" altLang="zh-CN" sz="3600">
                <a:solidFill>
                  <a:srgbClr val="00B0F0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altLang="zh-CN" sz="3600">
                <a:solidFill>
                  <a:srgbClr val="00B0F0"/>
                </a:solidFill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3664" y="6795"/>
              <a:ext cx="450" cy="995"/>
              <a:chOff x="3664" y="6795"/>
              <a:chExt cx="450" cy="995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3664" y="6795"/>
                <a:ext cx="450" cy="7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en-US" altLang="zh-CN" sz="3600">
                    <a:solidFill>
                      <a:srgbClr val="00B0F0"/>
                    </a:solidFill>
                  </a:rPr>
                  <a:t>·</a:t>
                </a:r>
                <a:endParaRPr lang="en-US" altLang="zh-CN" sz="360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3600">
                  <a:solidFill>
                    <a:srgbClr val="00B0F0"/>
                  </a:solidFill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3664" y="7066"/>
                <a:ext cx="450" cy="7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00000"/>
                  </a:lnSpc>
                </a:pPr>
                <a:r>
                  <a:rPr lang="en-US" altLang="zh-CN" sz="3600">
                    <a:solidFill>
                      <a:srgbClr val="00B0F0"/>
                    </a:solidFill>
                  </a:rPr>
                  <a:t>·</a:t>
                </a:r>
                <a:endParaRPr lang="en-US" altLang="zh-CN" sz="360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CN" sz="3600">
                  <a:solidFill>
                    <a:srgbClr val="00B0F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5535" y="3837305"/>
            <a:ext cx="368300" cy="2217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05" y="771525"/>
            <a:ext cx="5497195" cy="16465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还能做出什么形状？试一试。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20230531抠图1"/>
          <p:cNvPicPr>
            <a:picLocks noChangeAspect="1"/>
          </p:cNvPicPr>
          <p:nvPr/>
        </p:nvPicPr>
        <p:blipFill>
          <a:blip r:embed="rId4"/>
          <a:srcRect l="15827" t="67896" r="56542" b="16717"/>
          <a:stretch>
            <a:fillRect/>
          </a:stretch>
        </p:blipFill>
        <p:spPr>
          <a:xfrm>
            <a:off x="2571750" y="5366385"/>
            <a:ext cx="1574800" cy="643255"/>
          </a:xfrm>
          <a:prstGeom prst="rect">
            <a:avLst/>
          </a:prstGeom>
        </p:spPr>
      </p:pic>
      <p:pic>
        <p:nvPicPr>
          <p:cNvPr id="7" name="图片 6" descr="20230531抠图1"/>
          <p:cNvPicPr>
            <a:picLocks noChangeAspect="1"/>
          </p:cNvPicPr>
          <p:nvPr/>
        </p:nvPicPr>
        <p:blipFill>
          <a:blip r:embed="rId4"/>
          <a:srcRect l="46734" t="67896" r="22593" b="16717"/>
          <a:stretch>
            <a:fillRect/>
          </a:stretch>
        </p:blipFill>
        <p:spPr>
          <a:xfrm>
            <a:off x="8608060" y="5475605"/>
            <a:ext cx="1748155" cy="643255"/>
          </a:xfrm>
          <a:prstGeom prst="rect">
            <a:avLst/>
          </a:prstGeom>
        </p:spPr>
      </p:pic>
      <p:pic>
        <p:nvPicPr>
          <p:cNvPr id="2" name="图片 1" descr="20230531抠图1"/>
          <p:cNvPicPr>
            <a:picLocks noChangeAspect="1"/>
          </p:cNvPicPr>
          <p:nvPr/>
        </p:nvPicPr>
        <p:blipFill>
          <a:blip r:embed="rId4"/>
          <a:srcRect l="13309" t="23072" r="56464" b="38620"/>
          <a:stretch>
            <a:fillRect/>
          </a:stretch>
        </p:blipFill>
        <p:spPr>
          <a:xfrm>
            <a:off x="2428240" y="4420235"/>
            <a:ext cx="1797050" cy="1670685"/>
          </a:xfrm>
          <a:prstGeom prst="rect">
            <a:avLst/>
          </a:prstGeom>
        </p:spPr>
      </p:pic>
      <p:pic>
        <p:nvPicPr>
          <p:cNvPr id="4" name="图片 3" descr="20230531抠图1"/>
          <p:cNvPicPr>
            <a:picLocks noChangeAspect="1"/>
          </p:cNvPicPr>
          <p:nvPr/>
        </p:nvPicPr>
        <p:blipFill>
          <a:blip r:embed="rId4"/>
          <a:srcRect l="45274" r="19997" b="38620"/>
          <a:stretch>
            <a:fillRect/>
          </a:stretch>
        </p:blipFill>
        <p:spPr>
          <a:xfrm>
            <a:off x="8513445" y="3463925"/>
            <a:ext cx="2026285" cy="2626995"/>
          </a:xfrm>
          <a:prstGeom prst="rect">
            <a:avLst/>
          </a:prstGeom>
        </p:spPr>
      </p:pic>
      <p:pic>
        <p:nvPicPr>
          <p:cNvPr id="10" name="图片 9" descr="04+20(改)"/>
          <p:cNvPicPr>
            <a:picLocks noChangeAspect="1"/>
          </p:cNvPicPr>
          <p:nvPr/>
        </p:nvPicPr>
        <p:blipFill>
          <a:blip r:embed="rId5"/>
          <a:srcRect l="44711" t="1649" r="46432" b="53401"/>
          <a:stretch>
            <a:fillRect/>
          </a:stretch>
        </p:blipFill>
        <p:spPr>
          <a:xfrm>
            <a:off x="6055043" y="3800475"/>
            <a:ext cx="628015" cy="225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364583 -0.126204 " pathEditMode="relative" rAng="0" ptsTypes="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64063 0 " pathEditMode="relative" ptsTypes="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520833 -0.122407 " pathEditMode="relative" rAng="0" ptsTypes="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7527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用积木印一个你喜欢的图案，并与同伴交流。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微信图片_202305311704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2368550"/>
            <a:ext cx="3596005" cy="2379345"/>
          </a:xfrm>
          <a:prstGeom prst="rect">
            <a:avLst/>
          </a:prstGeom>
        </p:spPr>
      </p:pic>
      <p:pic>
        <p:nvPicPr>
          <p:cNvPr id="8" name="图片 7" descr="微信图片_202305311704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65" y="2180590"/>
            <a:ext cx="2889885" cy="2889885"/>
          </a:xfrm>
          <a:prstGeom prst="rect">
            <a:avLst/>
          </a:prstGeom>
        </p:spPr>
      </p:pic>
      <p:pic>
        <p:nvPicPr>
          <p:cNvPr id="12" name="图片 11" descr="微信图片_202305311704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15" y="1562735"/>
            <a:ext cx="2459355" cy="387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744980"/>
            <a:ext cx="103162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从身边</a:t>
            </a:r>
            <a:r>
              <a:rPr lang="zh-CN" altLang="zh-CN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找</a:t>
            </a:r>
            <a:r>
              <a:rPr lang="zh-CN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个物品，先想一想可能会做出什么形状，再描一描或印一印。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71675"/>
            <a:ext cx="468000" cy="468000"/>
          </a:xfrm>
          <a:prstGeom prst="rect">
            <a:avLst/>
          </a:prstGeom>
        </p:spPr>
      </p:pic>
      <p:pic>
        <p:nvPicPr>
          <p:cNvPr id="3" name="图片 2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930" y="3538855"/>
            <a:ext cx="3615055" cy="2410460"/>
          </a:xfrm>
          <a:prstGeom prst="roundRect">
            <a:avLst>
              <a:gd name="adj" fmla="val 19257"/>
            </a:avLst>
          </a:prstGeom>
        </p:spPr>
      </p:pic>
      <p:pic>
        <p:nvPicPr>
          <p:cNvPr id="53" name="图片 52" descr="微信图片_20230803213105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287432" y="2970088"/>
            <a:ext cx="2412000" cy="36144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931670"/>
            <a:ext cx="6189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下面的图案像什么？说一说，做一做。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230531170453"/>
          <p:cNvPicPr>
            <a:picLocks noChangeAspect="1"/>
          </p:cNvPicPr>
          <p:nvPr/>
        </p:nvPicPr>
        <p:blipFill>
          <a:blip r:embed="rId4"/>
          <a:srcRect l="6605" t="6616" r="4452" b="10376"/>
          <a:stretch>
            <a:fillRect/>
          </a:stretch>
        </p:blipFill>
        <p:spPr>
          <a:xfrm>
            <a:off x="1202055" y="2896235"/>
            <a:ext cx="2334260" cy="3378200"/>
          </a:xfrm>
          <a:prstGeom prst="rect">
            <a:avLst/>
          </a:prstGeom>
        </p:spPr>
      </p:pic>
      <p:pic>
        <p:nvPicPr>
          <p:cNvPr id="4" name="图片 3" descr="微信图片_20230531174739"/>
          <p:cNvPicPr>
            <a:picLocks noChangeAspect="1"/>
          </p:cNvPicPr>
          <p:nvPr/>
        </p:nvPicPr>
        <p:blipFill>
          <a:blip r:embed="rId5"/>
          <a:srcRect l="5432" t="3654" b="8216"/>
          <a:stretch>
            <a:fillRect/>
          </a:stretch>
        </p:blipFill>
        <p:spPr>
          <a:xfrm>
            <a:off x="4331335" y="3261995"/>
            <a:ext cx="3106420" cy="289496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6"/>
          <a:srcRect l="31883" t="24722" r="17278" b="19046"/>
          <a:stretch>
            <a:fillRect/>
          </a:stretch>
        </p:blipFill>
        <p:spPr>
          <a:xfrm>
            <a:off x="7993380" y="3568700"/>
            <a:ext cx="3376930" cy="248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8571_1*i*4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11.xml><?xml version="1.0" encoding="utf-8"?>
<p:tagLst xmlns:p="http://schemas.openxmlformats.org/presentationml/2006/main">
  <p:tag name="KSO_WM_BEAUTIFY_FLAG" val="#wm#"/>
  <p:tag name="KSO_WM_UNIT_VALUE" val="1084*238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71_1*d*1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12.xml><?xml version="1.0" encoding="utf-8"?>
<p:tagLst xmlns:p="http://schemas.openxmlformats.org/presentationml/2006/main">
  <p:tag name="KSO_WM_UNIT_PIC_EFFECT" val="1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71_1*i*1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71_1*i*3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8571_1*i*4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16.xml><?xml version="1.0" encoding="utf-8"?>
<p:tagLst xmlns:p="http://schemas.openxmlformats.org/presentationml/2006/main">
  <p:tag name="KSO_WM_BEAUTIFY_FLAG" val="#wm#"/>
  <p:tag name="KSO_WM_UNIT_VALUE" val="1084*238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71_1*d*1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17.xml><?xml version="1.0" encoding="utf-8"?>
<p:tagLst xmlns:p="http://schemas.openxmlformats.org/presentationml/2006/main">
  <p:tag name="KSO_WM_UNIT_PIC_EFFECT" val="1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71_1*i*1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71_1*i*2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71_1*i*3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8571_1*i*4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22.xml><?xml version="1.0" encoding="utf-8"?>
<p:tagLst xmlns:p="http://schemas.openxmlformats.org/presentationml/2006/main">
  <p:tag name="KSO_WM_BEAUTIFY_FLAG" val="#wm#"/>
  <p:tag name="KSO_WM_UNIT_VALUE" val="1084*238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71_1*d*1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2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2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Mzg5NDUyZTcyMTU0NzM4NWFjZTRhZTBkNjM1M2Q1MTA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IC_EFFECT" val="1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71_1*i*1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71_1*i*2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71_1*i*3"/>
  <p:tag name="KSO_WM_TEMPLATE_CATEGORY" val="custom"/>
  <p:tag name="KSO_WM_TEMPLATE_INDEX" val="20238571"/>
  <p:tag name="KSO_WM_UNIT_LAYERLEVEL" val="1"/>
  <p:tag name="KSO_WM_TAG_VERSION" val="3.0"/>
  <p:tag name="KSO_WM_UNIT_PIC_EFFEC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WPS 演示</Application>
  <PresentationFormat/>
  <Paragraphs>49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等线</vt:lpstr>
      <vt:lpstr>等线 Light</vt:lpstr>
      <vt:lpstr>方正大标宋简体</vt:lpstr>
      <vt:lpstr>思源宋体 Heavy</vt:lpstr>
      <vt:lpstr>思源黑体 CN Normal</vt:lpstr>
      <vt:lpstr>Times New Roman</vt:lpstr>
      <vt:lpstr>Verdana</vt:lpstr>
      <vt:lpstr>微软雅黑</vt:lpstr>
      <vt:lpstr>方正科技符号</vt:lpstr>
      <vt:lpstr>Arial Unicode MS</vt:lpstr>
      <vt:lpstr>Calibri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79</cp:revision>
  <dcterms:created xsi:type="dcterms:W3CDTF">2023-11-18T16:34:00Z</dcterms:created>
  <dcterms:modified xsi:type="dcterms:W3CDTF">2024-12-13T07:59:42Z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B013F73F2E4C4B8A84ADF1AFFF59432F_13</vt:lpwstr>
  </property>
  <property fmtid="{D5CDD505-2E9C-101B-9397-08002B2CF9AE}" pid="3" name="KSOProductBuildVer">
    <vt:lpwstr>2052-12.1.0.18608</vt:lpwstr>
  </property>
</Properties>
</file>