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72" r:id="rId3"/>
    <p:sldId id="280" r:id="rId4"/>
    <p:sldId id="281" r:id="rId5"/>
    <p:sldId id="289" r:id="rId6"/>
    <p:sldId id="283" r:id="rId7"/>
    <p:sldId id="284" r:id="rId8"/>
    <p:sldId id="285" r:id="rId9"/>
    <p:sldId id="290" r:id="rId10"/>
    <p:sldId id="291" r:id="rId11"/>
    <p:sldId id="274" r:id="rId12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微软雅黑" panose="020B0503020204020204" pitchFamily="34" charset="-122"/>
      <p:regular r:id="rId18"/>
    </p:embeddedFont>
    <p:embeddedFont>
      <p:font typeface="方正科技符号" panose="02000502000000000000" charset="-122"/>
      <p:regular r:id="rId19"/>
    </p:embeddedFont>
    <p:embeddedFont>
      <p:font typeface="方正大标宋简体" panose="02000000000000000000" charset="-122"/>
      <p:regular r:id="rId20"/>
    </p:embeddedFont>
  </p:embeddedFontLst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18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0.xml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3.png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11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63.xml"/><Relationship Id="rId37" Type="http://schemas.openxmlformats.org/officeDocument/2006/relationships/tags" Target="../tags/tag62.xml"/><Relationship Id="rId36" Type="http://schemas.openxmlformats.org/officeDocument/2006/relationships/tags" Target="../tags/tag61.xml"/><Relationship Id="rId35" Type="http://schemas.openxmlformats.org/officeDocument/2006/relationships/tags" Target="../tags/tag60.xml"/><Relationship Id="rId34" Type="http://schemas.openxmlformats.org/officeDocument/2006/relationships/tags" Target="../tags/tag59.xml"/><Relationship Id="rId33" Type="http://schemas.openxmlformats.org/officeDocument/2006/relationships/tags" Target="../tags/tag58.xml"/><Relationship Id="rId32" Type="http://schemas.openxmlformats.org/officeDocument/2006/relationships/tags" Target="../tags/tag57.xml"/><Relationship Id="rId31" Type="http://schemas.openxmlformats.org/officeDocument/2006/relationships/tags" Target="../tags/tag56.xml"/><Relationship Id="rId30" Type="http://schemas.openxmlformats.org/officeDocument/2006/relationships/tags" Target="../tags/tag55.xml"/><Relationship Id="rId3" Type="http://schemas.openxmlformats.org/officeDocument/2006/relationships/image" Target="../media/image10.png"/><Relationship Id="rId29" Type="http://schemas.openxmlformats.org/officeDocument/2006/relationships/tags" Target="../tags/tag54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image" Target="../media/image14.pn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65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tags" Target="../tags/tag66.xml"/><Relationship Id="rId2" Type="http://schemas.openxmlformats.org/officeDocument/2006/relationships/image" Target="../media/image15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67.xml"/><Relationship Id="rId2" Type="http://schemas.openxmlformats.org/officeDocument/2006/relationships/image" Target="../media/image1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68.xml"/><Relationship Id="rId2" Type="http://schemas.openxmlformats.org/officeDocument/2006/relationships/image" Target="../media/image15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501583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一起做家务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第一单元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20以内数与加法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85" y="3853180"/>
            <a:ext cx="5283835" cy="2415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" y="3957320"/>
            <a:ext cx="4351020" cy="2181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994" t="17425" r="48518" b="50972"/>
          <a:stretch>
            <a:fillRect/>
          </a:stretch>
        </p:blipFill>
        <p:spPr>
          <a:xfrm>
            <a:off x="1381760" y="2993390"/>
            <a:ext cx="3103245" cy="20650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l="15042" t="51098" r="1875" b="10155"/>
          <a:stretch>
            <a:fillRect/>
          </a:stretch>
        </p:blipFill>
        <p:spPr>
          <a:xfrm>
            <a:off x="5742940" y="3235960"/>
            <a:ext cx="5429250" cy="253174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646430" y="2129023"/>
            <a:ext cx="2929255" cy="716412"/>
            <a:chOff x="12355" y="2145"/>
            <a:chExt cx="4613" cy="1299"/>
          </a:xfrm>
        </p:grpSpPr>
        <p:sp>
          <p:nvSpPr>
            <p:cNvPr id="58" name="圆角矩形标注 57"/>
            <p:cNvSpPr/>
            <p:nvPr/>
          </p:nvSpPr>
          <p:spPr bwMode="auto">
            <a:xfrm>
              <a:off x="12355" y="2245"/>
              <a:ext cx="4613" cy="1199"/>
            </a:xfrm>
            <a:prstGeom prst="wedgeRoundRectCallout">
              <a:avLst>
                <a:gd name="adj1" fmla="val 35467"/>
                <a:gd name="adj2" fmla="val 83444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" name="文本框 26"/>
            <p:cNvSpPr txBox="1">
              <a:spLocks noChangeArrowheads="1"/>
            </p:cNvSpPr>
            <p:nvPr/>
          </p:nvSpPr>
          <p:spPr bwMode="auto">
            <a:xfrm>
              <a:off x="12631" y="2145"/>
              <a:ext cx="4277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我洗</a:t>
              </a:r>
              <a:r>
                <a:rPr lang="zh-CN" sz="2400" spc="5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了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7</a:t>
              </a:r>
              <a:r>
                <a:rPr lang="zh-CN" altLang="en-US" sz="2400" dirty="0">
                  <a:latin typeface="Times New Roman" panose="02020603050405020304" charset="0"/>
                </a:rPr>
                <a:t>个盘子。</a:t>
              </a:r>
              <a:endParaRPr lang="zh-CN" altLang="en-US" sz="2400" dirty="0">
                <a:latin typeface="Times New Roman" panose="020206030504050203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29435" y="5215255"/>
            <a:ext cx="2656205" cy="747395"/>
            <a:chOff x="2881" y="7481"/>
            <a:chExt cx="4183" cy="1177"/>
          </a:xfrm>
        </p:grpSpPr>
        <p:sp>
          <p:nvSpPr>
            <p:cNvPr id="21" name="圆角矩形标注 20"/>
            <p:cNvSpPr/>
            <p:nvPr/>
          </p:nvSpPr>
          <p:spPr bwMode="auto">
            <a:xfrm>
              <a:off x="2881" y="7550"/>
              <a:ext cx="4183" cy="1108"/>
            </a:xfrm>
            <a:prstGeom prst="wedgeRoundRectCallout">
              <a:avLst>
                <a:gd name="adj1" fmla="val 31266"/>
                <a:gd name="adj2" fmla="val -10212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文本框 26"/>
            <p:cNvSpPr txBox="1">
              <a:spLocks noChangeArrowheads="1"/>
            </p:cNvSpPr>
            <p:nvPr/>
          </p:nvSpPr>
          <p:spPr bwMode="auto">
            <a:xfrm>
              <a:off x="2965" y="7481"/>
              <a:ext cx="398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我洗</a:t>
              </a:r>
              <a:r>
                <a:rPr lang="zh-CN" sz="2400" spc="500" dirty="0">
                  <a:uFillTx/>
                  <a:latin typeface="Times New Roman" panose="02020603050405020304" charset="0"/>
                </a:rPr>
                <a:t>了</a:t>
              </a:r>
              <a:r>
                <a:rPr lang="en-US" altLang="zh-CN" sz="2400" b="1" spc="500" dirty="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6</a:t>
              </a:r>
              <a:r>
                <a:rPr lang="zh-CN" altLang="en-US" sz="2400" dirty="0">
                  <a:latin typeface="Times New Roman" panose="02020603050405020304" charset="0"/>
                </a:rPr>
                <a:t>个盘子。</a:t>
              </a:r>
              <a:endParaRPr lang="zh-CN" altLang="en-US" sz="2400" dirty="0">
                <a:latin typeface="Times New Roman" panose="0202060305040502030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42940" y="1722120"/>
            <a:ext cx="1950720" cy="1271270"/>
            <a:chOff x="12355" y="1959"/>
            <a:chExt cx="3072" cy="2002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12355" y="2085"/>
              <a:ext cx="3072" cy="1876"/>
            </a:xfrm>
            <a:prstGeom prst="wedgeRoundRectCallout">
              <a:avLst>
                <a:gd name="adj1" fmla="val 27754"/>
                <a:gd name="adj2" fmla="val 6866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2458" y="1959"/>
              <a:ext cx="2918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我叠</a:t>
              </a:r>
              <a:r>
                <a:rPr lang="zh-CN" sz="2400" spc="500" dirty="0">
                  <a:uFillTx/>
                  <a:latin typeface="Times New Roman" panose="02020603050405020304" charset="0"/>
                </a:rPr>
                <a:t>了</a:t>
              </a:r>
              <a:r>
                <a:rPr lang="en-US" altLang="zh-CN" sz="2400" b="1" spc="500" dirty="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6</a:t>
              </a:r>
              <a:r>
                <a:rPr lang="zh-CN" altLang="en-US" sz="2400" dirty="0">
                  <a:latin typeface="Times New Roman" panose="02020603050405020304" charset="0"/>
                </a:rPr>
                <a:t>件衣服。</a:t>
              </a:r>
              <a:endParaRPr lang="zh-CN" altLang="en-US" sz="2400" dirty="0">
                <a:latin typeface="Times New Roman" panose="020206030504050203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682990" y="2035175"/>
            <a:ext cx="2014855" cy="1285875"/>
            <a:chOff x="12355" y="1987"/>
            <a:chExt cx="3498" cy="2025"/>
          </a:xfrm>
        </p:grpSpPr>
        <p:sp>
          <p:nvSpPr>
            <p:cNvPr id="29" name="圆角矩形标注 28"/>
            <p:cNvSpPr/>
            <p:nvPr/>
          </p:nvSpPr>
          <p:spPr bwMode="auto">
            <a:xfrm>
              <a:off x="12355" y="2135"/>
              <a:ext cx="3403" cy="1877"/>
            </a:xfrm>
            <a:prstGeom prst="wedgeRoundRectCallout">
              <a:avLst>
                <a:gd name="adj1" fmla="val 1307"/>
                <a:gd name="adj2" fmla="val 6512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12553" y="1987"/>
              <a:ext cx="3300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charset="0"/>
                </a:rPr>
                <a:t>我叠</a:t>
              </a:r>
              <a:r>
                <a:rPr lang="zh-CN" sz="2400" spc="500" dirty="0">
                  <a:uFillTx/>
                  <a:latin typeface="Times New Roman" panose="02020603050405020304" charset="0"/>
                </a:rPr>
                <a:t>了</a:t>
              </a:r>
              <a:r>
                <a:rPr lang="en-US" altLang="zh-CN" sz="2400" b="1" spc="500" dirty="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5</a:t>
              </a:r>
              <a:r>
                <a:rPr lang="zh-CN" altLang="en-US" sz="2400" dirty="0">
                  <a:latin typeface="Times New Roman" panose="02020603050405020304" charset="0"/>
                </a:rPr>
                <a:t>件</a:t>
              </a:r>
              <a:r>
                <a:rPr lang="en-US" altLang="zh-CN" sz="2400" dirty="0">
                  <a:latin typeface="Times New Roman" panose="02020603050405020304" charset="0"/>
                </a:rPr>
                <a:t> </a:t>
              </a:r>
              <a:endParaRPr lang="en-US" altLang="zh-CN" sz="2400" dirty="0">
                <a:latin typeface="Times New Roman" panose="0202060305040502030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charset="0"/>
                </a:rPr>
                <a:t>衣服。</a:t>
              </a:r>
              <a:endParaRPr lang="zh-CN" altLang="en-US" sz="2400" dirty="0">
                <a:latin typeface="Times New Roman" panose="02020603050405020304" charset="0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" y="91694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830580"/>
            <a:ext cx="8774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根据图中信息，提出一个能用加法解决的问题。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06180" y="568325"/>
            <a:ext cx="2863215" cy="245681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1" name="圆角矩形 90"/>
          <p:cNvSpPr/>
          <p:nvPr/>
        </p:nvSpPr>
        <p:spPr bwMode="auto">
          <a:xfrm>
            <a:off x="7513320" y="4409440"/>
            <a:ext cx="2548890" cy="739775"/>
          </a:xfrm>
          <a:prstGeom prst="roundRect">
            <a:avLst>
              <a:gd name="adj" fmla="val 1292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74739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28675" y="661035"/>
            <a:ext cx="8774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一共洗了多少个盘子？用计数器拨一拨，说一说。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430746" y="1425575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364740" y="14478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130550" y="14433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889375" y="14433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027930" y="14433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9189720" y="5811520"/>
            <a:ext cx="68961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10421620" y="5811520"/>
            <a:ext cx="6912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凑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柱形 107"/>
          <p:cNvSpPr/>
          <p:nvPr>
            <p:custDataLst>
              <p:tags r:id="rId4"/>
            </p:custDataLst>
          </p:nvPr>
        </p:nvSpPr>
        <p:spPr>
          <a:xfrm>
            <a:off x="2774315" y="289496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圆柱形 108"/>
          <p:cNvSpPr/>
          <p:nvPr>
            <p:custDataLst>
              <p:tags r:id="rId5"/>
            </p:custDataLst>
          </p:nvPr>
        </p:nvSpPr>
        <p:spPr>
          <a:xfrm>
            <a:off x="1789430" y="289496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>
            <p:custDataLst>
              <p:tags r:id="rId6"/>
            </p:custDataLst>
          </p:nvPr>
        </p:nvSpPr>
        <p:spPr>
          <a:xfrm>
            <a:off x="1242695" y="561530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>
            <p:custDataLst>
              <p:tags r:id="rId7"/>
            </p:custDataLst>
          </p:nvPr>
        </p:nvSpPr>
        <p:spPr>
          <a:xfrm>
            <a:off x="2286635" y="561530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5410835"/>
            <a:ext cx="331448" cy="21600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5226685"/>
            <a:ext cx="331448" cy="21600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5039360"/>
            <a:ext cx="331448" cy="216000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2649989" y="318262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649989" y="39401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49989" y="374523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649989" y="355473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649989" y="33686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5934075" y="3151505"/>
            <a:ext cx="444500" cy="1908000"/>
          </a:xfrm>
          <a:prstGeom prst="roundRect">
            <a:avLst/>
          </a:prstGeom>
          <a:noFill/>
          <a:ln w="19050">
            <a:solidFill>
              <a:srgbClr val="D8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4859655"/>
            <a:ext cx="331448" cy="2160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4675505"/>
            <a:ext cx="331448" cy="216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4488180"/>
            <a:ext cx="331448" cy="2160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4304030"/>
            <a:ext cx="331448" cy="216000"/>
          </a:xfrm>
          <a:prstGeom prst="rect">
            <a:avLst/>
          </a:prstGeom>
        </p:spPr>
      </p:pic>
      <p:sp>
        <p:nvSpPr>
          <p:cNvPr id="58" name="椭圆 57"/>
          <p:cNvSpPr/>
          <p:nvPr/>
        </p:nvSpPr>
        <p:spPr>
          <a:xfrm>
            <a:off x="2649989" y="413004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圆柱形 66"/>
          <p:cNvSpPr/>
          <p:nvPr>
            <p:custDataLst>
              <p:tags r:id="rId16"/>
            </p:custDataLst>
          </p:nvPr>
        </p:nvSpPr>
        <p:spPr>
          <a:xfrm>
            <a:off x="6136640" y="289496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圆柱形 67"/>
          <p:cNvSpPr/>
          <p:nvPr>
            <p:custDataLst>
              <p:tags r:id="rId17"/>
            </p:custDataLst>
          </p:nvPr>
        </p:nvSpPr>
        <p:spPr>
          <a:xfrm>
            <a:off x="5151755" y="289496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18"/>
            </p:custDataLst>
          </p:nvPr>
        </p:nvSpPr>
        <p:spPr>
          <a:xfrm>
            <a:off x="4605020" y="561530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19"/>
            </p:custDataLst>
          </p:nvPr>
        </p:nvSpPr>
        <p:spPr>
          <a:xfrm>
            <a:off x="5648960" y="561530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5410835"/>
            <a:ext cx="331448" cy="2160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5226685"/>
            <a:ext cx="331448" cy="2160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5039360"/>
            <a:ext cx="331448" cy="216000"/>
          </a:xfrm>
          <a:prstGeom prst="rect">
            <a:avLst/>
          </a:prstGeom>
        </p:spPr>
      </p:pic>
      <p:sp>
        <p:nvSpPr>
          <p:cNvPr id="78" name="椭圆 77"/>
          <p:cNvSpPr/>
          <p:nvPr/>
        </p:nvSpPr>
        <p:spPr>
          <a:xfrm>
            <a:off x="6012314" y="318262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6012314" y="39401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6012314" y="374523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012314" y="355473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6012314" y="33686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3" name="图片 8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4859655"/>
            <a:ext cx="331448" cy="2160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4675505"/>
            <a:ext cx="331448" cy="216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4488180"/>
            <a:ext cx="331448" cy="21600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90590" y="4304030"/>
            <a:ext cx="331448" cy="216000"/>
          </a:xfrm>
          <a:prstGeom prst="rect">
            <a:avLst/>
          </a:prstGeom>
        </p:spPr>
      </p:pic>
      <p:sp>
        <p:nvSpPr>
          <p:cNvPr id="87" name="椭圆 86"/>
          <p:cNvSpPr/>
          <p:nvPr/>
        </p:nvSpPr>
        <p:spPr>
          <a:xfrm>
            <a:off x="6012314" y="413004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3978275" y="2826385"/>
            <a:ext cx="0" cy="327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9" name="椭圆 88"/>
          <p:cNvSpPr/>
          <p:nvPr/>
        </p:nvSpPr>
        <p:spPr>
          <a:xfrm>
            <a:off x="5017904" y="542099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7513320" y="4409440"/>
            <a:ext cx="2730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还有别的方法吗？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79330" y="4044950"/>
            <a:ext cx="969645" cy="170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108" grpId="0" bldLvl="0" animBg="1"/>
      <p:bldP spid="109" grpId="0" bldLvl="0" animBg="1"/>
      <p:bldP spid="110" grpId="0" bldLvl="0" animBg="1"/>
      <p:bldP spid="111" grpId="0" bldLvl="0" animBg="1"/>
      <p:bldP spid="58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3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87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78" grpId="0" bldLvl="0" animBg="1"/>
      <p:bldP spid="78" grpId="1" bldLvl="0" animBg="1"/>
      <p:bldP spid="79" grpId="1" bldLvl="0" animBg="1"/>
      <p:bldP spid="80" grpId="1" bldLvl="0" animBg="1"/>
      <p:bldP spid="81" grpId="1" bldLvl="0" animBg="1"/>
      <p:bldP spid="82" grpId="1" bldLvl="0" animBg="1"/>
      <p:bldP spid="87" grpId="1" bldLvl="0" animBg="1"/>
      <p:bldP spid="38" grpId="0" bldLvl="0" animBg="1"/>
      <p:bldP spid="38" grpId="1" bldLvl="0" animBg="1"/>
      <p:bldP spid="89" grpId="0" bldLvl="0" animBg="1"/>
      <p:bldP spid="91" grpId="0" bldLvl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69350" y="1307465"/>
            <a:ext cx="2862000" cy="2455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" y="83566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77240" y="755015"/>
            <a:ext cx="10854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一共叠了多少件衣服？拨一拨，说一说有什么计算的好方法。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379311" y="1513840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（件）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313305" y="153606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079115" y="153162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837940" y="153162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976495" y="153162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8155305" y="5899785"/>
            <a:ext cx="68961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9385935" y="5899785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凑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柱形 107"/>
          <p:cNvSpPr/>
          <p:nvPr>
            <p:custDataLst>
              <p:tags r:id="rId4"/>
            </p:custDataLst>
          </p:nvPr>
        </p:nvSpPr>
        <p:spPr>
          <a:xfrm>
            <a:off x="2168525" y="2983230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圆柱形 108"/>
          <p:cNvSpPr/>
          <p:nvPr>
            <p:custDataLst>
              <p:tags r:id="rId5"/>
            </p:custDataLst>
          </p:nvPr>
        </p:nvSpPr>
        <p:spPr>
          <a:xfrm>
            <a:off x="1183640" y="2983230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>
            <p:custDataLst>
              <p:tags r:id="rId6"/>
            </p:custDataLst>
          </p:nvPr>
        </p:nvSpPr>
        <p:spPr>
          <a:xfrm>
            <a:off x="636905" y="5703570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>
            <p:custDataLst>
              <p:tags r:id="rId7"/>
            </p:custDataLst>
          </p:nvPr>
        </p:nvSpPr>
        <p:spPr>
          <a:xfrm>
            <a:off x="1680845" y="5703570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5499100"/>
            <a:ext cx="331448" cy="21600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5314950"/>
            <a:ext cx="331448" cy="21600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5127625"/>
            <a:ext cx="331448" cy="216000"/>
          </a:xfrm>
          <a:prstGeom prst="rect">
            <a:avLst/>
          </a:prstGeom>
        </p:spPr>
      </p:pic>
      <p:sp>
        <p:nvSpPr>
          <p:cNvPr id="34" name="椭圆 33"/>
          <p:cNvSpPr/>
          <p:nvPr>
            <p:custDataLst>
              <p:tags r:id="rId12"/>
            </p:custDataLst>
          </p:nvPr>
        </p:nvSpPr>
        <p:spPr>
          <a:xfrm>
            <a:off x="2044199" y="421132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13"/>
            </p:custDataLst>
          </p:nvPr>
        </p:nvSpPr>
        <p:spPr>
          <a:xfrm>
            <a:off x="2044199" y="40163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14"/>
            </p:custDataLst>
          </p:nvPr>
        </p:nvSpPr>
        <p:spPr>
          <a:xfrm>
            <a:off x="2044199" y="38258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15"/>
            </p:custDataLst>
          </p:nvPr>
        </p:nvSpPr>
        <p:spPr>
          <a:xfrm>
            <a:off x="2044199" y="363982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>
            <p:custDataLst>
              <p:tags r:id="rId16"/>
            </p:custDataLst>
          </p:nvPr>
        </p:nvSpPr>
        <p:spPr>
          <a:xfrm>
            <a:off x="5339080" y="3621405"/>
            <a:ext cx="444500" cy="1908000"/>
          </a:xfrm>
          <a:prstGeom prst="roundRect">
            <a:avLst/>
          </a:prstGeom>
          <a:noFill/>
          <a:ln w="19050">
            <a:solidFill>
              <a:srgbClr val="D8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4947920"/>
            <a:ext cx="331448" cy="2160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4763770"/>
            <a:ext cx="331448" cy="216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2475" y="4576445"/>
            <a:ext cx="331448" cy="216000"/>
          </a:xfrm>
          <a:prstGeom prst="rect">
            <a:avLst/>
          </a:prstGeom>
        </p:spPr>
      </p:pic>
      <p:sp>
        <p:nvSpPr>
          <p:cNvPr id="58" name="椭圆 57"/>
          <p:cNvSpPr/>
          <p:nvPr>
            <p:custDataLst>
              <p:tags r:id="rId20"/>
            </p:custDataLst>
          </p:nvPr>
        </p:nvSpPr>
        <p:spPr>
          <a:xfrm>
            <a:off x="2044199" y="440118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圆柱形 66"/>
          <p:cNvSpPr/>
          <p:nvPr>
            <p:custDataLst>
              <p:tags r:id="rId21"/>
            </p:custDataLst>
          </p:nvPr>
        </p:nvSpPr>
        <p:spPr>
          <a:xfrm>
            <a:off x="5530850" y="2983230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圆柱形 67"/>
          <p:cNvSpPr/>
          <p:nvPr>
            <p:custDataLst>
              <p:tags r:id="rId22"/>
            </p:custDataLst>
          </p:nvPr>
        </p:nvSpPr>
        <p:spPr>
          <a:xfrm>
            <a:off x="4545965" y="2983230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23"/>
            </p:custDataLst>
          </p:nvPr>
        </p:nvSpPr>
        <p:spPr>
          <a:xfrm>
            <a:off x="3999230" y="5703570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24"/>
            </p:custDataLst>
          </p:nvPr>
        </p:nvSpPr>
        <p:spPr>
          <a:xfrm>
            <a:off x="5043170" y="5703570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5499100"/>
            <a:ext cx="331448" cy="21600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5314950"/>
            <a:ext cx="331448" cy="2160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5127625"/>
            <a:ext cx="331448" cy="216000"/>
          </a:xfrm>
          <a:prstGeom prst="rect">
            <a:avLst/>
          </a:prstGeom>
        </p:spPr>
      </p:pic>
      <p:sp>
        <p:nvSpPr>
          <p:cNvPr id="79" name="椭圆 78"/>
          <p:cNvSpPr/>
          <p:nvPr>
            <p:custDataLst>
              <p:tags r:id="rId28"/>
            </p:custDataLst>
          </p:nvPr>
        </p:nvSpPr>
        <p:spPr>
          <a:xfrm>
            <a:off x="5406524" y="422656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>
            <p:custDataLst>
              <p:tags r:id="rId29"/>
            </p:custDataLst>
          </p:nvPr>
        </p:nvSpPr>
        <p:spPr>
          <a:xfrm>
            <a:off x="5406524" y="403161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>
            <p:custDataLst>
              <p:tags r:id="rId30"/>
            </p:custDataLst>
          </p:nvPr>
        </p:nvSpPr>
        <p:spPr>
          <a:xfrm>
            <a:off x="5406524" y="384111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>
            <p:custDataLst>
              <p:tags r:id="rId31"/>
            </p:custDataLst>
          </p:nvPr>
        </p:nvSpPr>
        <p:spPr>
          <a:xfrm>
            <a:off x="5406524" y="365506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3" name="图片 82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4947920"/>
            <a:ext cx="331448" cy="2160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4763770"/>
            <a:ext cx="331448" cy="216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84800" y="4576445"/>
            <a:ext cx="331448" cy="216000"/>
          </a:xfrm>
          <a:prstGeom prst="rect">
            <a:avLst/>
          </a:prstGeom>
        </p:spPr>
      </p:pic>
      <p:sp>
        <p:nvSpPr>
          <p:cNvPr id="87" name="椭圆 86"/>
          <p:cNvSpPr/>
          <p:nvPr>
            <p:custDataLst>
              <p:tags r:id="rId35"/>
            </p:custDataLst>
          </p:nvPr>
        </p:nvSpPr>
        <p:spPr>
          <a:xfrm>
            <a:off x="5406524" y="441642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>
            <p:custDataLst>
              <p:tags r:id="rId36"/>
            </p:custDataLst>
          </p:nvPr>
        </p:nvCxnSpPr>
        <p:spPr>
          <a:xfrm flipH="1">
            <a:off x="3372485" y="2914650"/>
            <a:ext cx="0" cy="327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9" name="椭圆 88"/>
          <p:cNvSpPr/>
          <p:nvPr>
            <p:custDataLst>
              <p:tags r:id="rId37"/>
            </p:custDataLst>
          </p:nvPr>
        </p:nvSpPr>
        <p:spPr>
          <a:xfrm>
            <a:off x="4412114" y="550926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燕尾形箭头 3"/>
          <p:cNvSpPr/>
          <p:nvPr/>
        </p:nvSpPr>
        <p:spPr>
          <a:xfrm>
            <a:off x="10617835" y="5899785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38"/>
            </p:custDataLst>
          </p:nvPr>
        </p:nvCxnSpPr>
        <p:spPr>
          <a:xfrm flipH="1">
            <a:off x="6807200" y="2914650"/>
            <a:ext cx="0" cy="327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7118350" y="4634865"/>
            <a:ext cx="216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118350" y="5217160"/>
            <a:ext cx="216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10＋1＝11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30995" y="4634865"/>
            <a:ext cx="216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0995" y="5217160"/>
            <a:ext cx="216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10＋1＝11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108" grpId="0" bldLvl="0" animBg="1"/>
      <p:bldP spid="109" grpId="0" bldLvl="0" animBg="1"/>
      <p:bldP spid="110" grpId="0" bldLvl="0" animBg="1"/>
      <p:bldP spid="111" grpId="0" bldLvl="0" animBg="1"/>
      <p:bldP spid="58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87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38" grpId="0" bldLvl="0" animBg="1"/>
      <p:bldP spid="38" grpId="1" bldLvl="0" animBg="1"/>
      <p:bldP spid="89" grpId="0" bldLvl="0" animBg="1"/>
      <p:bldP spid="79" grpId="1" bldLvl="0" animBg="1"/>
      <p:bldP spid="80" grpId="1" bldLvl="0" animBg="1"/>
      <p:bldP spid="81" grpId="1" bldLvl="0" animBg="1"/>
      <p:bldP spid="82" grpId="1" bldLvl="0" animBg="1"/>
      <p:bldP spid="87" grpId="1" bldLvl="0" animBg="1"/>
      <p:bldP spid="56" grpId="0"/>
      <p:bldP spid="57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圈一圈，算一算。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58655"/>
            <a:ext cx="468000" cy="468000"/>
          </a:xfrm>
          <a:prstGeom prst="rect">
            <a:avLst/>
          </a:prstGeom>
        </p:spPr>
      </p:pic>
      <p:pic>
        <p:nvPicPr>
          <p:cNvPr id="3" name="图片 2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1127760" y="2747010"/>
            <a:ext cx="554355" cy="490855"/>
          </a:xfrm>
          <a:prstGeom prst="rect">
            <a:avLst/>
          </a:prstGeom>
        </p:spPr>
      </p:pic>
      <p:pic>
        <p:nvPicPr>
          <p:cNvPr id="54" name="图片 53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1654175" y="2747010"/>
            <a:ext cx="554355" cy="490855"/>
          </a:xfrm>
          <a:prstGeom prst="rect">
            <a:avLst/>
          </a:prstGeom>
        </p:spPr>
      </p:pic>
      <p:pic>
        <p:nvPicPr>
          <p:cNvPr id="55" name="图片 54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2180590" y="2747010"/>
            <a:ext cx="554355" cy="490855"/>
          </a:xfrm>
          <a:prstGeom prst="rect">
            <a:avLst/>
          </a:prstGeom>
        </p:spPr>
      </p:pic>
      <p:pic>
        <p:nvPicPr>
          <p:cNvPr id="56" name="图片 55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1127760" y="3312795"/>
            <a:ext cx="554355" cy="490855"/>
          </a:xfrm>
          <a:prstGeom prst="rect">
            <a:avLst/>
          </a:prstGeom>
        </p:spPr>
      </p:pic>
      <p:pic>
        <p:nvPicPr>
          <p:cNvPr id="61" name="图片 60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1654175" y="3312795"/>
            <a:ext cx="554355" cy="490855"/>
          </a:xfrm>
          <a:prstGeom prst="rect">
            <a:avLst/>
          </a:prstGeom>
        </p:spPr>
      </p:pic>
      <p:pic>
        <p:nvPicPr>
          <p:cNvPr id="73" name="图片 72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2180590" y="3312795"/>
            <a:ext cx="554355" cy="490855"/>
          </a:xfrm>
          <a:prstGeom prst="rect">
            <a:avLst/>
          </a:prstGeom>
        </p:spPr>
      </p:pic>
      <p:pic>
        <p:nvPicPr>
          <p:cNvPr id="74" name="图片 73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2707005" y="3312795"/>
            <a:ext cx="554355" cy="490855"/>
          </a:xfrm>
          <a:prstGeom prst="rect">
            <a:avLst/>
          </a:prstGeom>
        </p:spPr>
      </p:pic>
      <p:pic>
        <p:nvPicPr>
          <p:cNvPr id="82" name="图片 81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3624580" y="2747010"/>
            <a:ext cx="554355" cy="490855"/>
          </a:xfrm>
          <a:prstGeom prst="rect">
            <a:avLst/>
          </a:prstGeom>
        </p:spPr>
      </p:pic>
      <p:pic>
        <p:nvPicPr>
          <p:cNvPr id="83" name="图片 82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4150995" y="2747010"/>
            <a:ext cx="554355" cy="490855"/>
          </a:xfrm>
          <a:prstGeom prst="rect">
            <a:avLst/>
          </a:prstGeom>
        </p:spPr>
      </p:pic>
      <p:pic>
        <p:nvPicPr>
          <p:cNvPr id="84" name="图片 83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4677410" y="2747010"/>
            <a:ext cx="554355" cy="490855"/>
          </a:xfrm>
          <a:prstGeom prst="rect">
            <a:avLst/>
          </a:prstGeom>
        </p:spPr>
      </p:pic>
      <p:pic>
        <p:nvPicPr>
          <p:cNvPr id="85" name="图片 84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3624580" y="3312795"/>
            <a:ext cx="554355" cy="490855"/>
          </a:xfrm>
          <a:prstGeom prst="rect">
            <a:avLst/>
          </a:prstGeom>
        </p:spPr>
      </p:pic>
      <p:pic>
        <p:nvPicPr>
          <p:cNvPr id="86" name="图片 85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4150995" y="3312795"/>
            <a:ext cx="554355" cy="490855"/>
          </a:xfrm>
          <a:prstGeom prst="rect">
            <a:avLst/>
          </a:prstGeom>
        </p:spPr>
      </p:pic>
      <p:pic>
        <p:nvPicPr>
          <p:cNvPr id="87" name="图片 86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4677410" y="3312795"/>
            <a:ext cx="554355" cy="490855"/>
          </a:xfrm>
          <a:prstGeom prst="rect">
            <a:avLst/>
          </a:prstGeom>
        </p:spPr>
      </p:pic>
      <p:pic>
        <p:nvPicPr>
          <p:cNvPr id="88" name="图片 87" descr="VCG21gic16881091"/>
          <p:cNvPicPr>
            <a:picLocks noChangeAspect="1"/>
          </p:cNvPicPr>
          <p:nvPr/>
        </p:nvPicPr>
        <p:blipFill>
          <a:blip r:embed="rId4"/>
          <a:srcRect l="20138" t="9336" r="19446" b="10477"/>
          <a:stretch>
            <a:fillRect/>
          </a:stretch>
        </p:blipFill>
        <p:spPr>
          <a:xfrm>
            <a:off x="5203825" y="3312795"/>
            <a:ext cx="554355" cy="490855"/>
          </a:xfrm>
          <a:prstGeom prst="rect">
            <a:avLst/>
          </a:prstGeom>
        </p:spPr>
      </p:pic>
      <p:cxnSp>
        <p:nvCxnSpPr>
          <p:cNvPr id="89" name="直接连接符 88"/>
          <p:cNvCxnSpPr/>
          <p:nvPr/>
        </p:nvCxnSpPr>
        <p:spPr>
          <a:xfrm>
            <a:off x="6075045" y="2590800"/>
            <a:ext cx="0" cy="26670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0" name="图片 89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6320155" y="2394585"/>
            <a:ext cx="827405" cy="661670"/>
          </a:xfrm>
          <a:prstGeom prst="rect">
            <a:avLst/>
          </a:prstGeom>
        </p:spPr>
      </p:pic>
      <p:pic>
        <p:nvPicPr>
          <p:cNvPr id="91" name="图片 90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6986905" y="2394585"/>
            <a:ext cx="827405" cy="661670"/>
          </a:xfrm>
          <a:prstGeom prst="rect">
            <a:avLst/>
          </a:prstGeom>
        </p:spPr>
      </p:pic>
      <p:pic>
        <p:nvPicPr>
          <p:cNvPr id="92" name="图片 91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7653655" y="2394585"/>
            <a:ext cx="827405" cy="661670"/>
          </a:xfrm>
          <a:prstGeom prst="rect">
            <a:avLst/>
          </a:prstGeom>
        </p:spPr>
      </p:pic>
      <p:pic>
        <p:nvPicPr>
          <p:cNvPr id="93" name="图片 92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8320405" y="2394585"/>
            <a:ext cx="827405" cy="661670"/>
          </a:xfrm>
          <a:prstGeom prst="rect">
            <a:avLst/>
          </a:prstGeom>
        </p:spPr>
      </p:pic>
      <p:pic>
        <p:nvPicPr>
          <p:cNvPr id="94" name="图片 93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6319520" y="3190875"/>
            <a:ext cx="827405" cy="661670"/>
          </a:xfrm>
          <a:prstGeom prst="rect">
            <a:avLst/>
          </a:prstGeom>
        </p:spPr>
      </p:pic>
      <p:pic>
        <p:nvPicPr>
          <p:cNvPr id="95" name="图片 94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6986270" y="3190875"/>
            <a:ext cx="827405" cy="661670"/>
          </a:xfrm>
          <a:prstGeom prst="rect">
            <a:avLst/>
          </a:prstGeom>
        </p:spPr>
      </p:pic>
      <p:pic>
        <p:nvPicPr>
          <p:cNvPr id="96" name="图片 95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7653020" y="3190875"/>
            <a:ext cx="827405" cy="661670"/>
          </a:xfrm>
          <a:prstGeom prst="rect">
            <a:avLst/>
          </a:prstGeom>
        </p:spPr>
      </p:pic>
      <p:pic>
        <p:nvPicPr>
          <p:cNvPr id="97" name="图片 96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8319770" y="3190875"/>
            <a:ext cx="827405" cy="661670"/>
          </a:xfrm>
          <a:prstGeom prst="rect">
            <a:avLst/>
          </a:prstGeom>
        </p:spPr>
      </p:pic>
      <p:pic>
        <p:nvPicPr>
          <p:cNvPr id="98" name="图片 97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9474200" y="2345690"/>
            <a:ext cx="827405" cy="661670"/>
          </a:xfrm>
          <a:prstGeom prst="rect">
            <a:avLst/>
          </a:prstGeom>
        </p:spPr>
      </p:pic>
      <p:pic>
        <p:nvPicPr>
          <p:cNvPr id="99" name="图片 98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10140950" y="2345690"/>
            <a:ext cx="827405" cy="661670"/>
          </a:xfrm>
          <a:prstGeom prst="rect">
            <a:avLst/>
          </a:prstGeom>
        </p:spPr>
      </p:pic>
      <p:pic>
        <p:nvPicPr>
          <p:cNvPr id="100" name="图片 99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10807700" y="2345690"/>
            <a:ext cx="827405" cy="661670"/>
          </a:xfrm>
          <a:prstGeom prst="rect">
            <a:avLst/>
          </a:prstGeom>
        </p:spPr>
      </p:pic>
      <p:pic>
        <p:nvPicPr>
          <p:cNvPr id="101" name="图片 100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9473565" y="3141980"/>
            <a:ext cx="827405" cy="661670"/>
          </a:xfrm>
          <a:prstGeom prst="rect">
            <a:avLst/>
          </a:prstGeom>
        </p:spPr>
      </p:pic>
      <p:pic>
        <p:nvPicPr>
          <p:cNvPr id="102" name="图片 101" descr="VCG41122596856"/>
          <p:cNvPicPr>
            <a:picLocks noChangeAspect="1"/>
          </p:cNvPicPr>
          <p:nvPr/>
        </p:nvPicPr>
        <p:blipFill>
          <a:blip r:embed="rId5"/>
          <a:srcRect l="18944" r="17167" b="7118"/>
          <a:stretch>
            <a:fillRect/>
          </a:stretch>
        </p:blipFill>
        <p:spPr>
          <a:xfrm>
            <a:off x="10140315" y="3141980"/>
            <a:ext cx="827405" cy="661670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1388076" y="4585335"/>
            <a:ext cx="4385979" cy="576580"/>
            <a:chOff x="10288" y="6219"/>
            <a:chExt cx="7686" cy="1075"/>
          </a:xfrm>
        </p:grpSpPr>
        <p:sp>
          <p:nvSpPr>
            <p:cNvPr id="104" name="圆角矩形 103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322070" y="460756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084705" y="462407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solidFill>
                <a:schemeClr val="tx1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2846705" y="46031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985260" y="46031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835106" y="4585335"/>
            <a:ext cx="4385979" cy="576580"/>
            <a:chOff x="10288" y="6219"/>
            <a:chExt cx="7686" cy="1075"/>
          </a:xfrm>
        </p:grpSpPr>
        <p:sp>
          <p:nvSpPr>
            <p:cNvPr id="115" name="圆角矩形 114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8" name="圆角矩形 117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（棵）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6769100" y="460756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531735" y="462407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solidFill>
                <a:schemeClr val="tx1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8293735" y="46031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9432290" y="46031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13" grpId="0"/>
      <p:bldP spid="120" grpId="0"/>
      <p:bldP spid="122" grpId="0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443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34540" y="2682240"/>
            <a:ext cx="7447280" cy="1575435"/>
            <a:chOff x="3204" y="4224"/>
            <a:chExt cx="11728" cy="24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4" y="4759"/>
              <a:ext cx="11728" cy="1947"/>
            </a:xfrm>
            <a:prstGeom prst="rect">
              <a:avLst/>
            </a:prstGeom>
          </p:spPr>
        </p:pic>
        <p:pic>
          <p:nvPicPr>
            <p:cNvPr id="4" name="图片 3" descr="+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4" y="4224"/>
              <a:ext cx="773" cy="599"/>
            </a:xfrm>
            <a:prstGeom prst="rect">
              <a:avLst/>
            </a:prstGeom>
          </p:spPr>
        </p:pic>
        <p:pic>
          <p:nvPicPr>
            <p:cNvPr id="5" name="图片 4" descr="+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8" y="4224"/>
              <a:ext cx="773" cy="599"/>
            </a:xfrm>
            <a:prstGeom prst="rect">
              <a:avLst/>
            </a:prstGeom>
          </p:spPr>
        </p:pic>
      </p:grpSp>
      <p:grpSp>
        <p:nvGrpSpPr>
          <p:cNvPr id="103" name="组合 102"/>
          <p:cNvGrpSpPr/>
          <p:nvPr/>
        </p:nvGrpSpPr>
        <p:grpSpPr>
          <a:xfrm>
            <a:off x="3818856" y="4624070"/>
            <a:ext cx="3224145" cy="576580"/>
            <a:chOff x="10288" y="6219"/>
            <a:chExt cx="5650" cy="1075"/>
          </a:xfrm>
        </p:grpSpPr>
        <p:sp>
          <p:nvSpPr>
            <p:cNvPr id="104" name="圆角矩形 103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752850" y="464629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chemeClr val="tx1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515485" y="466280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solidFill>
                <a:schemeClr val="tx1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277485" y="46418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416040" y="46418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485900"/>
            <a:ext cx="524510" cy="46609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23812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457960"/>
            <a:ext cx="10426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的算式涂上粉色，得数是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的涂上绿色。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82S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495" y="2216150"/>
            <a:ext cx="6821805" cy="37109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20820000">
            <a:off x="2856865" y="235331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540000">
            <a:off x="2562225" y="3268980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5400000">
            <a:off x="2282190" y="4925060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9055" y="279781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rot="1260000">
            <a:off x="4209415" y="364172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0580000">
            <a:off x="3287395" y="414274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19500000">
            <a:off x="3794760" y="472440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260000">
            <a:off x="3241040" y="5355590"/>
            <a:ext cx="114427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900000">
            <a:off x="5035550" y="225044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7400000">
            <a:off x="4725670" y="278638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4415" y="214376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400000">
            <a:off x="6576060" y="243713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19020000">
            <a:off x="5335905" y="298767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rot="840000">
            <a:off x="5109845" y="410337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rot="19800000">
            <a:off x="6084570" y="353441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820" y="491426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1595" y="543814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20400000">
            <a:off x="5723255" y="482282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300000">
            <a:off x="6496685" y="439483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360000">
            <a:off x="7155180" y="489013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86500" y="519366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63130" y="536511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2220000">
            <a:off x="8254365" y="498157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20940000">
            <a:off x="8038465" y="425831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rot="19500000">
            <a:off x="7941310" y="355028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16200000">
            <a:off x="6967220" y="3472180"/>
            <a:ext cx="112014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rot="300000">
            <a:off x="7965440" y="287464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1630" y="240347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642" b="1179"/>
          <a:stretch>
            <a:fillRect/>
          </a:stretch>
        </p:blipFill>
        <p:spPr>
          <a:xfrm>
            <a:off x="2436495" y="2239645"/>
            <a:ext cx="6782435" cy="3670935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261620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481455"/>
            <a:ext cx="10426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的算式涂上粉色，得数是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的涂上绿色。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820000">
            <a:off x="2856865" y="23768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540000">
            <a:off x="2562225" y="3292475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5400000">
            <a:off x="2282190" y="4948555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9055" y="28213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rot="1260000">
            <a:off x="4209415" y="366522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0580000">
            <a:off x="3287395" y="416623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19500000">
            <a:off x="3794760" y="474789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260000">
            <a:off x="3241040" y="5379085"/>
            <a:ext cx="114427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900000">
            <a:off x="5035550" y="227393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7400000">
            <a:off x="4725670" y="280987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4415" y="216725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400000">
            <a:off x="6576060" y="246062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19020000">
            <a:off x="5335905" y="301117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rot="840000">
            <a:off x="5109845" y="412686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rot="19800000">
            <a:off x="6084570" y="355790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820" y="493776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1595" y="546163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20400000">
            <a:off x="5723255" y="484632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300000">
            <a:off x="6496685" y="441833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360000">
            <a:off x="7155180" y="491363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86500" y="521716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63130" y="538861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2220000">
            <a:off x="8254365" y="500507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20940000">
            <a:off x="8038465" y="42818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rot="19500000">
            <a:off x="7941310" y="357378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16200000">
            <a:off x="6967220" y="3495675"/>
            <a:ext cx="112014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rot="300000">
            <a:off x="7965440" y="289814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1630" y="242697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" y="1509395"/>
            <a:ext cx="524510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642" b="1333"/>
          <a:stretch>
            <a:fillRect/>
          </a:stretch>
        </p:blipFill>
        <p:spPr>
          <a:xfrm>
            <a:off x="2436495" y="2239645"/>
            <a:ext cx="6782435" cy="366522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261620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481455"/>
            <a:ext cx="10426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的算式涂上粉色，得数是 </a:t>
            </a:r>
            <a:r>
              <a:rPr lang="zh-CN" altLang="zh-CN" sz="2800" b="1" dirty="0"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的涂上绿色。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820000">
            <a:off x="2856865" y="23768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540000">
            <a:off x="2562225" y="3292475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5400000">
            <a:off x="2282190" y="4948555"/>
            <a:ext cx="101663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9055" y="28213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rot="1260000">
            <a:off x="4209415" y="366522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0580000">
            <a:off x="3287395" y="416623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19500000">
            <a:off x="3794760" y="474789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260000">
            <a:off x="3241040" y="5379085"/>
            <a:ext cx="114427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900000">
            <a:off x="5035550" y="227393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7400000">
            <a:off x="4725670" y="280987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4415" y="216725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400000">
            <a:off x="6576060" y="246062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19020000">
            <a:off x="5335905" y="301117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rot="840000">
            <a:off x="5109845" y="412686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rot="19800000">
            <a:off x="6084570" y="355790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820" y="493776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1595" y="5461635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20400000">
            <a:off x="5723255" y="484632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300000">
            <a:off x="6496685" y="441833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360000">
            <a:off x="7155180" y="491363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86500" y="521716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63130" y="538861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2220000">
            <a:off x="8254365" y="500507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20940000">
            <a:off x="8038465" y="4281805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rot="19500000">
            <a:off x="7941310" y="357378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16200000">
            <a:off x="6967220" y="3495675"/>
            <a:ext cx="112014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rot="300000">
            <a:off x="7965440" y="2898140"/>
            <a:ext cx="88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1630" y="2426970"/>
            <a:ext cx="10915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3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3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" y="1509395"/>
            <a:ext cx="524510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1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2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3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4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5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6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7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8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9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1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2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3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4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5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6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7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8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9.xml><?xml version="1.0" encoding="utf-8"?>
<p:tagLst xmlns:p="http://schemas.openxmlformats.org/presentationml/2006/main">
  <p:tag name="picid" val="{75781516-12f8-44b3-9a77-64b575558a8a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1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2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3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4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5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6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7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8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9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1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2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3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4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5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6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7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8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49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1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2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3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4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5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6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7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8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59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6.xml><?xml version="1.0" encoding="utf-8"?>
<p:tagLst xmlns:p="http://schemas.openxmlformats.org/presentationml/2006/main">
  <p:tag name="picid" val="{6f751ac5-14f9-4e19-bd78-5f934ff920a0}"/>
</p:tagLst>
</file>

<file path=ppt/tags/tag60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61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62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63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70.xml><?xml version="1.0" encoding="utf-8"?>
<p:tagLst xmlns:p="http://schemas.openxmlformats.org/presentationml/2006/main">
  <p:tag name="commondata" val="eyJoZGlkIjoiMzg5NDUyZTcyMTU0NzM4NWFjZTRhZTBkNjM1M2Q1MTAifQ=="/>
</p:tagLst>
</file>

<file path=ppt/tags/tag8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9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演示</Application>
  <PresentationFormat/>
  <Paragraphs>294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79</cp:revision>
  <dcterms:created xsi:type="dcterms:W3CDTF">2023-11-18T16:34:00Z</dcterms:created>
  <dcterms:modified xsi:type="dcterms:W3CDTF">2024-12-03T11:31:14Z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825ED90C33FD4722BCE34610F0E58A69_13</vt:lpwstr>
  </property>
  <property fmtid="{D5CDD505-2E9C-101B-9397-08002B2CF9AE}" pid="3" name="KSOProductBuildVer">
    <vt:lpwstr>2052-12.1.0.18608</vt:lpwstr>
  </property>
</Properties>
</file>