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94" r:id="rId3"/>
    <p:sldId id="288" r:id="rId5"/>
    <p:sldId id="286" r:id="rId6"/>
    <p:sldId id="304" r:id="rId7"/>
    <p:sldId id="305" r:id="rId8"/>
    <p:sldId id="287" r:id="rId9"/>
    <p:sldId id="299" r:id="rId10"/>
    <p:sldId id="289" r:id="rId11"/>
  </p:sldIdLst>
  <p:sldSz cx="12192000" cy="6858000"/>
  <p:notesSz cx="6858000" cy="9144000"/>
  <p:embeddedFontLst>
    <p:embeddedFont>
      <p:font typeface="方正大标宋简体" panose="02000000000000000000" charset="-122"/>
      <p:regular r:id="rId16"/>
    </p:embeddedFont>
    <p:embeddedFont>
      <p:font typeface="微软雅黑" panose="020B0503020204020204" charset="-122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3B8"/>
    <a:srgbClr val="FFFEEC"/>
    <a:srgbClr val="7FBB4D"/>
    <a:srgbClr val="B1D901"/>
    <a:srgbClr val="FFFFFF"/>
    <a:srgbClr val="FDF2D4"/>
    <a:srgbClr val="F8D33A"/>
    <a:srgbClr val="15B55C"/>
    <a:srgbClr val="D9F3E4"/>
    <a:srgbClr val="EDF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82.xml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13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14.png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image" Target="../media/image13.png"/><Relationship Id="rId3" Type="http://schemas.openxmlformats.org/officeDocument/2006/relationships/tags" Target="../tags/tag71.xml"/><Relationship Id="rId2" Type="http://schemas.openxmlformats.org/officeDocument/2006/relationships/image" Target="../media/image22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1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tags" Target="../tags/tag80.xml"/><Relationship Id="rId3" Type="http://schemas.openxmlformats.org/officeDocument/2006/relationships/image" Target="../media/image42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怎样搭得高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9" name="图片 18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0" name="图片 19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21" name="图片 20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23" name="图片 22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4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第五单元  有趣的立体图形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5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绿点1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835" y="2600325"/>
            <a:ext cx="7086600" cy="3627120"/>
          </a:xfrm>
          <a:prstGeom prst="rect">
            <a:avLst/>
          </a:prstGeom>
        </p:spPr>
      </p:pic>
      <p:pic>
        <p:nvPicPr>
          <p:cNvPr id="3" name="图片 2" descr="绿点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35" y="3491230"/>
            <a:ext cx="4037330" cy="2736215"/>
          </a:xfrm>
          <a:prstGeom prst="rect">
            <a:avLst/>
          </a:prstGeom>
        </p:spPr>
      </p:pic>
      <p:pic>
        <p:nvPicPr>
          <p:cNvPr id="8" name="图片 7" descr="知道了什么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287020"/>
            <a:ext cx="3078480" cy="527685"/>
          </a:xfrm>
          <a:prstGeom prst="rect">
            <a:avLst/>
          </a:prstGeom>
        </p:spPr>
      </p:pic>
      <p:pic>
        <p:nvPicPr>
          <p:cNvPr id="4" name="图片 3" descr="气泡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5" y="890270"/>
            <a:ext cx="3079115" cy="1602105"/>
          </a:xfrm>
          <a:prstGeom prst="rect">
            <a:avLst/>
          </a:prstGeom>
        </p:spPr>
      </p:pic>
      <p:pic>
        <p:nvPicPr>
          <p:cNvPr id="5" name="图片 4" descr="气泡2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430" y="835025"/>
            <a:ext cx="2834005" cy="1680210"/>
          </a:xfrm>
          <a:prstGeom prst="rect">
            <a:avLst/>
          </a:prstGeom>
        </p:spPr>
      </p:pic>
      <p:pic>
        <p:nvPicPr>
          <p:cNvPr id="6" name="图片 5" descr="气泡3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665" y="773430"/>
            <a:ext cx="2675890" cy="172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" name="图片 37" descr="能解决吗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6435" y="494030"/>
            <a:ext cx="2710815" cy="55753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1280795" y="1222375"/>
            <a:ext cx="4735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试一试，你遇到了什么</a:t>
            </a:r>
            <a:r>
              <a:rPr lang="zh-CN" altLang="en-US" sz="2800"/>
              <a:t>困难？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3915" y="1280795"/>
            <a:ext cx="432000" cy="432000"/>
          </a:xfrm>
          <a:prstGeom prst="rect">
            <a:avLst/>
          </a:prstGeom>
        </p:spPr>
      </p:pic>
      <p:pic>
        <p:nvPicPr>
          <p:cNvPr id="5" name="图片 4" descr="绿点2-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20" y="3121660"/>
            <a:ext cx="2207895" cy="3109595"/>
          </a:xfrm>
          <a:prstGeom prst="rect">
            <a:avLst/>
          </a:prstGeom>
        </p:spPr>
      </p:pic>
      <p:pic>
        <p:nvPicPr>
          <p:cNvPr id="6" name="图片 5" descr="气泡4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35" y="1881505"/>
            <a:ext cx="2033905" cy="1249045"/>
          </a:xfrm>
          <a:prstGeom prst="rect">
            <a:avLst/>
          </a:prstGeom>
        </p:spPr>
      </p:pic>
      <p:pic>
        <p:nvPicPr>
          <p:cNvPr id="7" name="图片 6" descr="绿点2-2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0030" y="2690495"/>
            <a:ext cx="3155315" cy="3540125"/>
          </a:xfrm>
          <a:prstGeom prst="rect">
            <a:avLst/>
          </a:prstGeom>
        </p:spPr>
      </p:pic>
      <p:pic>
        <p:nvPicPr>
          <p:cNvPr id="9" name="图片 8" descr="气泡5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1070" y="1376045"/>
            <a:ext cx="1466215" cy="1154430"/>
          </a:xfrm>
          <a:prstGeom prst="rect">
            <a:avLst/>
          </a:prstGeom>
        </p:spPr>
      </p:pic>
      <p:pic>
        <p:nvPicPr>
          <p:cNvPr id="10" name="图片 9" descr="绿点2-3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4485" y="2636520"/>
            <a:ext cx="3764915" cy="3637915"/>
          </a:xfrm>
          <a:prstGeom prst="rect">
            <a:avLst/>
          </a:prstGeom>
        </p:spPr>
      </p:pic>
      <p:pic>
        <p:nvPicPr>
          <p:cNvPr id="11" name="图片 10" descr="气泡6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5660" y="1304290"/>
            <a:ext cx="1859280" cy="122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8634730" y="305435"/>
            <a:ext cx="3206750" cy="1875790"/>
            <a:chOff x="10857" y="841"/>
            <a:chExt cx="5050" cy="2954"/>
          </a:xfrm>
        </p:grpSpPr>
        <p:pic>
          <p:nvPicPr>
            <p:cNvPr id="12" name="图片 11" descr="气泡8_副本"/>
            <p:cNvPicPr>
              <a:picLocks noChangeAspect="1"/>
            </p:cNvPicPr>
            <p:nvPr/>
          </p:nvPicPr>
          <p:blipFill>
            <a:blip r:embed="rId1"/>
            <a:srcRect l="10952" t="-876"/>
            <a:stretch>
              <a:fillRect/>
            </a:stretch>
          </p:blipFill>
          <p:spPr>
            <a:xfrm>
              <a:off x="10857" y="1607"/>
              <a:ext cx="3163" cy="2188"/>
            </a:xfrm>
            <a:prstGeom prst="rect">
              <a:avLst/>
            </a:prstGeom>
          </p:spPr>
        </p:pic>
        <p:pic>
          <p:nvPicPr>
            <p:cNvPr id="16" name="图片 15" descr="笑笑人头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3847" y="841"/>
              <a:ext cx="2061" cy="2070"/>
            </a:xfrm>
            <a:prstGeom prst="rect">
              <a:avLst/>
            </a:prstGeom>
          </p:spPr>
        </p:pic>
      </p:grpSp>
      <p:pic>
        <p:nvPicPr>
          <p:cNvPr id="38" name="图片 37" descr="能解决吗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6435" y="572135"/>
            <a:ext cx="2710815" cy="55753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1280795" y="1300480"/>
            <a:ext cx="4735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想一想，再搭一</a:t>
            </a:r>
            <a:r>
              <a:rPr lang="zh-CN" altLang="en-US" sz="2800"/>
              <a:t>搭。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43915" y="1358900"/>
            <a:ext cx="432000" cy="432000"/>
          </a:xfrm>
          <a:prstGeom prst="rect">
            <a:avLst/>
          </a:prstGeom>
        </p:spPr>
      </p:pic>
      <p:pic>
        <p:nvPicPr>
          <p:cNvPr id="2" name="图片 1" descr="绿点3-1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580" y="4424680"/>
            <a:ext cx="2043430" cy="1882140"/>
          </a:xfrm>
          <a:prstGeom prst="rect">
            <a:avLst/>
          </a:prstGeom>
        </p:spPr>
      </p:pic>
      <p:pic>
        <p:nvPicPr>
          <p:cNvPr id="3" name="图片 2" descr="绿点3-2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1295" y="3444240"/>
            <a:ext cx="2360295" cy="2871470"/>
          </a:xfrm>
          <a:prstGeom prst="rect">
            <a:avLst/>
          </a:prstGeom>
        </p:spPr>
      </p:pic>
      <p:pic>
        <p:nvPicPr>
          <p:cNvPr id="4" name="图片 3" descr="绿点3-3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4410" y="1657350"/>
            <a:ext cx="2491740" cy="464947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04520" y="1929765"/>
            <a:ext cx="3830955" cy="1377950"/>
            <a:chOff x="952" y="3147"/>
            <a:chExt cx="6033" cy="2170"/>
          </a:xfrm>
        </p:grpSpPr>
        <p:pic>
          <p:nvPicPr>
            <p:cNvPr id="8" name="图片 7" descr="气泡7_副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15" y="3678"/>
              <a:ext cx="4670" cy="1382"/>
            </a:xfrm>
            <a:prstGeom prst="rect">
              <a:avLst/>
            </a:prstGeom>
          </p:spPr>
        </p:pic>
        <p:pic>
          <p:nvPicPr>
            <p:cNvPr id="14" name="图片 13" descr="淘气人头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2" y="3147"/>
              <a:ext cx="2190" cy="21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" name="图片 37" descr="能解决吗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7070" y="517525"/>
            <a:ext cx="2710815" cy="55753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1281430" y="1245870"/>
            <a:ext cx="4735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想一想，再搭一</a:t>
            </a:r>
            <a:r>
              <a:rPr lang="zh-CN" altLang="en-US" sz="2800"/>
              <a:t>搭。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4550" y="1304290"/>
            <a:ext cx="432000" cy="432000"/>
          </a:xfrm>
          <a:prstGeom prst="rect">
            <a:avLst/>
          </a:prstGeom>
        </p:spPr>
      </p:pic>
      <p:pic>
        <p:nvPicPr>
          <p:cNvPr id="5" name="图片 4" descr="绿点3-4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380" y="3763010"/>
            <a:ext cx="1108075" cy="2493645"/>
          </a:xfrm>
          <a:prstGeom prst="rect">
            <a:avLst/>
          </a:prstGeom>
        </p:spPr>
      </p:pic>
      <p:pic>
        <p:nvPicPr>
          <p:cNvPr id="6" name="图片 5" descr="绿点3-5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535" y="2240915"/>
            <a:ext cx="1574800" cy="4015740"/>
          </a:xfrm>
          <a:prstGeom prst="rect">
            <a:avLst/>
          </a:prstGeom>
        </p:spPr>
      </p:pic>
      <p:pic>
        <p:nvPicPr>
          <p:cNvPr id="7" name="图片 6" descr="绿点3-6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7885" y="597535"/>
            <a:ext cx="1849120" cy="566229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56260" y="1933575"/>
            <a:ext cx="4013200" cy="1428115"/>
            <a:chOff x="876" y="3143"/>
            <a:chExt cx="6320" cy="2249"/>
          </a:xfrm>
        </p:grpSpPr>
        <p:pic>
          <p:nvPicPr>
            <p:cNvPr id="9" name="图片 8" descr="C:/Users/张淼/Desktop/图片4.png图片4"/>
            <p:cNvPicPr>
              <a:picLocks noChangeAspect="1"/>
            </p:cNvPicPr>
            <p:nvPr/>
          </p:nvPicPr>
          <p:blipFill>
            <a:blip r:embed="rId9"/>
            <a:srcRect t="6256" b="6256"/>
            <a:stretch>
              <a:fillRect/>
            </a:stretch>
          </p:blipFill>
          <p:spPr>
            <a:xfrm>
              <a:off x="2242" y="3627"/>
              <a:ext cx="4954" cy="1765"/>
            </a:xfrm>
            <a:prstGeom prst="rect">
              <a:avLst/>
            </a:prstGeom>
          </p:spPr>
        </p:pic>
        <p:pic>
          <p:nvPicPr>
            <p:cNvPr id="11" name="图片 10" descr="妙想人头气泡_副本"/>
            <p:cNvPicPr>
              <a:picLocks noChangeAspect="1"/>
            </p:cNvPicPr>
            <p:nvPr/>
          </p:nvPicPr>
          <p:blipFill>
            <a:blip r:embed="rId10"/>
            <a:srcRect l="67190" t="-690" b="47665"/>
            <a:stretch>
              <a:fillRect/>
            </a:stretch>
          </p:blipFill>
          <p:spPr>
            <a:xfrm flipH="1">
              <a:off x="876" y="3143"/>
              <a:ext cx="2081" cy="2185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8355965" y="285115"/>
            <a:ext cx="3461385" cy="1788160"/>
            <a:chOff x="13462" y="760"/>
            <a:chExt cx="5451" cy="2816"/>
          </a:xfrm>
        </p:grpSpPr>
        <p:pic>
          <p:nvPicPr>
            <p:cNvPr id="10" name="图片 9" descr="气泡10_副本"/>
            <p:cNvPicPr>
              <a:picLocks noChangeAspect="1"/>
            </p:cNvPicPr>
            <p:nvPr/>
          </p:nvPicPr>
          <p:blipFill>
            <a:blip r:embed="rId11"/>
            <a:srcRect l="11557" b="-978"/>
            <a:stretch>
              <a:fillRect/>
            </a:stretch>
          </p:blipFill>
          <p:spPr>
            <a:xfrm>
              <a:off x="13462" y="980"/>
              <a:ext cx="3581" cy="2597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 rot="0">
              <a:off x="16663" y="760"/>
              <a:ext cx="2250" cy="2153"/>
              <a:chOff x="7879" y="2450"/>
              <a:chExt cx="2250" cy="2153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7879" y="2450"/>
                <a:ext cx="2250" cy="215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D5E3B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8" name="图片 17" descr="奇思人头_副本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07" y="2678"/>
                <a:ext cx="1641" cy="188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" name="图片 46" descr="有什么收获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2000" y="506730"/>
            <a:ext cx="3368040" cy="581025"/>
          </a:xfrm>
          <a:prstGeom prst="rect">
            <a:avLst/>
          </a:prstGeom>
        </p:spPr>
      </p:pic>
      <p:pic>
        <p:nvPicPr>
          <p:cNvPr id="2" name="图片 1" descr="奇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2934335"/>
            <a:ext cx="1986915" cy="3398520"/>
          </a:xfrm>
          <a:prstGeom prst="rect">
            <a:avLst/>
          </a:prstGeom>
        </p:spPr>
      </p:pic>
      <p:pic>
        <p:nvPicPr>
          <p:cNvPr id="3" name="图片 2" descr="淘气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92945" y="2749550"/>
            <a:ext cx="2028190" cy="3399155"/>
          </a:xfrm>
          <a:prstGeom prst="rect">
            <a:avLst/>
          </a:prstGeom>
        </p:spPr>
      </p:pic>
      <p:pic>
        <p:nvPicPr>
          <p:cNvPr id="4" name="图片 3" descr="笑笑双手举起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22290" y="2749550"/>
            <a:ext cx="2034540" cy="3151505"/>
          </a:xfrm>
          <a:prstGeom prst="rect">
            <a:avLst/>
          </a:prstGeom>
        </p:spPr>
      </p:pic>
      <p:pic>
        <p:nvPicPr>
          <p:cNvPr id="5" name="图片 4" descr="气泡1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1165860"/>
            <a:ext cx="2806065" cy="2094865"/>
          </a:xfrm>
          <a:prstGeom prst="rect">
            <a:avLst/>
          </a:prstGeom>
        </p:spPr>
      </p:pic>
      <p:pic>
        <p:nvPicPr>
          <p:cNvPr id="6" name="图片 5" descr="气泡12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400" y="1275080"/>
            <a:ext cx="2571750" cy="1474470"/>
          </a:xfrm>
          <a:prstGeom prst="rect">
            <a:avLst/>
          </a:prstGeom>
        </p:spPr>
      </p:pic>
      <p:pic>
        <p:nvPicPr>
          <p:cNvPr id="7" name="图片 6" descr="气泡13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3850" y="1363980"/>
            <a:ext cx="218630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283970" y="1687830"/>
            <a:ext cx="1039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想一想，你最喜欢本单元的哪个活动？还有好奇的问题</a:t>
            </a:r>
            <a:r>
              <a:rPr lang="zh-CN" altLang="zh-CN" sz="2800"/>
              <a:t>吗？</a:t>
            </a:r>
            <a:endParaRPr lang="zh-CN" altLang="zh-CN" sz="2800"/>
          </a:p>
        </p:txBody>
      </p:sp>
      <p:pic>
        <p:nvPicPr>
          <p:cNvPr id="4" name="图片 3" descr="脚丫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6595" y="1685290"/>
            <a:ext cx="561340" cy="638810"/>
          </a:xfrm>
          <a:prstGeom prst="rect">
            <a:avLst/>
          </a:prstGeom>
        </p:spPr>
      </p:pic>
      <p:pic>
        <p:nvPicPr>
          <p:cNvPr id="47" name="图片 46" descr="有什么收获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6595" y="691515"/>
            <a:ext cx="336804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commondata" val="eyJoZGlkIjoiYjk5ODM0YmMxOWJiYWQyNDU4MGIzYWRmYTA0ZmI5NDcifQ=="/>
  <p:tag name="COMMONDATA" val="eyJoZGlkIjoiMjE4MjhlOWRhZGFiNWRkNmM2MTZjNTIzOTdlYzUyN2IifQ=="/>
  <p:tag name="KSO_WPP_MARK_KEY" val="cc7686d4-157e-44d2-9f5f-c6aa59f06f5f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WPS 演示</Application>
  <PresentationFormat>宽屏</PresentationFormat>
  <Paragraphs>16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方正大标宋简体</vt:lpstr>
      <vt:lpstr>思源宋体 Heavy</vt:lpstr>
      <vt:lpstr>黑体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210</cp:revision>
  <dcterms:created xsi:type="dcterms:W3CDTF">2019-06-19T02:08:00Z</dcterms:created>
  <dcterms:modified xsi:type="dcterms:W3CDTF">2024-09-18T12:14:03Z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E78BA99F2E4649F59D00BC710046088F_13</vt:lpwstr>
  </property>
</Properties>
</file>