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94" r:id="rId3"/>
    <p:sldId id="303" r:id="rId5"/>
    <p:sldId id="307" r:id="rId6"/>
    <p:sldId id="304" r:id="rId7"/>
    <p:sldId id="305" r:id="rId8"/>
    <p:sldId id="306" r:id="rId9"/>
    <p:sldId id="288" r:id="rId10"/>
    <p:sldId id="308" r:id="rId11"/>
    <p:sldId id="287" r:id="rId12"/>
    <p:sldId id="309" r:id="rId13"/>
    <p:sldId id="299" r:id="rId14"/>
    <p:sldId id="289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316"/>
    <a:srgbClr val="2093D2"/>
    <a:srgbClr val="76BD52"/>
    <a:srgbClr val="90503A"/>
    <a:srgbClr val="FADCA9"/>
    <a:srgbClr val="EF7D2E"/>
    <a:srgbClr val="9D6F5E"/>
    <a:srgbClr val="AB7E6B"/>
    <a:srgbClr val="895956"/>
    <a:srgbClr val="F9D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8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0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tags" Target="../tags/tag97.xml"/><Relationship Id="rId4" Type="http://schemas.openxmlformats.org/officeDocument/2006/relationships/image" Target="../media/image29.png"/><Relationship Id="rId3" Type="http://schemas.openxmlformats.org/officeDocument/2006/relationships/tags" Target="../tags/tag96.xml"/><Relationship Id="rId2" Type="http://schemas.openxmlformats.org/officeDocument/2006/relationships/image" Target="../media/image28.png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tags" Target="../tags/tag100.xml"/><Relationship Id="rId4" Type="http://schemas.openxmlformats.org/officeDocument/2006/relationships/image" Target="../media/image41.png"/><Relationship Id="rId3" Type="http://schemas.openxmlformats.org/officeDocument/2006/relationships/tags" Target="../tags/tag99.xml"/><Relationship Id="rId2" Type="http://schemas.openxmlformats.org/officeDocument/2006/relationships/image" Target="../media/image28.png"/><Relationship Id="rId1" Type="http://schemas.openxmlformats.org/officeDocument/2006/relationships/tags" Target="../tags/tag9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69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6.png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7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7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7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84.xml"/><Relationship Id="rId7" Type="http://schemas.openxmlformats.org/officeDocument/2006/relationships/image" Target="../media/image7.png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../media/image19.png"/><Relationship Id="rId3" Type="http://schemas.openxmlformats.org/officeDocument/2006/relationships/tags" Target="../tags/tag81.xml"/><Relationship Id="rId2" Type="http://schemas.openxmlformats.org/officeDocument/2006/relationships/image" Target="../media/image18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3.png"/><Relationship Id="rId14" Type="http://schemas.openxmlformats.org/officeDocument/2006/relationships/tags" Target="../tags/tag87.xml"/><Relationship Id="rId13" Type="http://schemas.openxmlformats.org/officeDocument/2006/relationships/image" Target="../media/image22.png"/><Relationship Id="rId12" Type="http://schemas.openxmlformats.org/officeDocument/2006/relationships/tags" Target="../tags/tag86.xml"/><Relationship Id="rId11" Type="http://schemas.openxmlformats.org/officeDocument/2006/relationships/image" Target="../media/image21.png"/><Relationship Id="rId10" Type="http://schemas.openxmlformats.org/officeDocument/2006/relationships/tags" Target="../tags/tag85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7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tags" Target="../tags/tag92.xml"/><Relationship Id="rId5" Type="http://schemas.openxmlformats.org/officeDocument/2006/relationships/image" Target="../media/image29.png"/><Relationship Id="rId4" Type="http://schemas.openxmlformats.org/officeDocument/2006/relationships/tags" Target="../tags/tag91.xml"/><Relationship Id="rId3" Type="http://schemas.openxmlformats.org/officeDocument/2006/relationships/image" Target="../media/image28.png"/><Relationship Id="rId2" Type="http://schemas.openxmlformats.org/officeDocument/2006/relationships/tags" Target="../tags/tag90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39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5" Type="http://schemas.openxmlformats.org/officeDocument/2006/relationships/image" Target="../media/image36.png"/><Relationship Id="rId14" Type="http://schemas.openxmlformats.org/officeDocument/2006/relationships/image" Target="../media/image35.png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我说你做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0" name="图片 9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11" name="图片 10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2" name="图片 11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4" name="图片 13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第五单元  有趣的立体图形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2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97155"/>
            <a:ext cx="2308860" cy="12738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370965"/>
            <a:ext cx="674370" cy="71945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1239520" y="151384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你说我摆。</a:t>
            </a:r>
            <a:endParaRPr lang="zh-CN" altLang="zh-CN" sz="2800"/>
          </a:p>
        </p:txBody>
      </p:sp>
      <p:pic>
        <p:nvPicPr>
          <p:cNvPr id="2" name="图片 1" descr="练1全图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315" y="271145"/>
            <a:ext cx="6463030" cy="6043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93704" b="88698"/>
          <a:stretch>
            <a:fillRect/>
          </a:stretch>
        </p:blipFill>
        <p:spPr>
          <a:xfrm>
            <a:off x="565150" y="1544955"/>
            <a:ext cx="763270" cy="8083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328420" y="1687830"/>
            <a:ext cx="9251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找一找形状像</a:t>
            </a:r>
            <a:r>
              <a:rPr lang="en-US" altLang="zh-CN" sz="2800"/>
              <a:t>                         </a:t>
            </a:r>
            <a:r>
              <a:rPr lang="zh-CN" altLang="en-US" sz="2800"/>
              <a:t>的物品，并与同伴说一说</a:t>
            </a:r>
            <a:r>
              <a:rPr lang="zh-CN" altLang="zh-CN" sz="2800"/>
              <a:t>。</a:t>
            </a:r>
            <a:endParaRPr lang="zh-CN" altLang="zh-CN" sz="2800"/>
          </a:p>
        </p:txBody>
      </p:sp>
      <p:pic>
        <p:nvPicPr>
          <p:cNvPr id="4" name="图片 3" descr="练2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900" y="1687830"/>
            <a:ext cx="2341880" cy="500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62A83A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600" b="1">
              <a:solidFill>
                <a:srgbClr val="62A83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115695" y="55499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说一说，摆一摆。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8815" y="613410"/>
            <a:ext cx="432000" cy="432000"/>
          </a:xfrm>
          <a:prstGeom prst="rect">
            <a:avLst/>
          </a:prstGeom>
        </p:spPr>
      </p:pic>
      <p:pic>
        <p:nvPicPr>
          <p:cNvPr id="3" name="图片 2" descr="气泡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30" y="1737995"/>
            <a:ext cx="3241675" cy="1289050"/>
          </a:xfrm>
          <a:prstGeom prst="rect">
            <a:avLst/>
          </a:prstGeom>
        </p:spPr>
      </p:pic>
      <p:pic>
        <p:nvPicPr>
          <p:cNvPr id="9" name="图片 8" descr="主图1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810" y="1704340"/>
            <a:ext cx="7854315" cy="466788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0292080" y="6151880"/>
            <a:ext cx="175260" cy="153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图1_副本_副本"/>
          <p:cNvPicPr>
            <a:picLocks noChangeAspect="1"/>
          </p:cNvPicPr>
          <p:nvPr/>
        </p:nvPicPr>
        <p:blipFill>
          <a:blip r:embed="rId6"/>
          <a:srcRect l="48873" t="-801"/>
          <a:stretch>
            <a:fillRect/>
          </a:stretch>
        </p:blipFill>
        <p:spPr>
          <a:xfrm>
            <a:off x="7610475" y="1773555"/>
            <a:ext cx="1914525" cy="2987040"/>
          </a:xfrm>
          <a:prstGeom prst="rect">
            <a:avLst/>
          </a:prstGeom>
        </p:spPr>
      </p:pic>
      <p:pic>
        <p:nvPicPr>
          <p:cNvPr id="12" name="图片 11" descr="气泡2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25" y="1737995"/>
            <a:ext cx="3827780" cy="1913890"/>
          </a:xfrm>
          <a:prstGeom prst="rect">
            <a:avLst/>
          </a:prstGeom>
        </p:spPr>
      </p:pic>
      <p:pic>
        <p:nvPicPr>
          <p:cNvPr id="13" name="图片 12" descr="图2_副本_副本"/>
          <p:cNvPicPr>
            <a:picLocks noChangeAspect="1"/>
          </p:cNvPicPr>
          <p:nvPr/>
        </p:nvPicPr>
        <p:blipFill>
          <a:blip r:embed="rId8"/>
          <a:srcRect l="64932" t="-2512" r="7008" b="29761"/>
          <a:stretch>
            <a:fillRect/>
          </a:stretch>
        </p:blipFill>
        <p:spPr>
          <a:xfrm>
            <a:off x="7545705" y="1600200"/>
            <a:ext cx="2214880" cy="360934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10547985" y="6149340"/>
            <a:ext cx="175260" cy="153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气泡3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225" y="2660015"/>
            <a:ext cx="3726180" cy="1972310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0410190" y="5928995"/>
            <a:ext cx="175260" cy="153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3_副本_副本_副本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5245" y="1353185"/>
            <a:ext cx="2169795" cy="3517900"/>
          </a:xfrm>
          <a:prstGeom prst="rect">
            <a:avLst/>
          </a:prstGeom>
        </p:spPr>
      </p:pic>
      <p:pic>
        <p:nvPicPr>
          <p:cNvPr id="18" name="图片 17" descr="气泡4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260" y="2740660"/>
            <a:ext cx="3926840" cy="1891665"/>
          </a:xfrm>
          <a:prstGeom prst="rect">
            <a:avLst/>
          </a:prstGeom>
        </p:spPr>
      </p:pic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>
            <a:off x="10393680" y="5928995"/>
            <a:ext cx="175260" cy="153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3"/>
            </p:custDataLst>
          </p:nvPr>
        </p:nvSpPr>
        <p:spPr>
          <a:xfrm>
            <a:off x="10650855" y="5928995"/>
            <a:ext cx="175260" cy="153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 descr="C:/Users/张淼/Desktop/图片3.png图片3"/>
          <p:cNvPicPr>
            <a:picLocks noChangeAspect="1"/>
          </p:cNvPicPr>
          <p:nvPr/>
        </p:nvPicPr>
        <p:blipFill>
          <a:blip r:embed="rId14"/>
          <a:srcRect l="2495" r="2495"/>
          <a:stretch>
            <a:fillRect/>
          </a:stretch>
        </p:blipFill>
        <p:spPr>
          <a:xfrm>
            <a:off x="2567305" y="1353185"/>
            <a:ext cx="7980680" cy="510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16" grpId="1" bldLvl="0" animBg="1"/>
      <p:bldP spid="19" grpId="0" bldLvl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120140" y="45275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说一说，摆一摆。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511175"/>
            <a:ext cx="432000" cy="432000"/>
          </a:xfrm>
          <a:prstGeom prst="rect">
            <a:avLst/>
          </a:prstGeom>
        </p:spPr>
      </p:pic>
      <p:pic>
        <p:nvPicPr>
          <p:cNvPr id="4" name="图片 3" descr="111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225" y="229870"/>
            <a:ext cx="6995160" cy="6031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120140" y="36258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摸一摸，摆一摆。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421005"/>
            <a:ext cx="432000" cy="432000"/>
          </a:xfrm>
          <a:prstGeom prst="rect">
            <a:avLst/>
          </a:prstGeom>
        </p:spPr>
      </p:pic>
      <p:pic>
        <p:nvPicPr>
          <p:cNvPr id="6" name="图片 5" descr="2-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15" y="1109980"/>
            <a:ext cx="6562725" cy="5030470"/>
          </a:xfrm>
          <a:prstGeom prst="rect">
            <a:avLst/>
          </a:prstGeom>
        </p:spPr>
      </p:pic>
      <p:pic>
        <p:nvPicPr>
          <p:cNvPr id="7" name="图片 6" descr="气泡5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60" y="1161415"/>
            <a:ext cx="3610610" cy="217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120140" y="46418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摸一摸，摆一摆。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522605"/>
            <a:ext cx="432000" cy="432000"/>
          </a:xfrm>
          <a:prstGeom prst="rect">
            <a:avLst/>
          </a:prstGeom>
        </p:spPr>
      </p:pic>
      <p:pic>
        <p:nvPicPr>
          <p:cNvPr id="2" name="图片 1" descr="2-2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170" y="1429385"/>
            <a:ext cx="6689725" cy="4864100"/>
          </a:xfrm>
          <a:prstGeom prst="rect">
            <a:avLst/>
          </a:prstGeom>
        </p:spPr>
      </p:pic>
      <p:pic>
        <p:nvPicPr>
          <p:cNvPr id="4" name="图片 3" descr="气泡6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1550670"/>
            <a:ext cx="3635375" cy="1878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196975" y="39814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摸一摸，摆一摆。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0095" y="456565"/>
            <a:ext cx="432000" cy="432000"/>
          </a:xfrm>
          <a:prstGeom prst="rect">
            <a:avLst/>
          </a:prstGeom>
        </p:spPr>
      </p:pic>
      <p:pic>
        <p:nvPicPr>
          <p:cNvPr id="3" name="图片 2" descr="2-3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1363345"/>
            <a:ext cx="6384925" cy="4877435"/>
          </a:xfrm>
          <a:prstGeom prst="rect">
            <a:avLst/>
          </a:prstGeom>
        </p:spPr>
      </p:pic>
      <p:pic>
        <p:nvPicPr>
          <p:cNvPr id="5" name="图片 4" descr="气泡7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715" y="780415"/>
            <a:ext cx="1842770" cy="1427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2-1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2830195"/>
            <a:ext cx="3340735" cy="2560955"/>
          </a:xfrm>
          <a:prstGeom prst="rect">
            <a:avLst/>
          </a:prstGeom>
        </p:spPr>
      </p:pic>
      <p:pic>
        <p:nvPicPr>
          <p:cNvPr id="8" name="图片 7" descr="气泡5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63320" y="1639570"/>
            <a:ext cx="2121535" cy="1275715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1120140" y="63944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摸一摸，摆一摆。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3260" y="697865"/>
            <a:ext cx="432000" cy="432000"/>
          </a:xfrm>
          <a:prstGeom prst="rect">
            <a:avLst/>
          </a:prstGeom>
        </p:spPr>
      </p:pic>
      <p:pic>
        <p:nvPicPr>
          <p:cNvPr id="9" name="图片 8" descr="2-2_副本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18635" y="2783205"/>
            <a:ext cx="3531235" cy="2567940"/>
          </a:xfrm>
          <a:prstGeom prst="rect">
            <a:avLst/>
          </a:prstGeom>
        </p:spPr>
      </p:pic>
      <p:pic>
        <p:nvPicPr>
          <p:cNvPr id="10" name="图片 9" descr="气泡6_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18635" y="1340485"/>
            <a:ext cx="2626360" cy="1357630"/>
          </a:xfrm>
          <a:prstGeom prst="rect">
            <a:avLst/>
          </a:prstGeom>
        </p:spPr>
      </p:pic>
      <p:pic>
        <p:nvPicPr>
          <p:cNvPr id="11" name="图片 10" descr="2-3_副本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257540" y="2856230"/>
            <a:ext cx="3489960" cy="2666365"/>
          </a:xfrm>
          <a:prstGeom prst="rect">
            <a:avLst/>
          </a:prstGeom>
        </p:spPr>
      </p:pic>
      <p:pic>
        <p:nvPicPr>
          <p:cNvPr id="12" name="图片 11" descr="气泡7_副本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034905" y="1969135"/>
            <a:ext cx="1050290" cy="814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120140" y="37846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滚一滚，说一说。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436880"/>
            <a:ext cx="432000" cy="432000"/>
          </a:xfrm>
          <a:prstGeom prst="rect">
            <a:avLst/>
          </a:prstGeom>
        </p:spPr>
      </p:pic>
      <p:pic>
        <p:nvPicPr>
          <p:cNvPr id="2" name="图片 1" descr="3-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80" y="1161415"/>
            <a:ext cx="6256655" cy="5045710"/>
          </a:xfrm>
          <a:prstGeom prst="rect">
            <a:avLst/>
          </a:prstGeom>
        </p:spPr>
      </p:pic>
      <p:pic>
        <p:nvPicPr>
          <p:cNvPr id="3" name="图片 2" descr="气泡8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" y="1432560"/>
            <a:ext cx="3296285" cy="1891030"/>
          </a:xfrm>
          <a:prstGeom prst="rect">
            <a:avLst/>
          </a:prstGeom>
        </p:spPr>
      </p:pic>
      <p:pic>
        <p:nvPicPr>
          <p:cNvPr id="4" name="图片 3" descr="气泡9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810" y="1526540"/>
            <a:ext cx="2836545" cy="998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/>
        </p:nvGrpSpPr>
        <p:grpSpPr>
          <a:xfrm>
            <a:off x="4160520" y="1310005"/>
            <a:ext cx="5951220" cy="4937760"/>
            <a:chOff x="6552" y="2382"/>
            <a:chExt cx="9372" cy="7776"/>
          </a:xfrm>
        </p:grpSpPr>
        <p:pic>
          <p:nvPicPr>
            <p:cNvPr id="23" name="图片 22" descr="图片1_副本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552" y="2382"/>
              <a:ext cx="9372" cy="7776"/>
            </a:xfrm>
            <a:prstGeom prst="rect">
              <a:avLst/>
            </a:prstGeom>
          </p:spPr>
        </p:pic>
        <p:sp>
          <p:nvSpPr>
            <p:cNvPr id="35" name="圆角矩形 34"/>
            <p:cNvSpPr/>
            <p:nvPr/>
          </p:nvSpPr>
          <p:spPr>
            <a:xfrm>
              <a:off x="13049" y="9767"/>
              <a:ext cx="384" cy="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立方体 5"/>
          <p:cNvSpPr/>
          <p:nvPr/>
        </p:nvSpPr>
        <p:spPr>
          <a:xfrm>
            <a:off x="8220710" y="4298950"/>
            <a:ext cx="348615" cy="389255"/>
          </a:xfrm>
          <a:prstGeom prst="cube">
            <a:avLst/>
          </a:prstGeom>
          <a:solidFill>
            <a:srgbClr val="EF7D2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立方体 6"/>
          <p:cNvSpPr/>
          <p:nvPr/>
        </p:nvSpPr>
        <p:spPr>
          <a:xfrm>
            <a:off x="7877175" y="4083050"/>
            <a:ext cx="343535" cy="338455"/>
          </a:xfrm>
          <a:prstGeom prst="cube">
            <a:avLst/>
          </a:prstGeom>
          <a:solidFill>
            <a:srgbClr val="EF7D2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立方体 9"/>
          <p:cNvSpPr/>
          <p:nvPr/>
        </p:nvSpPr>
        <p:spPr>
          <a:xfrm>
            <a:off x="6457950" y="4298315"/>
            <a:ext cx="1276350" cy="274320"/>
          </a:xfrm>
          <a:prstGeom prst="cube">
            <a:avLst>
              <a:gd name="adj" fmla="val 55511"/>
            </a:avLst>
          </a:prstGeom>
          <a:solidFill>
            <a:srgbClr val="76BD5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柱形 10"/>
          <p:cNvSpPr/>
          <p:nvPr/>
        </p:nvSpPr>
        <p:spPr>
          <a:xfrm>
            <a:off x="7055485" y="4572635"/>
            <a:ext cx="235585" cy="357505"/>
          </a:xfrm>
          <a:prstGeom prst="can">
            <a:avLst/>
          </a:prstGeom>
          <a:solidFill>
            <a:srgbClr val="2093D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柱形 11"/>
          <p:cNvSpPr/>
          <p:nvPr/>
        </p:nvSpPr>
        <p:spPr>
          <a:xfrm rot="14880000">
            <a:off x="6253480" y="4652010"/>
            <a:ext cx="227330" cy="452120"/>
          </a:xfrm>
          <a:prstGeom prst="can">
            <a:avLst/>
          </a:prstGeom>
          <a:solidFill>
            <a:srgbClr val="2093D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 descr="练一练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1350" y="68580"/>
            <a:ext cx="2308860" cy="12738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342390"/>
            <a:ext cx="674370" cy="71945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1239520" y="148526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你说我摆。</a:t>
            </a:r>
            <a:endParaRPr lang="zh-CN" altLang="zh-CN" sz="2800"/>
          </a:p>
        </p:txBody>
      </p:sp>
      <p:pic>
        <p:nvPicPr>
          <p:cNvPr id="25" name="图片 24" descr="球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570" y="4688205"/>
            <a:ext cx="358775" cy="367030"/>
          </a:xfrm>
          <a:prstGeom prst="rect">
            <a:avLst/>
          </a:prstGeom>
        </p:spPr>
      </p:pic>
      <p:pic>
        <p:nvPicPr>
          <p:cNvPr id="26" name="图片 25" descr="球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9030" y="4563110"/>
            <a:ext cx="358775" cy="367030"/>
          </a:xfrm>
          <a:prstGeom prst="rect">
            <a:avLst/>
          </a:prstGeom>
        </p:spPr>
      </p:pic>
      <p:pic>
        <p:nvPicPr>
          <p:cNvPr id="28" name="图片 27" descr="练1-1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7335" y="1214120"/>
            <a:ext cx="1568450" cy="2642235"/>
          </a:xfrm>
          <a:prstGeom prst="rect">
            <a:avLst/>
          </a:prstGeom>
        </p:spPr>
      </p:pic>
      <p:pic>
        <p:nvPicPr>
          <p:cNvPr id="29" name="图片 28" descr="气泡10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15" y="2609215"/>
            <a:ext cx="3545840" cy="1247140"/>
          </a:xfrm>
          <a:prstGeom prst="rect">
            <a:avLst/>
          </a:prstGeom>
        </p:spPr>
      </p:pic>
      <p:sp>
        <p:nvSpPr>
          <p:cNvPr id="30" name="椭圆 29"/>
          <p:cNvSpPr/>
          <p:nvPr>
            <p:custDataLst>
              <p:tags r:id="rId10"/>
            </p:custDataLst>
          </p:nvPr>
        </p:nvSpPr>
        <p:spPr>
          <a:xfrm>
            <a:off x="9006205" y="6033770"/>
            <a:ext cx="175260" cy="153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>
            <p:custDataLst>
              <p:tags r:id="rId11"/>
            </p:custDataLst>
          </p:nvPr>
        </p:nvSpPr>
        <p:spPr>
          <a:xfrm>
            <a:off x="9262110" y="6031230"/>
            <a:ext cx="175260" cy="153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124315" y="5810885"/>
            <a:ext cx="175260" cy="153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006205" y="5810885"/>
            <a:ext cx="175260" cy="153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9262110" y="5810885"/>
            <a:ext cx="175260" cy="153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7" name="图片 36" descr="气泡11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015" y="2481580"/>
            <a:ext cx="3454400" cy="1692910"/>
          </a:xfrm>
          <a:prstGeom prst="rect">
            <a:avLst/>
          </a:prstGeom>
        </p:spPr>
      </p:pic>
      <p:pic>
        <p:nvPicPr>
          <p:cNvPr id="39" name="图片 38" descr="气泡12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985" y="2494915"/>
            <a:ext cx="3440430" cy="1659255"/>
          </a:xfrm>
          <a:prstGeom prst="rect">
            <a:avLst/>
          </a:prstGeom>
        </p:spPr>
      </p:pic>
      <p:pic>
        <p:nvPicPr>
          <p:cNvPr id="41" name="图片 40" descr="练1-2_副本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3340" y="1122045"/>
            <a:ext cx="1739265" cy="2955290"/>
          </a:xfrm>
          <a:prstGeom prst="rect">
            <a:avLst/>
          </a:prstGeom>
        </p:spPr>
      </p:pic>
      <p:pic>
        <p:nvPicPr>
          <p:cNvPr id="40" name="图片 39" descr="练1-3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13015" y="1107440"/>
            <a:ext cx="1868805" cy="2987675"/>
          </a:xfrm>
          <a:prstGeom prst="rect">
            <a:avLst/>
          </a:prstGeom>
        </p:spPr>
      </p:pic>
      <p:pic>
        <p:nvPicPr>
          <p:cNvPr id="42" name="图片 41" descr="气泡14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2605" y="292100"/>
            <a:ext cx="2394585" cy="1715135"/>
          </a:xfrm>
          <a:prstGeom prst="rect">
            <a:avLst/>
          </a:prstGeom>
        </p:spPr>
      </p:pic>
      <p:pic>
        <p:nvPicPr>
          <p:cNvPr id="43" name="图片 42" descr="气泡13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1405" y="2480945"/>
            <a:ext cx="2835910" cy="1693545"/>
          </a:xfrm>
          <a:prstGeom prst="rect">
            <a:avLst/>
          </a:prstGeom>
        </p:spPr>
      </p:pic>
      <p:pic>
        <p:nvPicPr>
          <p:cNvPr id="44" name="图片 43" descr="练1-4_副本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22490" y="1536700"/>
            <a:ext cx="3263265" cy="2853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31" grpId="0" bldLvl="0" animBg="1"/>
      <p:bldP spid="11" grpId="0" bldLvl="0" animBg="1"/>
      <p:bldP spid="12" grpId="0" bldLvl="0" animBg="1"/>
      <p:bldP spid="32" grpId="0" bldLvl="0" animBg="1"/>
      <p:bldP spid="10" grpId="0" bldLvl="0" animBg="1"/>
      <p:bldP spid="32" grpId="1" bldLvl="0" animBg="1"/>
      <p:bldP spid="34" grpId="0" bldLvl="0" animBg="1"/>
      <p:bldP spid="33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WPS 演示</Application>
  <PresentationFormat>宽屏</PresentationFormat>
  <Paragraphs>28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方正大标宋简体</vt:lpstr>
      <vt:lpstr>思源宋体 Heavy</vt:lpstr>
      <vt:lpstr>黑体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243</cp:revision>
  <dcterms:created xsi:type="dcterms:W3CDTF">2019-06-19T02:08:00Z</dcterms:created>
  <dcterms:modified xsi:type="dcterms:W3CDTF">2024-09-19T02:23:02Z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FA5D9CEC4DE24539A610694115733ADB_13</vt:lpwstr>
  </property>
</Properties>
</file>