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94" r:id="rId3"/>
    <p:sldId id="288" r:id="rId5"/>
    <p:sldId id="286" r:id="rId6"/>
    <p:sldId id="305" r:id="rId7"/>
    <p:sldId id="287" r:id="rId8"/>
    <p:sldId id="306" r:id="rId9"/>
    <p:sldId id="307" r:id="rId10"/>
    <p:sldId id="299" r:id="rId11"/>
    <p:sldId id="300" r:id="rId12"/>
    <p:sldId id="301" r:id="rId13"/>
    <p:sldId id="289" r:id="rId14"/>
  </p:sldIdLst>
  <p:sldSz cx="12192000" cy="6858000"/>
  <p:notesSz cx="6858000" cy="9144000"/>
  <p:embeddedFontLst>
    <p:embeddedFont>
      <p:font typeface="方正大标宋简体" panose="02000000000000000000" charset="-122"/>
      <p:regular r:id="rId19"/>
    </p:embeddedFont>
    <p:embeddedFont>
      <p:font typeface="楷体" panose="02010609060101010101" charset="-122"/>
      <p:regular r:id="rId20"/>
    </p:embeddedFont>
    <p:embeddedFont>
      <p:font typeface="微软雅黑" panose="020B0503020204020204" charset="-122"/>
      <p:regular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C"/>
    <a:srgbClr val="BDD590"/>
    <a:srgbClr val="FDFCEB"/>
    <a:srgbClr val="7FBB4D"/>
    <a:srgbClr val="B1D901"/>
    <a:srgbClr val="FFFFFF"/>
    <a:srgbClr val="FDF2D4"/>
    <a:srgbClr val="F8D33A"/>
    <a:srgbClr val="15B55C"/>
    <a:srgbClr val="D9F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2"/>
        <p:guide pos="38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04.xml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课题页，时长</a:t>
            </a:r>
            <a:r>
              <a:rPr lang="en-US" altLang="zh-CN" dirty="0"/>
              <a:t>3-4</a:t>
            </a:r>
            <a:r>
              <a:rPr lang="zh-CN" altLang="en-US" dirty="0"/>
              <a:t>秒左右，如果是本课的试一试，则在课题后面加上“试一试”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有logo图片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7.xml"/><Relationship Id="rId7" Type="http://schemas.openxmlformats.org/officeDocument/2006/relationships/image" Target="../media/image4.png"/><Relationship Id="rId6" Type="http://schemas.openxmlformats.org/officeDocument/2006/relationships/tags" Target="../tags/tag66.xml"/><Relationship Id="rId5" Type="http://schemas.openxmlformats.org/officeDocument/2006/relationships/image" Target="../media/image3.png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tags" Target="../tags/tag102.xml"/><Relationship Id="rId4" Type="http://schemas.openxmlformats.org/officeDocument/2006/relationships/image" Target="../media/image33.png"/><Relationship Id="rId3" Type="http://schemas.openxmlformats.org/officeDocument/2006/relationships/tags" Target="../tags/tag101.xml"/><Relationship Id="rId2" Type="http://schemas.openxmlformats.org/officeDocument/2006/relationships/image" Target="../media/image46.png"/><Relationship Id="rId1" Type="http://schemas.openxmlformats.org/officeDocument/2006/relationships/tags" Target="../tags/tag10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image" Target="../media/image9.png"/><Relationship Id="rId7" Type="http://schemas.openxmlformats.org/officeDocument/2006/relationships/tags" Target="../tags/tag7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70.xml"/><Relationship Id="rId3" Type="http://schemas.openxmlformats.org/officeDocument/2006/relationships/image" Target="../media/image17.png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21.png"/><Relationship Id="rId2" Type="http://schemas.openxmlformats.org/officeDocument/2006/relationships/tags" Target="../tags/tag69.xml"/><Relationship Id="rId19" Type="http://schemas.openxmlformats.org/officeDocument/2006/relationships/image" Target="../media/image20.png"/><Relationship Id="rId18" Type="http://schemas.openxmlformats.org/officeDocument/2006/relationships/image" Target="../media/image19.png"/><Relationship Id="rId17" Type="http://schemas.openxmlformats.org/officeDocument/2006/relationships/image" Target="../media/image18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17.png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9.png"/><Relationship Id="rId20" Type="http://schemas.openxmlformats.org/officeDocument/2006/relationships/image" Target="../media/image14.png"/><Relationship Id="rId2" Type="http://schemas.openxmlformats.org/officeDocument/2006/relationships/tags" Target="../tags/tag73.xml"/><Relationship Id="rId19" Type="http://schemas.openxmlformats.org/officeDocument/2006/relationships/image" Target="../media/image13.png"/><Relationship Id="rId18" Type="http://schemas.openxmlformats.org/officeDocument/2006/relationships/image" Target="../media/image11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2.png"/><Relationship Id="rId14" Type="http://schemas.openxmlformats.org/officeDocument/2006/relationships/image" Target="../media/image10.png"/><Relationship Id="rId13" Type="http://schemas.openxmlformats.org/officeDocument/2006/relationships/image" Target="../media/image8.png"/><Relationship Id="rId12" Type="http://schemas.openxmlformats.org/officeDocument/2006/relationships/image" Target="../media/image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17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17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6" Type="http://schemas.openxmlformats.org/officeDocument/2006/relationships/image" Target="../media/image30.png"/><Relationship Id="rId5" Type="http://schemas.openxmlformats.org/officeDocument/2006/relationships/tags" Target="../tags/tag84.xml"/><Relationship Id="rId4" Type="http://schemas.openxmlformats.org/officeDocument/2006/relationships/image" Target="../media/image32.png"/><Relationship Id="rId3" Type="http://schemas.openxmlformats.org/officeDocument/2006/relationships/image" Target="../media/image17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image" Target="../media/image35.png"/><Relationship Id="rId5" Type="http://schemas.openxmlformats.org/officeDocument/2006/relationships/tags" Target="../tags/tag87.xml"/><Relationship Id="rId4" Type="http://schemas.openxmlformats.org/officeDocument/2006/relationships/image" Target="../media/image34.png"/><Relationship Id="rId3" Type="http://schemas.openxmlformats.org/officeDocument/2006/relationships/tags" Target="../tags/tag86.xml"/><Relationship Id="rId2" Type="http://schemas.openxmlformats.org/officeDocument/2006/relationships/image" Target="../media/image33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tags" Target="../tags/tag96.xml"/><Relationship Id="rId4" Type="http://schemas.openxmlformats.org/officeDocument/2006/relationships/image" Target="../media/image36.png"/><Relationship Id="rId3" Type="http://schemas.openxmlformats.org/officeDocument/2006/relationships/tags" Target="../tags/tag95.xml"/><Relationship Id="rId2" Type="http://schemas.openxmlformats.org/officeDocument/2006/relationships/image" Target="../media/image33.png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99.xml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image" Target="../media/image45.png"/><Relationship Id="rId13" Type="http://schemas.openxmlformats.org/officeDocument/2006/relationships/image" Target="../media/image44.png"/><Relationship Id="rId12" Type="http://schemas.openxmlformats.org/officeDocument/2006/relationships/image" Target="../media/image43.png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1" Type="http://schemas.openxmlformats.org/officeDocument/2006/relationships/tags" Target="../tags/tag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42060" y="2368550"/>
            <a:ext cx="570293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认识图形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19" name="图片 18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20" name="图片 19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21" name="图片 20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23" name="图片 22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4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第五单元  有趣的立体图形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ts val="4760"/>
              </a:lnSpc>
            </a:pPr>
            <a:endParaRPr lang="zh-CN" alt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25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86273"/>
          <a:stretch>
            <a:fillRect/>
          </a:stretch>
        </p:blipFill>
        <p:spPr>
          <a:xfrm>
            <a:off x="785495" y="1435735"/>
            <a:ext cx="579120" cy="647700"/>
          </a:xfrm>
          <a:prstGeom prst="rect">
            <a:avLst/>
          </a:prstGeom>
        </p:spPr>
      </p:pic>
      <p:pic>
        <p:nvPicPr>
          <p:cNvPr id="3" name="图片 2" descr="练一练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1350" y="60960"/>
            <a:ext cx="2308860" cy="12738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283970" y="147764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搭一搭。</a:t>
            </a:r>
            <a:endParaRPr lang="zh-CN" altLang="zh-CN" sz="2800"/>
          </a:p>
        </p:txBody>
      </p:sp>
      <p:pic>
        <p:nvPicPr>
          <p:cNvPr id="5" name="图片 4" descr="练3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350" y="1687830"/>
            <a:ext cx="11051540" cy="45180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你学到了什么？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茶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735" y="3829050"/>
            <a:ext cx="956310" cy="1838325"/>
          </a:xfrm>
          <a:prstGeom prst="rect">
            <a:avLst/>
          </a:prstGeom>
        </p:spPr>
      </p:pic>
      <p:pic>
        <p:nvPicPr>
          <p:cNvPr id="4" name="图片 3" descr="粉盒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460" y="3926840"/>
            <a:ext cx="2367915" cy="1711960"/>
          </a:xfrm>
          <a:prstGeom prst="rect">
            <a:avLst/>
          </a:prstGeom>
        </p:spPr>
      </p:pic>
      <p:pic>
        <p:nvPicPr>
          <p:cNvPr id="5" name="图片 4" descr="盒子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365" y="4516120"/>
            <a:ext cx="2309495" cy="605155"/>
          </a:xfrm>
          <a:prstGeom prst="rect">
            <a:avLst/>
          </a:prstGeom>
        </p:spPr>
      </p:pic>
      <p:pic>
        <p:nvPicPr>
          <p:cNvPr id="6" name="图片 5" descr="胶棒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160770" y="1566545"/>
            <a:ext cx="311150" cy="1364615"/>
          </a:xfrm>
          <a:prstGeom prst="rect">
            <a:avLst/>
          </a:prstGeom>
        </p:spPr>
      </p:pic>
      <p:pic>
        <p:nvPicPr>
          <p:cNvPr id="7" name="图片 6" descr="篮球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755" y="1471295"/>
            <a:ext cx="1831340" cy="1822450"/>
          </a:xfrm>
          <a:prstGeom prst="rect">
            <a:avLst/>
          </a:prstGeom>
        </p:spPr>
      </p:pic>
      <p:pic>
        <p:nvPicPr>
          <p:cNvPr id="8" name="图片 7" descr="魔方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235" y="1778000"/>
            <a:ext cx="1334770" cy="1358265"/>
          </a:xfrm>
          <a:prstGeom prst="rect">
            <a:avLst/>
          </a:prstGeom>
        </p:spPr>
      </p:pic>
      <p:pic>
        <p:nvPicPr>
          <p:cNvPr id="9" name="图片 8" descr="C:/Users/张淼/Desktop/图片22.png图片22"/>
          <p:cNvPicPr>
            <a:picLocks noChangeAspect="1"/>
          </p:cNvPicPr>
          <p:nvPr/>
        </p:nvPicPr>
        <p:blipFill>
          <a:blip r:embed="rId7"/>
          <a:srcRect l="12344" r="12344"/>
          <a:stretch>
            <a:fillRect/>
          </a:stretch>
        </p:blipFill>
        <p:spPr>
          <a:xfrm>
            <a:off x="9340215" y="1290320"/>
            <a:ext cx="2342515" cy="2194560"/>
          </a:xfrm>
          <a:prstGeom prst="rect">
            <a:avLst/>
          </a:prstGeom>
        </p:spPr>
      </p:pic>
      <p:pic>
        <p:nvPicPr>
          <p:cNvPr id="10" name="图片 9" descr="乒乓球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6640" y="4432935"/>
            <a:ext cx="935990" cy="925830"/>
          </a:xfrm>
          <a:prstGeom prst="rect">
            <a:avLst/>
          </a:prstGeom>
        </p:spPr>
      </p:pic>
      <p:pic>
        <p:nvPicPr>
          <p:cNvPr id="11" name="图片 10" descr="C:/Users/张淼/Desktop/图片21.png图片21"/>
          <p:cNvPicPr>
            <a:picLocks noChangeAspect="1"/>
          </p:cNvPicPr>
          <p:nvPr/>
        </p:nvPicPr>
        <p:blipFill>
          <a:blip r:embed="rId9"/>
          <a:srcRect t="16148" b="16148"/>
          <a:stretch>
            <a:fillRect/>
          </a:stretch>
        </p:blipFill>
        <p:spPr>
          <a:xfrm>
            <a:off x="2875915" y="1172845"/>
            <a:ext cx="3466465" cy="1656715"/>
          </a:xfrm>
          <a:prstGeom prst="rect">
            <a:avLst/>
          </a:prstGeom>
        </p:spPr>
      </p:pic>
      <p:pic>
        <p:nvPicPr>
          <p:cNvPr id="12" name="图片 11" descr="正方体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7410" y="4291330"/>
            <a:ext cx="998855" cy="110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1119505" y="312420"/>
            <a:ext cx="6602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说一说图中有哪些物品，把它们分分</a:t>
            </a:r>
            <a:r>
              <a:rPr lang="zh-CN" altLang="en-US" sz="2800"/>
              <a:t>类。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2625" y="370840"/>
            <a:ext cx="432000" cy="432000"/>
          </a:xfrm>
          <a:prstGeom prst="rect">
            <a:avLst/>
          </a:prstGeom>
        </p:spPr>
      </p:pic>
      <p:pic>
        <p:nvPicPr>
          <p:cNvPr id="2" name="图片 1" descr="茶_副本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14345" y="3365500"/>
            <a:ext cx="554990" cy="1068705"/>
          </a:xfrm>
          <a:prstGeom prst="rect">
            <a:avLst/>
          </a:prstGeom>
        </p:spPr>
      </p:pic>
      <p:pic>
        <p:nvPicPr>
          <p:cNvPr id="4" name="图片 3" descr="粉盒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2880" y="3480435"/>
            <a:ext cx="1376045" cy="995680"/>
          </a:xfrm>
          <a:prstGeom prst="rect">
            <a:avLst/>
          </a:prstGeom>
        </p:spPr>
      </p:pic>
      <p:pic>
        <p:nvPicPr>
          <p:cNvPr id="5" name="图片 4" descr="盒子_副本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76595" y="4069715"/>
            <a:ext cx="1347470" cy="353060"/>
          </a:xfrm>
          <a:prstGeom prst="rect">
            <a:avLst/>
          </a:prstGeom>
        </p:spPr>
      </p:pic>
      <p:pic>
        <p:nvPicPr>
          <p:cNvPr id="6" name="图片 5" descr="胶棒_副本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6324600" y="1801495"/>
            <a:ext cx="180340" cy="793750"/>
          </a:xfrm>
          <a:prstGeom prst="rect">
            <a:avLst/>
          </a:prstGeom>
        </p:spPr>
      </p:pic>
      <p:pic>
        <p:nvPicPr>
          <p:cNvPr id="7" name="图片 6" descr="篮球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2100" y="1518920"/>
            <a:ext cx="1064260" cy="1060450"/>
          </a:xfrm>
          <a:prstGeom prst="rect">
            <a:avLst/>
          </a:prstGeom>
        </p:spPr>
      </p:pic>
      <p:pic>
        <p:nvPicPr>
          <p:cNvPr id="8" name="图片 7" descr="魔方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4045" y="1805940"/>
            <a:ext cx="775335" cy="789940"/>
          </a:xfrm>
          <a:prstGeom prst="rect">
            <a:avLst/>
          </a:prstGeom>
        </p:spPr>
      </p:pic>
      <p:pic>
        <p:nvPicPr>
          <p:cNvPr id="9" name="图片 8" descr="C:/Users/张淼/Desktop/图片22.png图片22"/>
          <p:cNvPicPr>
            <a:picLocks noChangeAspect="1"/>
          </p:cNvPicPr>
          <p:nvPr/>
        </p:nvPicPr>
        <p:blipFill>
          <a:blip r:embed="rId13"/>
          <a:srcRect l="12377" r="12377"/>
          <a:stretch>
            <a:fillRect/>
          </a:stretch>
        </p:blipFill>
        <p:spPr>
          <a:xfrm>
            <a:off x="8078470" y="1405255"/>
            <a:ext cx="1696720" cy="1591945"/>
          </a:xfrm>
          <a:prstGeom prst="rect">
            <a:avLst/>
          </a:prstGeom>
        </p:spPr>
      </p:pic>
      <p:pic>
        <p:nvPicPr>
          <p:cNvPr id="10" name="图片 9" descr="乒乓球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69985" y="3847465"/>
            <a:ext cx="544195" cy="539115"/>
          </a:xfrm>
          <a:prstGeom prst="rect">
            <a:avLst/>
          </a:prstGeom>
        </p:spPr>
      </p:pic>
      <p:pic>
        <p:nvPicPr>
          <p:cNvPr id="11" name="图片 10" descr="C:/Users/张淼/Desktop/图片21.png图片21"/>
          <p:cNvPicPr>
            <a:picLocks noChangeAspect="1"/>
          </p:cNvPicPr>
          <p:nvPr/>
        </p:nvPicPr>
        <p:blipFill>
          <a:blip r:embed="rId15"/>
          <a:srcRect t="16065" b="16065"/>
          <a:stretch>
            <a:fillRect/>
          </a:stretch>
        </p:blipFill>
        <p:spPr>
          <a:xfrm>
            <a:off x="3705225" y="1308100"/>
            <a:ext cx="2819400" cy="1351280"/>
          </a:xfrm>
          <a:prstGeom prst="rect">
            <a:avLst/>
          </a:prstGeom>
        </p:spPr>
      </p:pic>
      <p:pic>
        <p:nvPicPr>
          <p:cNvPr id="12" name="图片 11" descr="正方体_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11745" y="3717925"/>
            <a:ext cx="580390" cy="644525"/>
          </a:xfrm>
          <a:prstGeom prst="rect">
            <a:avLst/>
          </a:prstGeom>
        </p:spPr>
      </p:pic>
      <p:pic>
        <p:nvPicPr>
          <p:cNvPr id="14" name="图片 13" descr="淘气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7490" y="3644265"/>
            <a:ext cx="1513205" cy="2636520"/>
          </a:xfrm>
          <a:prstGeom prst="rect">
            <a:avLst/>
          </a:prstGeom>
        </p:spPr>
      </p:pic>
      <p:pic>
        <p:nvPicPr>
          <p:cNvPr id="21" name="图片 20" descr="笑笑双手举起_副本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10243185" y="3783965"/>
            <a:ext cx="1578610" cy="2496820"/>
          </a:xfrm>
          <a:prstGeom prst="rect">
            <a:avLst/>
          </a:prstGeom>
        </p:spPr>
      </p:pic>
      <p:pic>
        <p:nvPicPr>
          <p:cNvPr id="22" name="图片 21" descr="气泡2_副本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28535" y="4749800"/>
            <a:ext cx="3070860" cy="153162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630680" y="4909185"/>
            <a:ext cx="4145280" cy="1372235"/>
            <a:chOff x="2569" y="7974"/>
            <a:chExt cx="6528" cy="2161"/>
          </a:xfrm>
        </p:grpSpPr>
        <p:pic>
          <p:nvPicPr>
            <p:cNvPr id="13" name="图片 12" descr="长方形气泡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569" y="7974"/>
              <a:ext cx="6322" cy="2161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2758" y="8196"/>
              <a:ext cx="6339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latin typeface="楷体" panose="02010609060101010101" charset="-122"/>
                  <a:ea typeface="楷体" panose="02010609060101010101" charset="-122"/>
                </a:rPr>
                <a:t>球圆圆的，可以滚来滚去，放一起。</a:t>
              </a:r>
              <a:endParaRPr lang="zh-CN" altLang="en-US" sz="32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" name="组合 26"/>
          <p:cNvGrpSpPr/>
          <p:nvPr/>
        </p:nvGrpSpPr>
        <p:grpSpPr>
          <a:xfrm>
            <a:off x="1686560" y="1404620"/>
            <a:ext cx="8691245" cy="4813935"/>
            <a:chOff x="4614" y="2273"/>
            <a:chExt cx="14002" cy="7772"/>
          </a:xfrm>
        </p:grpSpPr>
        <p:pic>
          <p:nvPicPr>
            <p:cNvPr id="3" name="图片 2" descr="框_副本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14" y="2273"/>
              <a:ext cx="14002" cy="7773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5694" y="2859"/>
              <a:ext cx="5098" cy="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>
              <p:custDataLst>
                <p:tags r:id="rId2"/>
              </p:custDataLst>
            </p:nvPr>
          </p:nvSpPr>
          <p:spPr>
            <a:xfrm>
              <a:off x="5877" y="6259"/>
              <a:ext cx="5098" cy="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>
              <p:custDataLst>
                <p:tags r:id="rId3"/>
              </p:custDataLst>
            </p:nvPr>
          </p:nvSpPr>
          <p:spPr>
            <a:xfrm>
              <a:off x="12388" y="2859"/>
              <a:ext cx="5098" cy="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>
              <p:custDataLst>
                <p:tags r:id="rId4"/>
              </p:custDataLst>
            </p:nvPr>
          </p:nvSpPr>
          <p:spPr>
            <a:xfrm>
              <a:off x="12856" y="6259"/>
              <a:ext cx="4977" cy="2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1120140" y="296545"/>
            <a:ext cx="427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照样子分一分，认一认。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3260" y="354965"/>
            <a:ext cx="432000" cy="432000"/>
          </a:xfrm>
          <a:prstGeom prst="rect">
            <a:avLst/>
          </a:prstGeom>
        </p:spPr>
      </p:pic>
      <p:pic>
        <p:nvPicPr>
          <p:cNvPr id="28" name="图片 27" descr="圆柱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5" y="4378960"/>
            <a:ext cx="1461135" cy="1271905"/>
          </a:xfrm>
          <a:prstGeom prst="rect">
            <a:avLst/>
          </a:prstGeom>
        </p:spPr>
      </p:pic>
      <p:pic>
        <p:nvPicPr>
          <p:cNvPr id="29" name="图片 28" descr="球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2995" y="4568825"/>
            <a:ext cx="1477645" cy="1270000"/>
          </a:xfrm>
          <a:prstGeom prst="rect">
            <a:avLst/>
          </a:prstGeom>
        </p:spPr>
      </p:pic>
      <p:pic>
        <p:nvPicPr>
          <p:cNvPr id="30" name="图片 29" descr="正方体1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3935" y="2097405"/>
            <a:ext cx="1649730" cy="1181100"/>
          </a:xfrm>
          <a:prstGeom prst="rect">
            <a:avLst/>
          </a:prstGeom>
        </p:spPr>
      </p:pic>
      <p:pic>
        <p:nvPicPr>
          <p:cNvPr id="31" name="图片 30" descr="长方体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6440" y="2097405"/>
            <a:ext cx="1522730" cy="1226185"/>
          </a:xfrm>
          <a:prstGeom prst="rect">
            <a:avLst/>
          </a:prstGeom>
        </p:spPr>
      </p:pic>
      <p:pic>
        <p:nvPicPr>
          <p:cNvPr id="2" name="图片 1" descr="茶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15980" y="1404620"/>
            <a:ext cx="492760" cy="949325"/>
          </a:xfrm>
          <a:prstGeom prst="rect">
            <a:avLst/>
          </a:prstGeom>
        </p:spPr>
      </p:pic>
      <p:pic>
        <p:nvPicPr>
          <p:cNvPr id="4" name="图片 3" descr="粉盒_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57180" y="2785110"/>
            <a:ext cx="1339215" cy="969010"/>
          </a:xfrm>
          <a:prstGeom prst="rect">
            <a:avLst/>
          </a:prstGeom>
        </p:spPr>
      </p:pic>
      <p:pic>
        <p:nvPicPr>
          <p:cNvPr id="6" name="图片 5" descr="胶棒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867410" y="3131820"/>
            <a:ext cx="180340" cy="793750"/>
          </a:xfrm>
          <a:prstGeom prst="rect">
            <a:avLst/>
          </a:prstGeom>
        </p:spPr>
      </p:pic>
      <p:pic>
        <p:nvPicPr>
          <p:cNvPr id="8" name="图片 7" descr="魔方_副本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9920" y="4100830"/>
            <a:ext cx="763905" cy="778510"/>
          </a:xfrm>
          <a:prstGeom prst="rect">
            <a:avLst/>
          </a:prstGeom>
        </p:spPr>
      </p:pic>
      <p:pic>
        <p:nvPicPr>
          <p:cNvPr id="11" name="图片 10" descr="C:/Users/张淼/Desktop/图片21.png图片21"/>
          <p:cNvPicPr>
            <a:picLocks noChangeAspect="1"/>
          </p:cNvPicPr>
          <p:nvPr/>
        </p:nvPicPr>
        <p:blipFill>
          <a:blip r:embed="rId16"/>
          <a:srcRect t="16094" b="16094"/>
          <a:stretch>
            <a:fillRect/>
          </a:stretch>
        </p:blipFill>
        <p:spPr>
          <a:xfrm>
            <a:off x="-3175" y="2097405"/>
            <a:ext cx="2360295" cy="1130935"/>
          </a:xfrm>
          <a:prstGeom prst="rect">
            <a:avLst/>
          </a:prstGeom>
        </p:spPr>
      </p:pic>
      <p:pic>
        <p:nvPicPr>
          <p:cNvPr id="12" name="图片 11" descr="正方体_副本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65180" y="4833620"/>
            <a:ext cx="580390" cy="644525"/>
          </a:xfrm>
          <a:prstGeom prst="rect">
            <a:avLst/>
          </a:prstGeom>
        </p:spPr>
      </p:pic>
      <p:pic>
        <p:nvPicPr>
          <p:cNvPr id="7" name="图片 6" descr="篮球_副本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7685" y="1207135"/>
            <a:ext cx="1064260" cy="1060450"/>
          </a:xfrm>
          <a:prstGeom prst="rect">
            <a:avLst/>
          </a:prstGeom>
        </p:spPr>
      </p:pic>
      <p:pic>
        <p:nvPicPr>
          <p:cNvPr id="9" name="图片 8" descr="C:/Users/张淼/Desktop/图片22.png图片22"/>
          <p:cNvPicPr>
            <a:picLocks noChangeAspect="1"/>
          </p:cNvPicPr>
          <p:nvPr/>
        </p:nvPicPr>
        <p:blipFill>
          <a:blip r:embed="rId19"/>
          <a:srcRect l="12434" r="12434"/>
          <a:stretch>
            <a:fillRect/>
          </a:stretch>
        </p:blipFill>
        <p:spPr>
          <a:xfrm>
            <a:off x="363220" y="4909820"/>
            <a:ext cx="1393825" cy="1309370"/>
          </a:xfrm>
          <a:prstGeom prst="rect">
            <a:avLst/>
          </a:prstGeom>
        </p:spPr>
      </p:pic>
      <p:pic>
        <p:nvPicPr>
          <p:cNvPr id="10" name="图片 9" descr="乒乓球_副本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001375" y="5688330"/>
            <a:ext cx="544195" cy="539115"/>
          </a:xfrm>
          <a:prstGeom prst="rect">
            <a:avLst/>
          </a:prstGeom>
        </p:spPr>
      </p:pic>
      <p:pic>
        <p:nvPicPr>
          <p:cNvPr id="5" name="图片 4" descr="盒子_副本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45140" y="4265295"/>
            <a:ext cx="1159510" cy="303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00781 0.469907 " pathEditMode="relative" rAng="0" ptsTypes="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526 -0.0781481 " pathEditMode="relative" rAng="0" ptsTypes="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8281 0.253519 " pathEditMode="relative" rAng="0" ptsTypes="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06667 -0.278426 " pathEditMode="relative" ptsTypes="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9323 -0.382407 " pathEditMode="relative" ptsTypes="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23854 0.481667 " pathEditMode="relative" ptsTypes="">
                                      <p:cBhvr>
                                        <p:cTn id="8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82344 -0.00953704 " pathEditMode="relative" rAng="0" ptsTypes="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59896 -0.00805556 " pathEditMode="relative" ptsTypes="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75 -0.379259 " pathEditMode="relative" ptsTypes="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3906 -0.153611 " pathEditMode="relative" ptsTypes=""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1120140" y="290830"/>
            <a:ext cx="427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玩一玩，说一说。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3260" y="349250"/>
            <a:ext cx="432000" cy="432000"/>
          </a:xfrm>
          <a:prstGeom prst="rect">
            <a:avLst/>
          </a:prstGeom>
        </p:spPr>
      </p:pic>
      <p:pic>
        <p:nvPicPr>
          <p:cNvPr id="2" name="图片 1" descr="绿点4-1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5" y="1492250"/>
            <a:ext cx="8289925" cy="40989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图片 2" descr="气泡5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665" y="4975860"/>
            <a:ext cx="3420745" cy="1259205"/>
          </a:xfrm>
          <a:prstGeom prst="rect">
            <a:avLst/>
          </a:prstGeom>
        </p:spPr>
      </p:pic>
      <p:pic>
        <p:nvPicPr>
          <p:cNvPr id="4" name="图片 3" descr="气泡6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095" y="495300"/>
            <a:ext cx="4737100" cy="1301750"/>
          </a:xfrm>
          <a:prstGeom prst="rect">
            <a:avLst/>
          </a:prstGeom>
        </p:spPr>
      </p:pic>
      <p:pic>
        <p:nvPicPr>
          <p:cNvPr id="5" name="图片 4" descr="圆柱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1510" y="495300"/>
            <a:ext cx="2205990" cy="192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1120140" y="466725"/>
            <a:ext cx="427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玩一玩，说一说。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3260" y="525145"/>
            <a:ext cx="432000" cy="432000"/>
          </a:xfrm>
          <a:prstGeom prst="rect">
            <a:avLst/>
          </a:prstGeom>
        </p:spPr>
      </p:pic>
      <p:pic>
        <p:nvPicPr>
          <p:cNvPr id="6" name="图片 5" descr="绿点4-2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330" y="2136775"/>
            <a:ext cx="8510905" cy="4038600"/>
          </a:xfrm>
          <a:prstGeom prst="rect">
            <a:avLst/>
          </a:prstGeom>
        </p:spPr>
      </p:pic>
      <p:pic>
        <p:nvPicPr>
          <p:cNvPr id="7" name="图片 6" descr="气泡7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755" y="659130"/>
            <a:ext cx="2552065" cy="1630045"/>
          </a:xfrm>
          <a:prstGeom prst="rect">
            <a:avLst/>
          </a:prstGeom>
        </p:spPr>
      </p:pic>
      <p:pic>
        <p:nvPicPr>
          <p:cNvPr id="12" name="图片 11" descr="长方体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30" y="2136775"/>
            <a:ext cx="1731010" cy="1392555"/>
          </a:xfrm>
          <a:prstGeom prst="rect">
            <a:avLst/>
          </a:prstGeom>
        </p:spPr>
      </p:pic>
      <p:pic>
        <p:nvPicPr>
          <p:cNvPr id="13" name="图片 12" descr="正方体1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360" y="4608195"/>
            <a:ext cx="1820545" cy="1304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1120140" y="466725"/>
            <a:ext cx="427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玩一玩，说一说。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3260" y="525145"/>
            <a:ext cx="432000" cy="432000"/>
          </a:xfrm>
          <a:prstGeom prst="rect">
            <a:avLst/>
          </a:prstGeom>
        </p:spPr>
      </p:pic>
      <p:pic>
        <p:nvPicPr>
          <p:cNvPr id="11" name="图片 10" descr="气泡8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730" y="517525"/>
            <a:ext cx="2137410" cy="1875790"/>
          </a:xfrm>
          <a:prstGeom prst="rect">
            <a:avLst/>
          </a:prstGeom>
        </p:spPr>
      </p:pic>
      <p:pic>
        <p:nvPicPr>
          <p:cNvPr id="2" name="图片 1" descr="绿点4-2_副本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84885" y="2136775"/>
            <a:ext cx="8510905" cy="4038600"/>
          </a:xfrm>
          <a:prstGeom prst="rect">
            <a:avLst/>
          </a:prstGeom>
        </p:spPr>
      </p:pic>
      <p:pic>
        <p:nvPicPr>
          <p:cNvPr id="3" name="图片 2" descr="圆柱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6440" y="2749550"/>
            <a:ext cx="2065655" cy="1798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练一练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6000" contrast="-6000"/>
          </a:blip>
          <a:srcRect r="83687" b="10928"/>
          <a:stretch>
            <a:fillRect/>
          </a:stretch>
        </p:blipFill>
        <p:spPr>
          <a:xfrm>
            <a:off x="565150" y="1544955"/>
            <a:ext cx="674370" cy="7194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239520" y="168783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找朋友。</a:t>
            </a:r>
            <a:endParaRPr lang="zh-CN" altLang="zh-CN" sz="2800"/>
          </a:p>
        </p:txBody>
      </p:sp>
      <p:pic>
        <p:nvPicPr>
          <p:cNvPr id="2" name="图片 1" descr="练1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350" y="2423795"/>
            <a:ext cx="11020425" cy="359029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415415" y="3790950"/>
            <a:ext cx="76835" cy="11303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7"/>
            </p:custDataLst>
          </p:nvPr>
        </p:nvCxnSpPr>
        <p:spPr>
          <a:xfrm flipH="1">
            <a:off x="8021320" y="3735705"/>
            <a:ext cx="22225" cy="11303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8"/>
            </p:custDataLst>
          </p:nvPr>
        </p:nvCxnSpPr>
        <p:spPr>
          <a:xfrm>
            <a:off x="4707255" y="3747135"/>
            <a:ext cx="6046470" cy="12509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9"/>
            </p:custDataLst>
          </p:nvPr>
        </p:nvCxnSpPr>
        <p:spPr>
          <a:xfrm flipH="1">
            <a:off x="1590675" y="3604260"/>
            <a:ext cx="4587240" cy="132778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10"/>
            </p:custDataLst>
          </p:nvPr>
        </p:nvCxnSpPr>
        <p:spPr>
          <a:xfrm>
            <a:off x="3122930" y="3653790"/>
            <a:ext cx="7378700" cy="150876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11"/>
            </p:custDataLst>
          </p:nvPr>
        </p:nvCxnSpPr>
        <p:spPr>
          <a:xfrm flipH="1">
            <a:off x="5321935" y="3604260"/>
            <a:ext cx="3847465" cy="131699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2"/>
            </p:custDataLst>
          </p:nvPr>
        </p:nvCxnSpPr>
        <p:spPr>
          <a:xfrm flipH="1">
            <a:off x="1810385" y="3511550"/>
            <a:ext cx="8576945" cy="142049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练一练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1350" y="109855"/>
            <a:ext cx="2308860" cy="1273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93704" b="88698"/>
          <a:stretch>
            <a:fillRect/>
          </a:stretch>
        </p:blipFill>
        <p:spPr>
          <a:xfrm>
            <a:off x="565150" y="1232535"/>
            <a:ext cx="763270" cy="80835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328420" y="138620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填一填。</a:t>
            </a:r>
            <a:endParaRPr lang="zh-CN" altLang="zh-CN" sz="2800"/>
          </a:p>
        </p:txBody>
      </p:sp>
      <p:pic>
        <p:nvPicPr>
          <p:cNvPr id="5" name="图片 4" descr="练2-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9060" y="2037715"/>
            <a:ext cx="4064000" cy="4191000"/>
          </a:xfrm>
          <a:prstGeom prst="rect">
            <a:avLst/>
          </a:prstGeom>
        </p:spPr>
      </p:pic>
      <p:cxnSp>
        <p:nvCxnSpPr>
          <p:cNvPr id="6" name="直接连接符 5"/>
          <p:cNvCxnSpPr>
            <a:endCxn id="5" idx="1"/>
          </p:cNvCxnSpPr>
          <p:nvPr/>
        </p:nvCxnSpPr>
        <p:spPr>
          <a:xfrm flipV="1">
            <a:off x="6798945" y="4133215"/>
            <a:ext cx="920115" cy="1270"/>
          </a:xfrm>
          <a:prstGeom prst="line">
            <a:avLst/>
          </a:prstGeom>
          <a:ln w="38100">
            <a:solidFill>
              <a:srgbClr val="BDD590"/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467995" y="2048510"/>
            <a:ext cx="6330950" cy="4171950"/>
            <a:chOff x="737" y="3480"/>
            <a:chExt cx="9970" cy="6570"/>
          </a:xfrm>
        </p:grpSpPr>
        <p:pic>
          <p:nvPicPr>
            <p:cNvPr id="4" name="图片 3" descr="练2-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7" y="3480"/>
              <a:ext cx="9970" cy="657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261" y="3740"/>
              <a:ext cx="9038" cy="6153"/>
            </a:xfrm>
            <a:prstGeom prst="rect">
              <a:avLst/>
            </a:prstGeom>
            <a:solidFill>
              <a:srgbClr val="FFFEE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1" name="图片 10" descr="粉长方体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8820" y="4716780"/>
            <a:ext cx="1564005" cy="887095"/>
          </a:xfrm>
          <a:prstGeom prst="rect">
            <a:avLst/>
          </a:prstGeom>
        </p:spPr>
      </p:pic>
      <p:pic>
        <p:nvPicPr>
          <p:cNvPr id="12" name="图片 11" descr="红球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4600" y="2755900"/>
            <a:ext cx="1007110" cy="1007110"/>
          </a:xfrm>
          <a:prstGeom prst="rect">
            <a:avLst/>
          </a:prstGeom>
        </p:spPr>
      </p:pic>
      <p:pic>
        <p:nvPicPr>
          <p:cNvPr id="13" name="图片 12" descr="黄圆柱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3905" y="4484370"/>
            <a:ext cx="883285" cy="1450340"/>
          </a:xfrm>
          <a:prstGeom prst="rect">
            <a:avLst/>
          </a:prstGeom>
        </p:spPr>
      </p:pic>
      <p:pic>
        <p:nvPicPr>
          <p:cNvPr id="14" name="图片 13" descr="橘圆柱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090" y="4716780"/>
            <a:ext cx="1389380" cy="985520"/>
          </a:xfrm>
          <a:prstGeom prst="rect">
            <a:avLst/>
          </a:prstGeom>
        </p:spPr>
      </p:pic>
      <p:pic>
        <p:nvPicPr>
          <p:cNvPr id="15" name="图片 14" descr="蓝正方体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3105" y="3437255"/>
            <a:ext cx="1050925" cy="1047115"/>
          </a:xfrm>
          <a:prstGeom prst="rect">
            <a:avLst/>
          </a:prstGeom>
        </p:spPr>
      </p:pic>
      <p:pic>
        <p:nvPicPr>
          <p:cNvPr id="16" name="图片 15" descr="绿长方体_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1090" y="2342515"/>
            <a:ext cx="1733550" cy="1245235"/>
          </a:xfrm>
          <a:prstGeom prst="rect">
            <a:avLst/>
          </a:prstGeom>
        </p:spPr>
      </p:pic>
      <p:pic>
        <p:nvPicPr>
          <p:cNvPr id="17" name="图片 16" descr="紫长方体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15940" y="2755900"/>
            <a:ext cx="563245" cy="15716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810115" y="2342515"/>
            <a:ext cx="6184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3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15"/>
            </p:custDataLst>
          </p:nvPr>
        </p:nvSpPr>
        <p:spPr>
          <a:xfrm>
            <a:off x="9800590" y="3304540"/>
            <a:ext cx="6184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1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16"/>
            </p:custDataLst>
          </p:nvPr>
        </p:nvSpPr>
        <p:spPr>
          <a:xfrm>
            <a:off x="9810115" y="4227830"/>
            <a:ext cx="6184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2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17"/>
            </p:custDataLst>
          </p:nvPr>
        </p:nvSpPr>
        <p:spPr>
          <a:xfrm>
            <a:off x="9796780" y="5191125"/>
            <a:ext cx="6184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1</a:t>
            </a:r>
            <a:endParaRPr lang="en-US" altLang="zh-CN" sz="44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commondata" val="eyJoZGlkIjoiYjk5ODM0YmMxOWJiYWQyNDU4MGIzYWRmYTA0ZmI5NDcifQ=="/>
  <p:tag name="COMMONDATA" val="eyJoZGlkIjoiMjE4MjhlOWRhZGFiNWRkNmM2MTZjNTIzOTdlYzUyN2IifQ=="/>
  <p:tag name="KSO_WPP_MARK_KEY" val="cc7686d4-157e-44d2-9f5f-c6aa59f06f5f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WPS 演示</Application>
  <PresentationFormat>宽屏</PresentationFormat>
  <Paragraphs>34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方正大标宋简体</vt:lpstr>
      <vt:lpstr>思源宋体 Heavy</vt:lpstr>
      <vt:lpstr>黑体</vt:lpstr>
      <vt:lpstr>楷体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237</cp:revision>
  <dcterms:created xsi:type="dcterms:W3CDTF">2019-06-19T02:08:00Z</dcterms:created>
  <dcterms:modified xsi:type="dcterms:W3CDTF">2024-09-18T11:51:01Z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565B0133274649E4AA338399FC1DF0CD_13</vt:lpwstr>
  </property>
</Properties>
</file>