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94" r:id="rId3"/>
    <p:sldId id="288" r:id="rId5"/>
    <p:sldId id="286" r:id="rId6"/>
    <p:sldId id="287" r:id="rId7"/>
    <p:sldId id="299" r:id="rId8"/>
    <p:sldId id="300" r:id="rId9"/>
    <p:sldId id="301" r:id="rId10"/>
    <p:sldId id="302" r:id="rId11"/>
    <p:sldId id="303" r:id="rId12"/>
    <p:sldId id="309" r:id="rId13"/>
    <p:sldId id="304" r:id="rId14"/>
    <p:sldId id="305" r:id="rId15"/>
    <p:sldId id="306" r:id="rId16"/>
    <p:sldId id="310" r:id="rId17"/>
    <p:sldId id="311" r:id="rId18"/>
    <p:sldId id="312" r:id="rId19"/>
    <p:sldId id="313" r:id="rId20"/>
    <p:sldId id="314" r:id="rId21"/>
    <p:sldId id="315" r:id="rId22"/>
    <p:sldId id="307" r:id="rId23"/>
    <p:sldId id="308" r:id="rId24"/>
    <p:sldId id="289" r:id="rId25"/>
  </p:sldIdLst>
  <p:sldSz cx="12192000" cy="6858000"/>
  <p:notesSz cx="6858000" cy="9144000"/>
  <p:embeddedFontLst>
    <p:embeddedFont>
      <p:font typeface="微软雅黑" panose="020B0503020204020204" charset="-122"/>
      <p:regular r:id="rId30"/>
    </p:embeddedFont>
    <p:embeddedFont>
      <p:font typeface="仿宋" panose="02010609060101010101" charset="-122"/>
      <p:regular r:id="rId31"/>
    </p:embeddedFont>
    <p:embeddedFont>
      <p:font typeface="Calibri" panose="020F0502020204030204" charset="0"/>
      <p:regular r:id="rId32"/>
      <p:bold r:id="rId33"/>
      <p:italic r:id="rId34"/>
      <p:boldItalic r:id="rId35"/>
    </p:embeddedFont>
    <p:embeddedFont>
      <p:font typeface="方正大标宋简体" panose="02000000000000000000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8" userDrawn="1">
          <p15:clr>
            <a:srgbClr val="A4A3A4"/>
          </p15:clr>
        </p15:guide>
        <p15:guide id="2" pos="3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A75C"/>
    <a:srgbClr val="BED591"/>
    <a:srgbClr val="7FBB4D"/>
    <a:srgbClr val="B1D901"/>
    <a:srgbClr val="FFFFFF"/>
    <a:srgbClr val="FDF2D4"/>
    <a:srgbClr val="F8D33A"/>
    <a:srgbClr val="15B55C"/>
    <a:srgbClr val="D9F3E4"/>
    <a:srgbClr val="EDF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8"/>
        <p:guide pos="38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206.xml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有logo图片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7.xml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image" Target="../media/image39.png"/><Relationship Id="rId4" Type="http://schemas.openxmlformats.org/officeDocument/2006/relationships/image" Target="../media/image36.png"/><Relationship Id="rId3" Type="http://schemas.openxmlformats.org/officeDocument/2006/relationships/tags" Target="../tags/tag115.xml"/><Relationship Id="rId2" Type="http://schemas.openxmlformats.org/officeDocument/2006/relationships/image" Target="../media/image25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1.png"/><Relationship Id="rId14" Type="http://schemas.openxmlformats.org/officeDocument/2006/relationships/image" Target="../media/image40.png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tags" Target="../tags/tag11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tags" Target="../tags/tag126.xml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6.png"/><Relationship Id="rId3" Type="http://schemas.openxmlformats.org/officeDocument/2006/relationships/tags" Target="../tags/tag125.xml"/><Relationship Id="rId2" Type="http://schemas.openxmlformats.org/officeDocument/2006/relationships/image" Target="../media/image25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tags" Target="../tags/tag12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image" Target="../media/image46.png"/><Relationship Id="rId6" Type="http://schemas.openxmlformats.org/officeDocument/2006/relationships/tags" Target="../tags/tag133.xml"/><Relationship Id="rId5" Type="http://schemas.openxmlformats.org/officeDocument/2006/relationships/image" Target="../media/image45.png"/><Relationship Id="rId4" Type="http://schemas.openxmlformats.org/officeDocument/2006/relationships/image" Target="../media/image36.png"/><Relationship Id="rId3" Type="http://schemas.openxmlformats.org/officeDocument/2006/relationships/tags" Target="../tags/tag132.xml"/><Relationship Id="rId2" Type="http://schemas.openxmlformats.org/officeDocument/2006/relationships/image" Target="../media/image25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image" Target="../media/image48.png"/><Relationship Id="rId11" Type="http://schemas.openxmlformats.org/officeDocument/2006/relationships/image" Target="../media/image47.png"/><Relationship Id="rId10" Type="http://schemas.openxmlformats.org/officeDocument/2006/relationships/tags" Target="../tags/tag136.xml"/><Relationship Id="rId1" Type="http://schemas.openxmlformats.org/officeDocument/2006/relationships/tags" Target="../tags/tag13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png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openxmlformats.org/officeDocument/2006/relationships/tags" Target="../tags/tag141.xml"/><Relationship Id="rId4" Type="http://schemas.openxmlformats.org/officeDocument/2006/relationships/image" Target="../media/image49.png"/><Relationship Id="rId3" Type="http://schemas.openxmlformats.org/officeDocument/2006/relationships/tags" Target="../tags/tag140.xml"/><Relationship Id="rId2" Type="http://schemas.openxmlformats.org/officeDocument/2006/relationships/image" Target="../media/image25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3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tags" Target="../tags/tag144.xml"/><Relationship Id="rId4" Type="http://schemas.openxmlformats.org/officeDocument/2006/relationships/image" Target="../media/image49.png"/><Relationship Id="rId3" Type="http://schemas.openxmlformats.org/officeDocument/2006/relationships/tags" Target="../tags/tag143.xml"/><Relationship Id="rId2" Type="http://schemas.openxmlformats.org/officeDocument/2006/relationships/image" Target="../media/image25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tags" Target="../tags/tag148.xml"/><Relationship Id="rId4" Type="http://schemas.openxmlformats.org/officeDocument/2006/relationships/image" Target="../media/image49.png"/><Relationship Id="rId3" Type="http://schemas.openxmlformats.org/officeDocument/2006/relationships/tags" Target="../tags/tag147.xml"/><Relationship Id="rId2" Type="http://schemas.openxmlformats.org/officeDocument/2006/relationships/image" Target="../media/image25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50.xml"/><Relationship Id="rId1" Type="http://schemas.openxmlformats.org/officeDocument/2006/relationships/tags" Target="../tags/tag14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tags" Target="../tags/tag153.xml"/><Relationship Id="rId4" Type="http://schemas.openxmlformats.org/officeDocument/2006/relationships/image" Target="../media/image49.png"/><Relationship Id="rId3" Type="http://schemas.openxmlformats.org/officeDocument/2006/relationships/tags" Target="../tags/tag152.xml"/><Relationship Id="rId2" Type="http://schemas.openxmlformats.org/officeDocument/2006/relationships/image" Target="../media/image25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55.xml"/><Relationship Id="rId1" Type="http://schemas.openxmlformats.org/officeDocument/2006/relationships/tags" Target="../tags/tag15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tags" Target="../tags/tag158.xml"/><Relationship Id="rId4" Type="http://schemas.openxmlformats.org/officeDocument/2006/relationships/image" Target="../media/image49.png"/><Relationship Id="rId3" Type="http://schemas.openxmlformats.org/officeDocument/2006/relationships/tags" Target="../tags/tag157.xml"/><Relationship Id="rId2" Type="http://schemas.openxmlformats.org/officeDocument/2006/relationships/image" Target="../media/image25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63.xml"/><Relationship Id="rId12" Type="http://schemas.openxmlformats.org/officeDocument/2006/relationships/tags" Target="../tags/tag16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tags" Target="../tags/tag15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tags" Target="../tags/tag166.xml"/><Relationship Id="rId4" Type="http://schemas.openxmlformats.org/officeDocument/2006/relationships/image" Target="../media/image49.png"/><Relationship Id="rId3" Type="http://schemas.openxmlformats.org/officeDocument/2006/relationships/tags" Target="../tags/tag165.xml"/><Relationship Id="rId2" Type="http://schemas.openxmlformats.org/officeDocument/2006/relationships/image" Target="../media/image25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tags" Target="../tags/tag16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tags" Target="../tags/tag175.xml"/><Relationship Id="rId4" Type="http://schemas.openxmlformats.org/officeDocument/2006/relationships/image" Target="../media/image49.png"/><Relationship Id="rId3" Type="http://schemas.openxmlformats.org/officeDocument/2006/relationships/tags" Target="../tags/tag174.xml"/><Relationship Id="rId2" Type="http://schemas.openxmlformats.org/officeDocument/2006/relationships/image" Target="../media/image25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80.xml"/><Relationship Id="rId12" Type="http://schemas.openxmlformats.org/officeDocument/2006/relationships/tags" Target="../tags/tag17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tags" Target="../tags/tag17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69.xml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1" Type="http://schemas.openxmlformats.org/officeDocument/2006/relationships/tags" Target="../tags/tag68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image" Target="../media/image39.png"/><Relationship Id="rId7" Type="http://schemas.openxmlformats.org/officeDocument/2006/relationships/tags" Target="../tags/tag184.xml"/><Relationship Id="rId6" Type="http://schemas.openxmlformats.org/officeDocument/2006/relationships/image" Target="../media/image58.png"/><Relationship Id="rId5" Type="http://schemas.openxmlformats.org/officeDocument/2006/relationships/tags" Target="../tags/tag183.xml"/><Relationship Id="rId4" Type="http://schemas.openxmlformats.org/officeDocument/2006/relationships/image" Target="../media/image57.png"/><Relationship Id="rId3" Type="http://schemas.openxmlformats.org/officeDocument/2006/relationships/tags" Target="../tags/tag182.xml"/><Relationship Id="rId2" Type="http://schemas.openxmlformats.org/officeDocument/2006/relationships/image" Target="../media/image25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90.xml"/><Relationship Id="rId14" Type="http://schemas.openxmlformats.org/officeDocument/2006/relationships/image" Target="../media/image59.png"/><Relationship Id="rId13" Type="http://schemas.openxmlformats.org/officeDocument/2006/relationships/tags" Target="../tags/tag189.xml"/><Relationship Id="rId12" Type="http://schemas.openxmlformats.org/officeDocument/2006/relationships/tags" Target="../tags/tag188.xml"/><Relationship Id="rId11" Type="http://schemas.openxmlformats.org/officeDocument/2006/relationships/tags" Target="../tags/tag187.xml"/><Relationship Id="rId10" Type="http://schemas.openxmlformats.org/officeDocument/2006/relationships/tags" Target="../tags/tag186.xml"/><Relationship Id="rId1" Type="http://schemas.openxmlformats.org/officeDocument/2006/relationships/tags" Target="../tags/tag18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8" Type="http://schemas.openxmlformats.org/officeDocument/2006/relationships/tags" Target="../tags/tag194.xml"/><Relationship Id="rId7" Type="http://schemas.openxmlformats.org/officeDocument/2006/relationships/image" Target="../media/image62.png"/><Relationship Id="rId6" Type="http://schemas.openxmlformats.org/officeDocument/2006/relationships/image" Target="../media/image61.png"/><Relationship Id="rId5" Type="http://schemas.openxmlformats.org/officeDocument/2006/relationships/tags" Target="../tags/tag193.xml"/><Relationship Id="rId4" Type="http://schemas.openxmlformats.org/officeDocument/2006/relationships/image" Target="../media/image25.png"/><Relationship Id="rId3" Type="http://schemas.openxmlformats.org/officeDocument/2006/relationships/tags" Target="../tags/tag192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204.xml"/><Relationship Id="rId20" Type="http://schemas.openxmlformats.org/officeDocument/2006/relationships/tags" Target="../tags/tag203.xml"/><Relationship Id="rId2" Type="http://schemas.openxmlformats.org/officeDocument/2006/relationships/image" Target="../media/image60.png"/><Relationship Id="rId19" Type="http://schemas.openxmlformats.org/officeDocument/2006/relationships/tags" Target="../tags/tag202.xml"/><Relationship Id="rId18" Type="http://schemas.openxmlformats.org/officeDocument/2006/relationships/image" Target="../media/image63.png"/><Relationship Id="rId17" Type="http://schemas.openxmlformats.org/officeDocument/2006/relationships/tags" Target="../tags/tag201.xml"/><Relationship Id="rId16" Type="http://schemas.openxmlformats.org/officeDocument/2006/relationships/tags" Target="../tags/tag200.xml"/><Relationship Id="rId15" Type="http://schemas.openxmlformats.org/officeDocument/2006/relationships/tags" Target="../tags/tag199.xml"/><Relationship Id="rId14" Type="http://schemas.openxmlformats.org/officeDocument/2006/relationships/tags" Target="../tags/tag198.xml"/><Relationship Id="rId13" Type="http://schemas.openxmlformats.org/officeDocument/2006/relationships/image" Target="../media/image39.png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tags" Target="../tags/tag19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7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tags" Target="../tags/tag74.xml"/><Relationship Id="rId2" Type="http://schemas.openxmlformats.org/officeDocument/2006/relationships/image" Target="../media/image22.png"/><Relationship Id="rId1" Type="http://schemas.openxmlformats.org/officeDocument/2006/relationships/tags" Target="../tags/tag7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tags" Target="../tags/tag77.xml"/><Relationship Id="rId4" Type="http://schemas.openxmlformats.org/officeDocument/2006/relationships/image" Target="../media/image26.png"/><Relationship Id="rId3" Type="http://schemas.openxmlformats.org/officeDocument/2006/relationships/tags" Target="../tags/tag76.xml"/><Relationship Id="rId2" Type="http://schemas.openxmlformats.org/officeDocument/2006/relationships/image" Target="../media/image25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image" Target="../media/image29.png"/><Relationship Id="rId1" Type="http://schemas.openxmlformats.org/officeDocument/2006/relationships/tags" Target="../tags/tag8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image" Target="../media/image25.png"/><Relationship Id="rId4" Type="http://schemas.openxmlformats.org/officeDocument/2006/relationships/tags" Target="../tags/tag89.xml"/><Relationship Id="rId3" Type="http://schemas.openxmlformats.org/officeDocument/2006/relationships/image" Target="../media/image32.png"/><Relationship Id="rId2" Type="http://schemas.openxmlformats.org/officeDocument/2006/relationships/tags" Target="../tags/tag88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tags" Target="../tags/tag103.xml"/><Relationship Id="rId4" Type="http://schemas.openxmlformats.org/officeDocument/2006/relationships/image" Target="../media/image33.png"/><Relationship Id="rId3" Type="http://schemas.openxmlformats.org/officeDocument/2006/relationships/tags" Target="../tags/tag102.xml"/><Relationship Id="rId2" Type="http://schemas.openxmlformats.org/officeDocument/2006/relationships/image" Target="../media/image25.png"/><Relationship Id="rId1" Type="http://schemas.openxmlformats.org/officeDocument/2006/relationships/tags" Target="../tags/tag10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tags" Target="../tags/tag105.xml"/><Relationship Id="rId2" Type="http://schemas.openxmlformats.org/officeDocument/2006/relationships/image" Target="../media/image25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42060" y="2368233"/>
            <a:ext cx="5787390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l">
              <a:buClrTx/>
              <a:buSzTx/>
              <a:buFontTx/>
            </a:pPr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整理与复习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10" name="图片 9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11" name="图片 10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2" name="图片 11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4" name="图片 13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第四单元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10以内数加与减</a:t>
            </a: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2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6575" y="711835"/>
            <a:ext cx="3282315" cy="566420"/>
          </a:xfrm>
          <a:prstGeom prst="rect">
            <a:avLst/>
          </a:prstGeom>
        </p:spPr>
      </p:pic>
      <p:pic>
        <p:nvPicPr>
          <p:cNvPr id="3" name="图片 2" descr="题号5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27405" y="1804670"/>
            <a:ext cx="427990" cy="357505"/>
          </a:xfrm>
          <a:prstGeom prst="rect">
            <a:avLst/>
          </a:prstGeom>
        </p:spPr>
      </p:pic>
      <p:pic>
        <p:nvPicPr>
          <p:cNvPr id="6" name="图片 5" descr="算式空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125" y="4700270"/>
            <a:ext cx="4352925" cy="85217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200525" y="4671695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3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87950" y="4610100"/>
            <a:ext cx="4762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</a:rPr>
              <a:t>+</a:t>
            </a:r>
            <a:endParaRPr lang="en-US" altLang="zh-CN" sz="6000">
              <a:solidFill>
                <a:srgbClr val="7030A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76010" y="4682490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4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90485" y="4662170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7</a:t>
            </a:r>
            <a:endParaRPr lang="en-US" altLang="zh-CN" sz="5400">
              <a:solidFill>
                <a:srgbClr val="7030A0"/>
              </a:solidFill>
            </a:endParaRPr>
          </a:p>
        </p:txBody>
      </p:sp>
      <p:pic>
        <p:nvPicPr>
          <p:cNvPr id="10" name="图片 9" descr="算式空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105" y="3987800"/>
            <a:ext cx="4352925" cy="85217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7084695" y="3976370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7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9014460" y="3967480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3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10585450" y="3977005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4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95615" y="3950970"/>
            <a:ext cx="5607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</a:rPr>
              <a:t>-</a:t>
            </a:r>
            <a:endParaRPr lang="en-US" altLang="zh-CN" sz="5400">
              <a:solidFill>
                <a:srgbClr val="7030A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6" name="图片 15" descr="算式空格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66585" y="5096510"/>
            <a:ext cx="4352925" cy="85217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7115175" y="5085080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7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9044940" y="5076190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4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10615930" y="5085715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3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8126095" y="5059680"/>
            <a:ext cx="5607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</a:rPr>
              <a:t>-</a:t>
            </a:r>
            <a:endParaRPr lang="en-US" altLang="zh-CN" sz="5400">
              <a:solidFill>
                <a:srgbClr val="7030A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2" name="图片 1" descr="3个胡萝卜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0545" y="1804035"/>
            <a:ext cx="3367405" cy="1528445"/>
          </a:xfrm>
          <a:prstGeom prst="rect">
            <a:avLst/>
          </a:prstGeom>
        </p:spPr>
      </p:pic>
      <p:pic>
        <p:nvPicPr>
          <p:cNvPr id="21" name="图片 20" descr="4个胡萝卜_副本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2220" y="1804035"/>
            <a:ext cx="4544695" cy="152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9" grpId="0"/>
      <p:bldP spid="13" grpId="1"/>
      <p:bldP spid="7" grpId="1"/>
      <p:bldP spid="8" grpId="1"/>
      <p:bldP spid="9" grpId="1"/>
      <p:bldP spid="11" grpId="0"/>
      <p:bldP spid="12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6575" y="711835"/>
            <a:ext cx="3282315" cy="566420"/>
          </a:xfrm>
          <a:prstGeom prst="rect">
            <a:avLst/>
          </a:prstGeom>
        </p:spPr>
      </p:pic>
      <p:pic>
        <p:nvPicPr>
          <p:cNvPr id="3" name="图片 2" descr="题号5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27405" y="1804670"/>
            <a:ext cx="427990" cy="357505"/>
          </a:xfrm>
          <a:prstGeom prst="rect">
            <a:avLst/>
          </a:prstGeom>
        </p:spPr>
      </p:pic>
      <p:pic>
        <p:nvPicPr>
          <p:cNvPr id="4" name="图片 3" descr="练4-3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515" y="1591945"/>
            <a:ext cx="7228840" cy="3290570"/>
          </a:xfrm>
          <a:prstGeom prst="rect">
            <a:avLst/>
          </a:prstGeom>
        </p:spPr>
      </p:pic>
      <p:pic>
        <p:nvPicPr>
          <p:cNvPr id="5" name="图片 4" descr="气泡5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3025" y="1102360"/>
            <a:ext cx="3427730" cy="2526665"/>
          </a:xfrm>
          <a:prstGeom prst="rect">
            <a:avLst/>
          </a:prstGeom>
        </p:spPr>
      </p:pic>
      <p:pic>
        <p:nvPicPr>
          <p:cNvPr id="6" name="图片 5" descr="问号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3670" y="1684655"/>
            <a:ext cx="781050" cy="925195"/>
          </a:xfrm>
          <a:prstGeom prst="rect">
            <a:avLst/>
          </a:prstGeom>
        </p:spPr>
      </p:pic>
      <p:pic>
        <p:nvPicPr>
          <p:cNvPr id="22" name="图片 21" descr="算式空格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84320" y="5196205"/>
            <a:ext cx="4481195" cy="87693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4280535" y="5186680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6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6281420" y="5177790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2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7852410" y="5187315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4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5291455" y="5161280"/>
            <a:ext cx="5607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</a:rPr>
              <a:t>-</a:t>
            </a:r>
            <a:endParaRPr lang="en-US" altLang="zh-CN" sz="5400">
              <a:solidFill>
                <a:srgbClr val="7030A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641340" y="1359535"/>
            <a:ext cx="2052320" cy="247523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8" grpId="0" bldLvl="0" animBg="1"/>
      <p:bldP spid="8" grpId="1" bldLvl="0" animBg="1"/>
      <p:bldP spid="8" grpId="2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6575" y="711835"/>
            <a:ext cx="3282315" cy="566420"/>
          </a:xfrm>
          <a:prstGeom prst="rect">
            <a:avLst/>
          </a:prstGeom>
        </p:spPr>
      </p:pic>
      <p:pic>
        <p:nvPicPr>
          <p:cNvPr id="3" name="图片 2" descr="题号5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9005" y="1540510"/>
            <a:ext cx="427990" cy="357505"/>
          </a:xfrm>
          <a:prstGeom prst="rect">
            <a:avLst/>
          </a:prstGeom>
        </p:spPr>
      </p:pic>
      <p:pic>
        <p:nvPicPr>
          <p:cNvPr id="2" name="图片 1" descr="练4-4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280" y="1600835"/>
            <a:ext cx="9438640" cy="1928495"/>
          </a:xfrm>
          <a:prstGeom prst="rect">
            <a:avLst/>
          </a:prstGeom>
        </p:spPr>
      </p:pic>
      <p:pic>
        <p:nvPicPr>
          <p:cNvPr id="9" name="图片 8" descr="混合运算空算式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30295" y="4094480"/>
            <a:ext cx="5375275" cy="88836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636395" y="1708150"/>
            <a:ext cx="2508250" cy="1598295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8"/>
            </p:custDataLst>
          </p:nvPr>
        </p:nvSpPr>
        <p:spPr>
          <a:xfrm>
            <a:off x="4943475" y="1708150"/>
            <a:ext cx="2508250" cy="1598295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9"/>
            </p:custDataLst>
          </p:nvPr>
        </p:nvSpPr>
        <p:spPr>
          <a:xfrm>
            <a:off x="7987030" y="1528445"/>
            <a:ext cx="3025140" cy="191643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783965" y="4102735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3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17390" y="4041140"/>
            <a:ext cx="4762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</a:rPr>
              <a:t>+</a:t>
            </a:r>
            <a:endParaRPr lang="en-US" altLang="zh-CN" sz="6000">
              <a:solidFill>
                <a:srgbClr val="7030A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64150" y="4102735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2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49010" y="4062095"/>
            <a:ext cx="4762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</a:rPr>
              <a:t>+</a:t>
            </a:r>
            <a:endParaRPr lang="en-US" altLang="zh-CN" sz="6000">
              <a:solidFill>
                <a:srgbClr val="7030A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8150" y="4060825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5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16" name="椭圆 15"/>
          <p:cNvSpPr/>
          <p:nvPr>
            <p:custDataLst>
              <p:tags r:id="rId10"/>
            </p:custDataLst>
          </p:nvPr>
        </p:nvSpPr>
        <p:spPr>
          <a:xfrm>
            <a:off x="1388110" y="1318895"/>
            <a:ext cx="10084435" cy="2436495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结合符号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2285" y="5024755"/>
            <a:ext cx="951865" cy="370840"/>
          </a:xfrm>
          <a:prstGeom prst="rect">
            <a:avLst/>
          </a:prstGeom>
        </p:spPr>
      </p:pic>
      <p:pic>
        <p:nvPicPr>
          <p:cNvPr id="18" name="图片 17" descr="空格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4995" y="5437505"/>
            <a:ext cx="859155" cy="85915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4558030" y="5394325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5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8087360" y="4102735"/>
            <a:ext cx="12223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10</a:t>
            </a:r>
            <a:endParaRPr lang="en-US" altLang="zh-CN" sz="54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6" grpId="0" bldLvl="0" animBg="1"/>
      <p:bldP spid="6" grpId="1" bldLvl="0" animBg="1"/>
      <p:bldP spid="6" grpId="2" bldLvl="0" animBg="1"/>
      <p:bldP spid="7" grpId="0" bldLvl="0" animBg="1"/>
      <p:bldP spid="7" grpId="1" bldLvl="0" animBg="1"/>
      <p:bldP spid="7" grpId="2" bldLvl="0" animBg="1"/>
      <p:bldP spid="16" grpId="0" bldLvl="0" animBg="1"/>
      <p:bldP spid="16" grpId="1" bldLvl="0" animBg="1"/>
      <p:bldP spid="16" grpId="2" bldLvl="0" animBg="1"/>
      <p:bldP spid="13" grpId="0"/>
      <p:bldP spid="10" grpId="0"/>
      <p:bldP spid="11" grpId="0"/>
      <p:bldP spid="12" grpId="0"/>
      <p:bldP spid="14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6575" y="711835"/>
            <a:ext cx="3282315" cy="566420"/>
          </a:xfrm>
          <a:prstGeom prst="rect">
            <a:avLst/>
          </a:prstGeom>
        </p:spPr>
      </p:pic>
      <p:pic>
        <p:nvPicPr>
          <p:cNvPr id="2" name="图片 1" descr="题号6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7735" y="1595120"/>
            <a:ext cx="454660" cy="37782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431925" y="1516698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摆一摆，算一算。</a:t>
            </a:r>
            <a:endParaRPr lang="zh-CN" altLang="en-US" sz="2800"/>
          </a:p>
        </p:txBody>
      </p:sp>
      <p:pic>
        <p:nvPicPr>
          <p:cNvPr id="4" name="图片 3" descr="练5-1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0" y="3406140"/>
            <a:ext cx="5466080" cy="2950845"/>
          </a:xfrm>
          <a:prstGeom prst="rect">
            <a:avLst/>
          </a:prstGeom>
        </p:spPr>
      </p:pic>
      <p:pic>
        <p:nvPicPr>
          <p:cNvPr id="5" name="图片 4" descr="练5-2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2495" y="3406775"/>
            <a:ext cx="5744845" cy="2950210"/>
          </a:xfrm>
          <a:prstGeom prst="rect">
            <a:avLst/>
          </a:prstGeom>
        </p:spPr>
      </p:pic>
      <p:pic>
        <p:nvPicPr>
          <p:cNvPr id="6" name="图片 5" descr="气泡7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5135" y="2277745"/>
            <a:ext cx="2720975" cy="1296035"/>
          </a:xfrm>
          <a:prstGeom prst="rect">
            <a:avLst/>
          </a:prstGeom>
        </p:spPr>
      </p:pic>
      <p:pic>
        <p:nvPicPr>
          <p:cNvPr id="7" name="图片 6" descr="气泡8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5300" y="2192020"/>
            <a:ext cx="2811145" cy="138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6575" y="711835"/>
            <a:ext cx="3282315" cy="566420"/>
          </a:xfrm>
          <a:prstGeom prst="rect">
            <a:avLst/>
          </a:prstGeom>
        </p:spPr>
      </p:pic>
      <p:pic>
        <p:nvPicPr>
          <p:cNvPr id="2" name="图片 1" descr="题号6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7735" y="1595120"/>
            <a:ext cx="454660" cy="37782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431925" y="1516698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摆一摆，算一算。</a:t>
            </a:r>
            <a:endParaRPr lang="zh-CN" altLang="en-US" sz="2800"/>
          </a:p>
        </p:txBody>
      </p:sp>
      <p:pic>
        <p:nvPicPr>
          <p:cNvPr id="13" name="图片 12" descr="练6组合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215" y="556260"/>
            <a:ext cx="5791200" cy="3359150"/>
          </a:xfrm>
          <a:prstGeom prst="rect">
            <a:avLst/>
          </a:prstGeom>
        </p:spPr>
      </p:pic>
      <p:pic>
        <p:nvPicPr>
          <p:cNvPr id="14" name="图片 13" descr="练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95" y="4224020"/>
            <a:ext cx="11374120" cy="2051685"/>
          </a:xfrm>
          <a:prstGeom prst="rect">
            <a:avLst/>
          </a:prstGeom>
        </p:spPr>
      </p:pic>
      <p:pic>
        <p:nvPicPr>
          <p:cNvPr id="15" name="图片 14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4325" y="2001520"/>
            <a:ext cx="306705" cy="205105"/>
          </a:xfrm>
          <a:prstGeom prst="rect">
            <a:avLst/>
          </a:prstGeom>
        </p:spPr>
      </p:pic>
      <p:pic>
        <p:nvPicPr>
          <p:cNvPr id="16" name="图片 15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9870" y="2304415"/>
            <a:ext cx="306705" cy="205105"/>
          </a:xfrm>
          <a:prstGeom prst="rect">
            <a:avLst/>
          </a:prstGeom>
        </p:spPr>
      </p:pic>
      <p:pic>
        <p:nvPicPr>
          <p:cNvPr id="17" name="图片 16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5415" y="2615565"/>
            <a:ext cx="306705" cy="205105"/>
          </a:xfrm>
          <a:prstGeom prst="rect">
            <a:avLst/>
          </a:prstGeom>
        </p:spPr>
      </p:pic>
      <p:pic>
        <p:nvPicPr>
          <p:cNvPr id="18" name="图片 17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5325" y="2001520"/>
            <a:ext cx="306705" cy="205105"/>
          </a:xfrm>
          <a:prstGeom prst="rect">
            <a:avLst/>
          </a:prstGeom>
        </p:spPr>
      </p:pic>
      <p:pic>
        <p:nvPicPr>
          <p:cNvPr id="19" name="图片 18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5850" y="2509520"/>
            <a:ext cx="306705" cy="205105"/>
          </a:xfrm>
          <a:prstGeom prst="rect">
            <a:avLst/>
          </a:prstGeom>
        </p:spPr>
      </p:pic>
      <p:pic>
        <p:nvPicPr>
          <p:cNvPr id="20" name="图片 19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5530" y="2206625"/>
            <a:ext cx="306705" cy="205105"/>
          </a:xfrm>
          <a:prstGeom prst="rect">
            <a:avLst/>
          </a:prstGeom>
        </p:spPr>
      </p:pic>
      <p:pic>
        <p:nvPicPr>
          <p:cNvPr id="21" name="图片 20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5325" y="2607310"/>
            <a:ext cx="306705" cy="205105"/>
          </a:xfrm>
          <a:prstGeom prst="rect">
            <a:avLst/>
          </a:prstGeom>
        </p:spPr>
      </p:pic>
      <p:pic>
        <p:nvPicPr>
          <p:cNvPr id="22" name="图片 21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5325" y="2304415"/>
            <a:ext cx="306705" cy="20510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1781175" y="443738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5</a:t>
            </a:r>
            <a:endParaRPr lang="en-US" altLang="zh-CN" sz="40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6575" y="711835"/>
            <a:ext cx="3282315" cy="566420"/>
          </a:xfrm>
          <a:prstGeom prst="rect">
            <a:avLst/>
          </a:prstGeom>
        </p:spPr>
      </p:pic>
      <p:pic>
        <p:nvPicPr>
          <p:cNvPr id="2" name="图片 1" descr="题号6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7735" y="1595120"/>
            <a:ext cx="454660" cy="37782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431925" y="1516698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摆一摆，算一算。</a:t>
            </a:r>
            <a:endParaRPr lang="zh-CN" altLang="en-US" sz="2800"/>
          </a:p>
        </p:txBody>
      </p:sp>
      <p:pic>
        <p:nvPicPr>
          <p:cNvPr id="13" name="图片 12" descr="练6组合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215" y="556260"/>
            <a:ext cx="5791200" cy="3359150"/>
          </a:xfrm>
          <a:prstGeom prst="rect">
            <a:avLst/>
          </a:prstGeom>
        </p:spPr>
      </p:pic>
      <p:pic>
        <p:nvPicPr>
          <p:cNvPr id="14" name="图片 13" descr="练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95" y="4224020"/>
            <a:ext cx="11374120" cy="2051685"/>
          </a:xfrm>
          <a:prstGeom prst="rect">
            <a:avLst/>
          </a:prstGeom>
        </p:spPr>
      </p:pic>
      <p:pic>
        <p:nvPicPr>
          <p:cNvPr id="15" name="图片 14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2440" y="2034540"/>
            <a:ext cx="306705" cy="205105"/>
          </a:xfrm>
          <a:prstGeom prst="rect">
            <a:avLst/>
          </a:prstGeom>
        </p:spPr>
      </p:pic>
      <p:pic>
        <p:nvPicPr>
          <p:cNvPr id="16" name="图片 15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2590" y="2385695"/>
            <a:ext cx="306705" cy="205105"/>
          </a:xfrm>
          <a:prstGeom prst="rect">
            <a:avLst/>
          </a:prstGeom>
        </p:spPr>
      </p:pic>
      <p:pic>
        <p:nvPicPr>
          <p:cNvPr id="17" name="图片 16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7815" y="2747645"/>
            <a:ext cx="306705" cy="205105"/>
          </a:xfrm>
          <a:prstGeom prst="rect">
            <a:avLst/>
          </a:prstGeom>
        </p:spPr>
      </p:pic>
      <p:pic>
        <p:nvPicPr>
          <p:cNvPr id="18" name="图片 17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1880" y="2479040"/>
            <a:ext cx="306705" cy="205105"/>
          </a:xfrm>
          <a:prstGeom prst="rect">
            <a:avLst/>
          </a:prstGeom>
        </p:spPr>
      </p:pic>
      <p:pic>
        <p:nvPicPr>
          <p:cNvPr id="21" name="图片 20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3085" y="2465070"/>
            <a:ext cx="306705" cy="205105"/>
          </a:xfrm>
          <a:prstGeom prst="rect">
            <a:avLst/>
          </a:prstGeom>
        </p:spPr>
      </p:pic>
      <p:pic>
        <p:nvPicPr>
          <p:cNvPr id="22" name="图片 21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3085" y="2162175"/>
            <a:ext cx="306705" cy="20510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1781175" y="443738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5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79365" y="442722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3</a:t>
            </a:r>
            <a:endParaRPr lang="en-US" altLang="zh-CN" sz="4000">
              <a:solidFill>
                <a:srgbClr val="7030A0"/>
              </a:solidFill>
            </a:endParaRPr>
          </a:p>
        </p:txBody>
      </p:sp>
      <p:pic>
        <p:nvPicPr>
          <p:cNvPr id="6" name="图片 5" descr="棋子_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961880" y="2162175"/>
            <a:ext cx="306705" cy="205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6575" y="711835"/>
            <a:ext cx="3282315" cy="566420"/>
          </a:xfrm>
          <a:prstGeom prst="rect">
            <a:avLst/>
          </a:prstGeom>
        </p:spPr>
      </p:pic>
      <p:pic>
        <p:nvPicPr>
          <p:cNvPr id="2" name="图片 1" descr="题号6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7735" y="1595120"/>
            <a:ext cx="454660" cy="37782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431925" y="1516698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摆一摆，算一算。</a:t>
            </a:r>
            <a:endParaRPr lang="zh-CN" altLang="en-US" sz="2800"/>
          </a:p>
        </p:txBody>
      </p:sp>
      <p:pic>
        <p:nvPicPr>
          <p:cNvPr id="13" name="图片 12" descr="练6组合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215" y="556260"/>
            <a:ext cx="5791200" cy="3359150"/>
          </a:xfrm>
          <a:prstGeom prst="rect">
            <a:avLst/>
          </a:prstGeom>
        </p:spPr>
      </p:pic>
      <p:pic>
        <p:nvPicPr>
          <p:cNvPr id="14" name="图片 13" descr="练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95" y="4224020"/>
            <a:ext cx="11374120" cy="2051685"/>
          </a:xfrm>
          <a:prstGeom prst="rect">
            <a:avLst/>
          </a:prstGeom>
        </p:spPr>
      </p:pic>
      <p:pic>
        <p:nvPicPr>
          <p:cNvPr id="15" name="图片 14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2440" y="2034540"/>
            <a:ext cx="306705" cy="205105"/>
          </a:xfrm>
          <a:prstGeom prst="rect">
            <a:avLst/>
          </a:prstGeom>
        </p:spPr>
      </p:pic>
      <p:pic>
        <p:nvPicPr>
          <p:cNvPr id="16" name="图片 15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2590" y="2385695"/>
            <a:ext cx="306705" cy="205105"/>
          </a:xfrm>
          <a:prstGeom prst="rect">
            <a:avLst/>
          </a:prstGeom>
        </p:spPr>
      </p:pic>
      <p:pic>
        <p:nvPicPr>
          <p:cNvPr id="18" name="图片 17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1880" y="2479040"/>
            <a:ext cx="306705" cy="205105"/>
          </a:xfrm>
          <a:prstGeom prst="rect">
            <a:avLst/>
          </a:prstGeom>
        </p:spPr>
      </p:pic>
      <p:pic>
        <p:nvPicPr>
          <p:cNvPr id="21" name="图片 20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3085" y="2465070"/>
            <a:ext cx="306705" cy="205105"/>
          </a:xfrm>
          <a:prstGeom prst="rect">
            <a:avLst/>
          </a:prstGeom>
        </p:spPr>
      </p:pic>
      <p:pic>
        <p:nvPicPr>
          <p:cNvPr id="22" name="图片 21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3085" y="2162175"/>
            <a:ext cx="306705" cy="20510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1781175" y="443738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5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79365" y="442722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3</a:t>
            </a:r>
            <a:endParaRPr lang="en-US" altLang="zh-CN" sz="4000">
              <a:solidFill>
                <a:srgbClr val="7030A0"/>
              </a:solidFill>
            </a:endParaRPr>
          </a:p>
        </p:txBody>
      </p:sp>
      <p:pic>
        <p:nvPicPr>
          <p:cNvPr id="6" name="图片 5" descr="棋子_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961880" y="2162175"/>
            <a:ext cx="306705" cy="2051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654665" y="442722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4</a:t>
            </a:r>
            <a:endParaRPr lang="en-US" altLang="zh-CN" sz="40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6575" y="711835"/>
            <a:ext cx="3282315" cy="566420"/>
          </a:xfrm>
          <a:prstGeom prst="rect">
            <a:avLst/>
          </a:prstGeom>
        </p:spPr>
      </p:pic>
      <p:pic>
        <p:nvPicPr>
          <p:cNvPr id="2" name="图片 1" descr="题号6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7735" y="1595120"/>
            <a:ext cx="454660" cy="37782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431925" y="1516698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摆一摆，算一算。</a:t>
            </a:r>
            <a:endParaRPr lang="zh-CN" altLang="en-US" sz="2800"/>
          </a:p>
        </p:txBody>
      </p:sp>
      <p:pic>
        <p:nvPicPr>
          <p:cNvPr id="13" name="图片 12" descr="练6组合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215" y="556260"/>
            <a:ext cx="5791200" cy="3359150"/>
          </a:xfrm>
          <a:prstGeom prst="rect">
            <a:avLst/>
          </a:prstGeom>
        </p:spPr>
      </p:pic>
      <p:pic>
        <p:nvPicPr>
          <p:cNvPr id="14" name="图片 13" descr="练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95" y="4224020"/>
            <a:ext cx="11374120" cy="2051685"/>
          </a:xfrm>
          <a:prstGeom prst="rect">
            <a:avLst/>
          </a:prstGeom>
        </p:spPr>
      </p:pic>
      <p:pic>
        <p:nvPicPr>
          <p:cNvPr id="15" name="图片 14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2440" y="2034540"/>
            <a:ext cx="306705" cy="205105"/>
          </a:xfrm>
          <a:prstGeom prst="rect">
            <a:avLst/>
          </a:prstGeom>
        </p:spPr>
      </p:pic>
      <p:pic>
        <p:nvPicPr>
          <p:cNvPr id="16" name="图片 15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2590" y="2385695"/>
            <a:ext cx="306705" cy="205105"/>
          </a:xfrm>
          <a:prstGeom prst="rect">
            <a:avLst/>
          </a:prstGeom>
        </p:spPr>
      </p:pic>
      <p:pic>
        <p:nvPicPr>
          <p:cNvPr id="18" name="图片 17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3085" y="2052320"/>
            <a:ext cx="306705" cy="205105"/>
          </a:xfrm>
          <a:prstGeom prst="rect">
            <a:avLst/>
          </a:prstGeom>
        </p:spPr>
      </p:pic>
      <p:pic>
        <p:nvPicPr>
          <p:cNvPr id="21" name="图片 20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3085" y="2658110"/>
            <a:ext cx="306705" cy="205105"/>
          </a:xfrm>
          <a:prstGeom prst="rect">
            <a:avLst/>
          </a:prstGeom>
        </p:spPr>
      </p:pic>
      <p:pic>
        <p:nvPicPr>
          <p:cNvPr id="22" name="图片 21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3085" y="2355215"/>
            <a:ext cx="306705" cy="20510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1781175" y="443738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5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79365" y="442722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3</a:t>
            </a:r>
            <a:endParaRPr lang="en-US" altLang="zh-CN" sz="4000">
              <a:solidFill>
                <a:srgbClr val="7030A0"/>
              </a:solidFill>
            </a:endParaRPr>
          </a:p>
        </p:txBody>
      </p:sp>
      <p:pic>
        <p:nvPicPr>
          <p:cNvPr id="6" name="图片 5" descr="棋子_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961880" y="2660015"/>
            <a:ext cx="306705" cy="2051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654665" y="442722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4</a:t>
            </a:r>
            <a:endParaRPr lang="en-US" altLang="zh-CN" sz="4000">
              <a:solidFill>
                <a:srgbClr val="7030A0"/>
              </a:solidFill>
            </a:endParaRPr>
          </a:p>
        </p:txBody>
      </p:sp>
      <p:pic>
        <p:nvPicPr>
          <p:cNvPr id="7" name="图片 6" descr="棋子_副本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961880" y="2355215"/>
            <a:ext cx="306705" cy="205105"/>
          </a:xfrm>
          <a:prstGeom prst="rect">
            <a:avLst/>
          </a:prstGeom>
        </p:spPr>
      </p:pic>
      <p:pic>
        <p:nvPicPr>
          <p:cNvPr id="8" name="图片 7" descr="棋子_副本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951720" y="2056130"/>
            <a:ext cx="306705" cy="205105"/>
          </a:xfrm>
          <a:prstGeom prst="rect">
            <a:avLst/>
          </a:prstGeom>
        </p:spPr>
      </p:pic>
      <p:pic>
        <p:nvPicPr>
          <p:cNvPr id="9" name="图片 8" descr="棋子_副本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912735" y="2736850"/>
            <a:ext cx="306705" cy="2051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87855" y="540131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3</a:t>
            </a:r>
            <a:endParaRPr lang="en-US" altLang="zh-CN" sz="40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6575" y="711835"/>
            <a:ext cx="3282315" cy="566420"/>
          </a:xfrm>
          <a:prstGeom prst="rect">
            <a:avLst/>
          </a:prstGeom>
        </p:spPr>
      </p:pic>
      <p:pic>
        <p:nvPicPr>
          <p:cNvPr id="2" name="图片 1" descr="题号6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7735" y="1595120"/>
            <a:ext cx="454660" cy="37782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431925" y="1516698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摆一摆，算一算。</a:t>
            </a:r>
            <a:endParaRPr lang="zh-CN" altLang="en-US" sz="2800"/>
          </a:p>
        </p:txBody>
      </p:sp>
      <p:pic>
        <p:nvPicPr>
          <p:cNvPr id="13" name="图片 12" descr="练6组合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215" y="556260"/>
            <a:ext cx="5791200" cy="3359150"/>
          </a:xfrm>
          <a:prstGeom prst="rect">
            <a:avLst/>
          </a:prstGeom>
        </p:spPr>
      </p:pic>
      <p:pic>
        <p:nvPicPr>
          <p:cNvPr id="14" name="图片 13" descr="练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95" y="4224020"/>
            <a:ext cx="11374120" cy="2051685"/>
          </a:xfrm>
          <a:prstGeom prst="rect">
            <a:avLst/>
          </a:prstGeom>
        </p:spPr>
      </p:pic>
      <p:pic>
        <p:nvPicPr>
          <p:cNvPr id="15" name="图片 14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5000" y="2034540"/>
            <a:ext cx="306705" cy="205105"/>
          </a:xfrm>
          <a:prstGeom prst="rect">
            <a:avLst/>
          </a:prstGeom>
        </p:spPr>
      </p:pic>
      <p:pic>
        <p:nvPicPr>
          <p:cNvPr id="16" name="图片 15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5150" y="2385695"/>
            <a:ext cx="306705" cy="205105"/>
          </a:xfrm>
          <a:prstGeom prst="rect">
            <a:avLst/>
          </a:prstGeom>
        </p:spPr>
      </p:pic>
      <p:pic>
        <p:nvPicPr>
          <p:cNvPr id="18" name="图片 17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3085" y="2235200"/>
            <a:ext cx="306705" cy="205105"/>
          </a:xfrm>
          <a:prstGeom prst="rect">
            <a:avLst/>
          </a:prstGeom>
        </p:spPr>
      </p:pic>
      <p:pic>
        <p:nvPicPr>
          <p:cNvPr id="22" name="图片 21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3085" y="2538095"/>
            <a:ext cx="306705" cy="20510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1781175" y="443738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5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79365" y="442722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3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54665" y="442722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4</a:t>
            </a:r>
            <a:endParaRPr lang="en-US" altLang="zh-CN" sz="4000">
              <a:solidFill>
                <a:srgbClr val="7030A0"/>
              </a:solidFill>
            </a:endParaRPr>
          </a:p>
        </p:txBody>
      </p:sp>
      <p:pic>
        <p:nvPicPr>
          <p:cNvPr id="7" name="图片 6" descr="棋子_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961880" y="2538095"/>
            <a:ext cx="306705" cy="205105"/>
          </a:xfrm>
          <a:prstGeom prst="rect">
            <a:avLst/>
          </a:prstGeom>
        </p:spPr>
      </p:pic>
      <p:pic>
        <p:nvPicPr>
          <p:cNvPr id="8" name="图片 7" descr="棋子_副本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951720" y="2239010"/>
            <a:ext cx="306705" cy="205105"/>
          </a:xfrm>
          <a:prstGeom prst="rect">
            <a:avLst/>
          </a:prstGeom>
        </p:spPr>
      </p:pic>
      <p:pic>
        <p:nvPicPr>
          <p:cNvPr id="9" name="图片 8" descr="棋子_副本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15935" y="2724785"/>
            <a:ext cx="306705" cy="2051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87855" y="540131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3</a:t>
            </a:r>
            <a:endParaRPr lang="en-US" altLang="zh-CN" sz="4000">
              <a:solidFill>
                <a:srgbClr val="7030A0"/>
              </a:solidFill>
            </a:endParaRPr>
          </a:p>
        </p:txBody>
      </p:sp>
      <p:pic>
        <p:nvPicPr>
          <p:cNvPr id="11" name="图片 10" descr="棋子_副本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09230" y="2150110"/>
            <a:ext cx="306705" cy="205105"/>
          </a:xfrm>
          <a:prstGeom prst="rect">
            <a:avLst/>
          </a:prstGeom>
        </p:spPr>
      </p:pic>
      <p:pic>
        <p:nvPicPr>
          <p:cNvPr id="12" name="图片 11" descr="棋子_副本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45095" y="2519680"/>
            <a:ext cx="306705" cy="2051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801995" y="540131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4</a:t>
            </a:r>
            <a:endParaRPr lang="en-US" altLang="zh-CN" sz="40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6575" y="711835"/>
            <a:ext cx="3282315" cy="566420"/>
          </a:xfrm>
          <a:prstGeom prst="rect">
            <a:avLst/>
          </a:prstGeom>
        </p:spPr>
      </p:pic>
      <p:pic>
        <p:nvPicPr>
          <p:cNvPr id="2" name="图片 1" descr="题号6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7735" y="1595120"/>
            <a:ext cx="454660" cy="37782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431925" y="1516698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摆一摆，算一算。</a:t>
            </a:r>
            <a:endParaRPr lang="zh-CN" altLang="en-US" sz="2800"/>
          </a:p>
        </p:txBody>
      </p:sp>
      <p:pic>
        <p:nvPicPr>
          <p:cNvPr id="13" name="图片 12" descr="练6组合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215" y="556260"/>
            <a:ext cx="5791200" cy="3359150"/>
          </a:xfrm>
          <a:prstGeom prst="rect">
            <a:avLst/>
          </a:prstGeom>
        </p:spPr>
      </p:pic>
      <p:pic>
        <p:nvPicPr>
          <p:cNvPr id="14" name="图片 13" descr="练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95" y="4224020"/>
            <a:ext cx="11374120" cy="2051685"/>
          </a:xfrm>
          <a:prstGeom prst="rect">
            <a:avLst/>
          </a:prstGeom>
        </p:spPr>
      </p:pic>
      <p:pic>
        <p:nvPicPr>
          <p:cNvPr id="15" name="图片 14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5000" y="2146300"/>
            <a:ext cx="306705" cy="205105"/>
          </a:xfrm>
          <a:prstGeom prst="rect">
            <a:avLst/>
          </a:prstGeom>
        </p:spPr>
      </p:pic>
      <p:pic>
        <p:nvPicPr>
          <p:cNvPr id="16" name="图片 15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5150" y="2497455"/>
            <a:ext cx="306705" cy="205105"/>
          </a:xfrm>
          <a:prstGeom prst="rect">
            <a:avLst/>
          </a:prstGeom>
        </p:spPr>
      </p:pic>
      <p:pic>
        <p:nvPicPr>
          <p:cNvPr id="18" name="图片 17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3085" y="2235200"/>
            <a:ext cx="306705" cy="205105"/>
          </a:xfrm>
          <a:prstGeom prst="rect">
            <a:avLst/>
          </a:prstGeom>
        </p:spPr>
      </p:pic>
      <p:pic>
        <p:nvPicPr>
          <p:cNvPr id="22" name="图片 21" descr="棋子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3085" y="2538095"/>
            <a:ext cx="306705" cy="20510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1781175" y="443738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5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79365" y="442722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3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54665" y="442722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4</a:t>
            </a:r>
            <a:endParaRPr lang="en-US" altLang="zh-CN" sz="4000">
              <a:solidFill>
                <a:srgbClr val="7030A0"/>
              </a:solidFill>
            </a:endParaRPr>
          </a:p>
        </p:txBody>
      </p:sp>
      <p:pic>
        <p:nvPicPr>
          <p:cNvPr id="7" name="图片 6" descr="棋子_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961880" y="2538095"/>
            <a:ext cx="306705" cy="205105"/>
          </a:xfrm>
          <a:prstGeom prst="rect">
            <a:avLst/>
          </a:prstGeom>
        </p:spPr>
      </p:pic>
      <p:pic>
        <p:nvPicPr>
          <p:cNvPr id="8" name="图片 7" descr="棋子_副本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951720" y="2239010"/>
            <a:ext cx="306705" cy="2051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87855" y="540131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3</a:t>
            </a:r>
            <a:endParaRPr lang="en-US" altLang="zh-CN" sz="4000">
              <a:solidFill>
                <a:srgbClr val="7030A0"/>
              </a:solidFill>
            </a:endParaRPr>
          </a:p>
        </p:txBody>
      </p:sp>
      <p:pic>
        <p:nvPicPr>
          <p:cNvPr id="11" name="图片 10" descr="棋子_副本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09230" y="2150110"/>
            <a:ext cx="306705" cy="205105"/>
          </a:xfrm>
          <a:prstGeom prst="rect">
            <a:avLst/>
          </a:prstGeom>
        </p:spPr>
      </p:pic>
      <p:pic>
        <p:nvPicPr>
          <p:cNvPr id="12" name="图片 11" descr="棋子_副本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45095" y="2519680"/>
            <a:ext cx="306705" cy="2051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801995" y="540131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4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31070" y="540131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4</a:t>
            </a:r>
            <a:endParaRPr lang="en-US" altLang="zh-CN" sz="40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我的收获标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4830" y="331470"/>
            <a:ext cx="2761615" cy="5651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1875" y="1174750"/>
            <a:ext cx="5454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笑笑再摘几个就和淘气的</a:t>
            </a:r>
            <a:r>
              <a:rPr lang="zh-CN" altLang="en-US" sz="2800"/>
              <a:t>一样多？</a:t>
            </a:r>
            <a:endParaRPr lang="zh-CN" altLang="en-US" sz="2800"/>
          </a:p>
        </p:txBody>
      </p:sp>
      <p:pic>
        <p:nvPicPr>
          <p:cNvPr id="7" name="图片 6" descr="点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4995" y="1233170"/>
            <a:ext cx="431800" cy="431800"/>
          </a:xfrm>
          <a:prstGeom prst="rect">
            <a:avLst/>
          </a:prstGeom>
        </p:spPr>
      </p:pic>
      <p:pic>
        <p:nvPicPr>
          <p:cNvPr id="2" name="图片 1" descr="收获主图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70" y="2235835"/>
            <a:ext cx="6763385" cy="4014470"/>
          </a:xfrm>
          <a:prstGeom prst="rect">
            <a:avLst/>
          </a:prstGeom>
        </p:spPr>
      </p:pic>
      <p:pic>
        <p:nvPicPr>
          <p:cNvPr id="4" name="图片 3" descr="气泡1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50" y="1974850"/>
            <a:ext cx="1609725" cy="1224915"/>
          </a:xfrm>
          <a:prstGeom prst="rect">
            <a:avLst/>
          </a:prstGeom>
        </p:spPr>
      </p:pic>
      <p:pic>
        <p:nvPicPr>
          <p:cNvPr id="5" name="图片 4" descr="黄点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5560" y="1082040"/>
            <a:ext cx="648000" cy="648000"/>
          </a:xfrm>
          <a:prstGeom prst="rect">
            <a:avLst/>
          </a:prstGeom>
        </p:spPr>
      </p:pic>
      <p:pic>
        <p:nvPicPr>
          <p:cNvPr id="9" name="图片 8" descr="红点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9080" y="1082040"/>
            <a:ext cx="647700" cy="648000"/>
          </a:xfrm>
          <a:prstGeom prst="rect">
            <a:avLst/>
          </a:prstGeom>
        </p:spPr>
      </p:pic>
      <p:pic>
        <p:nvPicPr>
          <p:cNvPr id="10" name="图片 9" descr="黄点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470" y="1082040"/>
            <a:ext cx="647700" cy="648000"/>
          </a:xfrm>
          <a:prstGeom prst="rect">
            <a:avLst/>
          </a:prstGeom>
        </p:spPr>
      </p:pic>
      <p:pic>
        <p:nvPicPr>
          <p:cNvPr id="13" name="图片 12" descr="红点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5690" y="1082040"/>
            <a:ext cx="647700" cy="648000"/>
          </a:xfrm>
          <a:prstGeom prst="rect">
            <a:avLst/>
          </a:prstGeom>
        </p:spPr>
      </p:pic>
      <p:pic>
        <p:nvPicPr>
          <p:cNvPr id="14" name="图片 13" descr="红点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2300" y="1082040"/>
            <a:ext cx="647700" cy="648000"/>
          </a:xfrm>
          <a:prstGeom prst="rect">
            <a:avLst/>
          </a:prstGeom>
        </p:spPr>
      </p:pic>
      <p:pic>
        <p:nvPicPr>
          <p:cNvPr id="18" name="图片 17" descr="黄点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5560" y="2089150"/>
            <a:ext cx="648000" cy="648000"/>
          </a:xfrm>
          <a:prstGeom prst="rect">
            <a:avLst/>
          </a:prstGeom>
        </p:spPr>
      </p:pic>
      <p:pic>
        <p:nvPicPr>
          <p:cNvPr id="19" name="图片 18" descr="红点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9080" y="2089150"/>
            <a:ext cx="647700" cy="648000"/>
          </a:xfrm>
          <a:prstGeom prst="rect">
            <a:avLst/>
          </a:prstGeom>
        </p:spPr>
      </p:pic>
      <p:pic>
        <p:nvPicPr>
          <p:cNvPr id="20" name="图片 19" descr="黄点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470" y="2089150"/>
            <a:ext cx="647700" cy="648000"/>
          </a:xfrm>
          <a:prstGeom prst="rect">
            <a:avLst/>
          </a:prstGeom>
        </p:spPr>
      </p:pic>
      <p:pic>
        <p:nvPicPr>
          <p:cNvPr id="21" name="图片 20" descr="红点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5690" y="2089150"/>
            <a:ext cx="647700" cy="648000"/>
          </a:xfrm>
          <a:prstGeom prst="rect">
            <a:avLst/>
          </a:prstGeom>
        </p:spPr>
      </p:pic>
      <p:pic>
        <p:nvPicPr>
          <p:cNvPr id="22" name="图片 21" descr="红点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2300" y="2089150"/>
            <a:ext cx="647700" cy="648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377940" y="5180330"/>
            <a:ext cx="351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27" name="文本框 26"/>
          <p:cNvSpPr txBox="1"/>
          <p:nvPr/>
        </p:nvSpPr>
        <p:spPr>
          <a:xfrm>
            <a:off x="6623050" y="4992370"/>
            <a:ext cx="351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28" name="文本框 27"/>
          <p:cNvSpPr txBox="1"/>
          <p:nvPr/>
        </p:nvSpPr>
        <p:spPr>
          <a:xfrm>
            <a:off x="6940550" y="5111750"/>
            <a:ext cx="351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29" name="文本框 28"/>
          <p:cNvSpPr txBox="1"/>
          <p:nvPr/>
        </p:nvSpPr>
        <p:spPr>
          <a:xfrm>
            <a:off x="6645275" y="5307330"/>
            <a:ext cx="351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endParaRPr lang="en-US" altLang="zh-CN"/>
          </a:p>
        </p:txBody>
      </p:sp>
      <p:pic>
        <p:nvPicPr>
          <p:cNvPr id="30" name="图片 29" descr="气泡2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9870" y="2841625"/>
            <a:ext cx="2705735" cy="706120"/>
          </a:xfrm>
          <a:prstGeom prst="rect">
            <a:avLst/>
          </a:prstGeom>
        </p:spPr>
      </p:pic>
      <p:pic>
        <p:nvPicPr>
          <p:cNvPr id="32" name="图片 31" descr="三角形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5015" y="4110990"/>
            <a:ext cx="558165" cy="510540"/>
          </a:xfrm>
          <a:prstGeom prst="rect">
            <a:avLst/>
          </a:prstGeom>
        </p:spPr>
      </p:pic>
      <p:pic>
        <p:nvPicPr>
          <p:cNvPr id="33" name="图片 32" descr="三角形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4145" y="4110990"/>
            <a:ext cx="558165" cy="510540"/>
          </a:xfrm>
          <a:prstGeom prst="rect">
            <a:avLst/>
          </a:prstGeom>
        </p:spPr>
      </p:pic>
      <p:pic>
        <p:nvPicPr>
          <p:cNvPr id="34" name="图片 33" descr="三角形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3275" y="4110990"/>
            <a:ext cx="558165" cy="510540"/>
          </a:xfrm>
          <a:prstGeom prst="rect">
            <a:avLst/>
          </a:prstGeom>
        </p:spPr>
      </p:pic>
      <p:pic>
        <p:nvPicPr>
          <p:cNvPr id="35" name="图片 34" descr="三角形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1535" y="4110990"/>
            <a:ext cx="558165" cy="510540"/>
          </a:xfrm>
          <a:prstGeom prst="rect">
            <a:avLst/>
          </a:prstGeom>
        </p:spPr>
      </p:pic>
      <p:pic>
        <p:nvPicPr>
          <p:cNvPr id="36" name="图片 35" descr="三角形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2405" y="4110990"/>
            <a:ext cx="558165" cy="510540"/>
          </a:xfrm>
          <a:prstGeom prst="rect">
            <a:avLst/>
          </a:prstGeom>
        </p:spPr>
      </p:pic>
      <p:pic>
        <p:nvPicPr>
          <p:cNvPr id="41" name="图片 40" descr="三角形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5015" y="4796790"/>
            <a:ext cx="558165" cy="510540"/>
          </a:xfrm>
          <a:prstGeom prst="rect">
            <a:avLst/>
          </a:prstGeom>
        </p:spPr>
      </p:pic>
      <p:pic>
        <p:nvPicPr>
          <p:cNvPr id="42" name="图片 41" descr="三角形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4145" y="4796790"/>
            <a:ext cx="558165" cy="510540"/>
          </a:xfrm>
          <a:prstGeom prst="rect">
            <a:avLst/>
          </a:prstGeom>
        </p:spPr>
      </p:pic>
      <p:pic>
        <p:nvPicPr>
          <p:cNvPr id="43" name="图片 42" descr="三角形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3275" y="4796790"/>
            <a:ext cx="558165" cy="510540"/>
          </a:xfrm>
          <a:prstGeom prst="rect">
            <a:avLst/>
          </a:prstGeom>
        </p:spPr>
      </p:pic>
      <p:pic>
        <p:nvPicPr>
          <p:cNvPr id="44" name="图片 43" descr="三角形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1535" y="4796790"/>
            <a:ext cx="558165" cy="510540"/>
          </a:xfrm>
          <a:prstGeom prst="rect">
            <a:avLst/>
          </a:prstGeom>
        </p:spPr>
      </p:pic>
      <p:pic>
        <p:nvPicPr>
          <p:cNvPr id="45" name="图片 44" descr="三角形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2405" y="4796790"/>
            <a:ext cx="558165" cy="510540"/>
          </a:xfrm>
          <a:prstGeom prst="rect">
            <a:avLst/>
          </a:prstGeom>
        </p:spPr>
      </p:pic>
      <p:sp>
        <p:nvSpPr>
          <p:cNvPr id="46" name="圆角矩形 45"/>
          <p:cNvSpPr/>
          <p:nvPr/>
        </p:nvSpPr>
        <p:spPr>
          <a:xfrm>
            <a:off x="10280650" y="4037330"/>
            <a:ext cx="1342390" cy="149923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093460" y="4738370"/>
            <a:ext cx="1356995" cy="11379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8843645" y="5527040"/>
            <a:ext cx="2726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cs typeface="+mn-lt"/>
              </a:rPr>
              <a:t>10</a:t>
            </a:r>
            <a:r>
              <a:rPr lang="en-US" altLang="zh-CN" sz="4800">
                <a:latin typeface="仿宋" panose="02010609060101010101" charset="-122"/>
                <a:ea typeface="仿宋" panose="02010609060101010101" charset="-122"/>
                <a:cs typeface="+mn-lt"/>
              </a:rPr>
              <a:t>-</a:t>
            </a:r>
            <a:r>
              <a:rPr lang="en-US" altLang="zh-CN" sz="4400">
                <a:ea typeface="宋体" panose="02010600030101010101" pitchFamily="2" charset="-122"/>
                <a:cs typeface="+mn-lt"/>
              </a:rPr>
              <a:t>4=6</a:t>
            </a:r>
            <a:endParaRPr lang="en-US" altLang="zh-CN" sz="4400">
              <a:ea typeface="宋体" panose="02010600030101010101" pitchFamily="2" charset="-122"/>
              <a:cs typeface="+mn-lt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7549515" y="3676015"/>
            <a:ext cx="4280535" cy="0"/>
          </a:xfrm>
          <a:prstGeom prst="line">
            <a:avLst/>
          </a:prstGeom>
          <a:ln w="38100">
            <a:solidFill>
              <a:srgbClr val="BED591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7" grpId="0"/>
      <p:bldP spid="28" grpId="0"/>
      <p:bldP spid="29" grpId="0"/>
      <p:bldP spid="47" grpId="0" bldLvl="0" animBg="1"/>
      <p:bldP spid="47" grpId="1" bldLvl="0" animBg="1"/>
      <p:bldP spid="46" grpId="0" bldLvl="0" animBg="1"/>
      <p:bldP spid="48" grpId="0"/>
      <p:bldP spid="47" grpId="2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6575" y="575310"/>
            <a:ext cx="3282315" cy="566420"/>
          </a:xfrm>
          <a:prstGeom prst="rect">
            <a:avLst/>
          </a:prstGeom>
        </p:spPr>
      </p:pic>
      <p:pic>
        <p:nvPicPr>
          <p:cNvPr id="3" name="图片 2" descr="题号7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5355" y="1624965"/>
            <a:ext cx="439420" cy="37592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452245" y="1553210"/>
            <a:ext cx="1752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猜一猜。</a:t>
            </a:r>
            <a:endParaRPr lang="zh-CN" altLang="en-US" sz="2800"/>
          </a:p>
        </p:txBody>
      </p:sp>
      <p:pic>
        <p:nvPicPr>
          <p:cNvPr id="4" name="图片 3" descr="练7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455" y="1823720"/>
            <a:ext cx="10753090" cy="2577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61455" y="3489325"/>
            <a:ext cx="306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7030A0"/>
                </a:solidFill>
              </a:rPr>
              <a:t>9</a:t>
            </a:r>
            <a:endParaRPr lang="en-US" altLang="zh-CN" sz="2800">
              <a:solidFill>
                <a:srgbClr val="7030A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 rot="21120000">
            <a:off x="6444615" y="2867025"/>
            <a:ext cx="520700" cy="68580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算式空格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363085" y="5008880"/>
            <a:ext cx="4512945" cy="88265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4311015" y="5019675"/>
            <a:ext cx="10915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10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6576060" y="5010785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9  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8137525" y="5015230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1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5596255" y="4994275"/>
            <a:ext cx="5607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</a:rPr>
              <a:t>-</a:t>
            </a:r>
            <a:endParaRPr lang="en-US" altLang="zh-CN" sz="5400">
              <a:solidFill>
                <a:srgbClr val="7030A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9448165" y="5293995"/>
            <a:ext cx="2632075" cy="971550"/>
            <a:chOff x="13714" y="1042"/>
            <a:chExt cx="4145" cy="1530"/>
          </a:xfrm>
        </p:grpSpPr>
        <p:pic>
          <p:nvPicPr>
            <p:cNvPr id="50" name="图片 49" descr="答案气泡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13714" y="1042"/>
              <a:ext cx="3711" cy="1530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>
              <p:custDataLst>
                <p:tags r:id="rId15"/>
              </p:custDataLst>
            </p:nvPr>
          </p:nvSpPr>
          <p:spPr>
            <a:xfrm>
              <a:off x="13745" y="1413"/>
              <a:ext cx="411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你盖住了</a:t>
              </a:r>
              <a:r>
                <a:rPr lang="en-US" altLang="zh-CN" sz="2800"/>
                <a:t>1</a:t>
              </a:r>
              <a:r>
                <a:rPr lang="zh-CN" altLang="en-US" sz="2800"/>
                <a:t>个。</a:t>
              </a:r>
              <a:endParaRPr lang="zh-CN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题号8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71220" y="1465580"/>
            <a:ext cx="494665" cy="410845"/>
          </a:xfrm>
          <a:prstGeom prst="rect">
            <a:avLst/>
          </a:prstGeom>
        </p:spPr>
      </p:pic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6575" y="521335"/>
            <a:ext cx="3282315" cy="56642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452245" y="1292225"/>
            <a:ext cx="6123940" cy="637540"/>
            <a:chOff x="2287" y="2335"/>
            <a:chExt cx="9644" cy="1004"/>
          </a:xfrm>
        </p:grpSpPr>
        <p:sp>
          <p:nvSpPr>
            <p:cNvPr id="2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2287" y="2517"/>
              <a:ext cx="964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一个</a:t>
              </a:r>
              <a:r>
                <a:rPr lang="en-US" altLang="zh-CN" sz="2800"/>
                <a:t>     </a:t>
              </a:r>
              <a:r>
                <a:rPr lang="zh-CN" altLang="en-US" sz="2800"/>
                <a:t>配一根</a:t>
              </a:r>
              <a:r>
                <a:rPr lang="en-US" altLang="zh-CN" sz="2800"/>
                <a:t>    </a:t>
              </a:r>
              <a:r>
                <a:rPr lang="zh-CN" altLang="en-US" sz="2800"/>
                <a:t>，还缺多少根</a:t>
              </a:r>
              <a:r>
                <a:rPr lang="en-US" altLang="zh-CN" sz="2800"/>
                <a:t>    </a:t>
              </a:r>
              <a:r>
                <a:rPr lang="zh-CN" altLang="en-US" sz="2800"/>
                <a:t>？</a:t>
              </a:r>
              <a:endParaRPr lang="zh-CN" altLang="en-US" sz="2800"/>
            </a:p>
          </p:txBody>
        </p:sp>
        <p:pic>
          <p:nvPicPr>
            <p:cNvPr id="3" name="图片 2" descr="杯子_副本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1" y="2572"/>
              <a:ext cx="523" cy="767"/>
            </a:xfrm>
            <a:prstGeom prst="rect">
              <a:avLst/>
            </a:prstGeom>
          </p:spPr>
        </p:pic>
        <p:pic>
          <p:nvPicPr>
            <p:cNvPr id="4" name="图片 3" descr="吸管_副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42" y="2335"/>
              <a:ext cx="239" cy="1004"/>
            </a:xfrm>
            <a:prstGeom prst="rect">
              <a:avLst/>
            </a:prstGeom>
          </p:spPr>
        </p:pic>
        <p:pic>
          <p:nvPicPr>
            <p:cNvPr id="5" name="图片 4" descr="吸管_副本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242" y="2335"/>
              <a:ext cx="239" cy="1004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851535" y="4427855"/>
            <a:ext cx="2512060" cy="1783080"/>
            <a:chOff x="1373" y="7273"/>
            <a:chExt cx="3956" cy="2808"/>
          </a:xfrm>
        </p:grpSpPr>
        <p:pic>
          <p:nvPicPr>
            <p:cNvPr id="8" name="图片 7" descr="答案气泡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77" y="7273"/>
              <a:ext cx="3520" cy="2809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1895" y="7697"/>
              <a:ext cx="3435" cy="822"/>
              <a:chOff x="1063" y="7521"/>
              <a:chExt cx="3435" cy="822"/>
            </a:xfrm>
          </p:grpSpPr>
          <p:pic>
            <p:nvPicPr>
              <p:cNvPr id="11" name="图片 10" descr="杯子_副本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1404" y="7576"/>
                <a:ext cx="523" cy="767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1063" y="7521"/>
                <a:ext cx="343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        </a:t>
                </a:r>
                <a:r>
                  <a:rPr lang="zh-CN" altLang="en-US" sz="2800"/>
                  <a:t>有</a:t>
                </a:r>
                <a:r>
                  <a:rPr lang="en-US" altLang="zh-CN" sz="2800"/>
                  <a:t>10</a:t>
                </a:r>
                <a:r>
                  <a:rPr lang="zh-CN" altLang="en-US" sz="2800"/>
                  <a:t>个，</a:t>
                </a:r>
                <a:endParaRPr lang="zh-CN" altLang="en-US" sz="2800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373" y="8868"/>
              <a:ext cx="3435" cy="1004"/>
              <a:chOff x="4174" y="7909"/>
              <a:chExt cx="3435" cy="1004"/>
            </a:xfrm>
          </p:grpSpPr>
          <p:sp>
            <p:nvSpPr>
              <p:cNvPr id="16" name="文本框 15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174" y="8091"/>
                <a:ext cx="343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/>
                  <a:t>         </a:t>
                </a:r>
                <a:r>
                  <a:rPr lang="zh-CN" altLang="en-US" sz="2800"/>
                  <a:t>有</a:t>
                </a:r>
                <a:r>
                  <a:rPr lang="en-US" altLang="zh-CN" sz="2800"/>
                  <a:t>5</a:t>
                </a:r>
                <a:r>
                  <a:rPr lang="zh-CN" altLang="en-US" sz="2800"/>
                  <a:t>个。</a:t>
                </a:r>
                <a:endParaRPr lang="en-US" altLang="zh-CN" sz="2800"/>
              </a:p>
            </p:txBody>
          </p:sp>
          <p:pic>
            <p:nvPicPr>
              <p:cNvPr id="17" name="图片 16" descr="吸管_副本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5209" y="7909"/>
                <a:ext cx="239" cy="1004"/>
              </a:xfrm>
              <a:prstGeom prst="rect">
                <a:avLst/>
              </a:prstGeom>
            </p:spPr>
          </p:pic>
        </p:grpSp>
      </p:grpSp>
      <p:pic>
        <p:nvPicPr>
          <p:cNvPr id="20" name="图片 19" descr="算式空格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63085" y="4954905"/>
            <a:ext cx="4512945" cy="882650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4311015" y="4965700"/>
            <a:ext cx="10915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10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6576060" y="4956810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5  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23" name="文本框 22"/>
          <p:cNvSpPr txBox="1"/>
          <p:nvPr>
            <p:custDataLst>
              <p:tags r:id="rId16"/>
            </p:custDataLst>
          </p:nvPr>
        </p:nvSpPr>
        <p:spPr>
          <a:xfrm>
            <a:off x="8137525" y="4961255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5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24" name="文本框 23"/>
          <p:cNvSpPr txBox="1"/>
          <p:nvPr>
            <p:custDataLst>
              <p:tags r:id="rId17"/>
            </p:custDataLst>
          </p:nvPr>
        </p:nvSpPr>
        <p:spPr>
          <a:xfrm>
            <a:off x="5596255" y="4940300"/>
            <a:ext cx="5607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</a:rPr>
              <a:t>-</a:t>
            </a:r>
            <a:endParaRPr lang="en-US" altLang="zh-CN" sz="5400">
              <a:solidFill>
                <a:srgbClr val="7030A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837815" y="2038985"/>
            <a:ext cx="981075" cy="209931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600000">
            <a:off x="2232025" y="2056765"/>
            <a:ext cx="396240" cy="219075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7430770" y="2038985"/>
            <a:ext cx="981075" cy="209931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558020" y="2038985"/>
            <a:ext cx="981075" cy="209931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604520" y="2249805"/>
            <a:ext cx="11057890" cy="1823720"/>
            <a:chOff x="952" y="3843"/>
            <a:chExt cx="17414" cy="2872"/>
          </a:xfrm>
        </p:grpSpPr>
        <p:grpSp>
          <p:nvGrpSpPr>
            <p:cNvPr id="36" name="组合 35"/>
            <p:cNvGrpSpPr/>
            <p:nvPr/>
          </p:nvGrpSpPr>
          <p:grpSpPr>
            <a:xfrm>
              <a:off x="952" y="3843"/>
              <a:ext cx="17392" cy="2872"/>
              <a:chOff x="952" y="3843"/>
              <a:chExt cx="17392" cy="2872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952" y="3843"/>
                <a:ext cx="17392" cy="2872"/>
                <a:chOff x="952" y="3843"/>
                <a:chExt cx="17392" cy="2872"/>
              </a:xfrm>
            </p:grpSpPr>
            <p:pic>
              <p:nvPicPr>
                <p:cNvPr id="7" name="图片 6" descr="练7_副本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2" y="3843"/>
                  <a:ext cx="17393" cy="2750"/>
                </a:xfrm>
                <a:prstGeom prst="rect">
                  <a:avLst/>
                </a:prstGeom>
              </p:spPr>
            </p:pic>
            <p:sp>
              <p:nvSpPr>
                <p:cNvPr id="33" name="矩形 32"/>
                <p:cNvSpPr/>
                <p:nvPr/>
              </p:nvSpPr>
              <p:spPr>
                <a:xfrm>
                  <a:off x="6224" y="4433"/>
                  <a:ext cx="5100" cy="22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圆角矩形 34"/>
              <p:cNvSpPr/>
              <p:nvPr/>
            </p:nvSpPr>
            <p:spPr>
              <a:xfrm>
                <a:off x="13557" y="4350"/>
                <a:ext cx="1400" cy="228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7" name="圆角矩形 36"/>
            <p:cNvSpPr/>
            <p:nvPr>
              <p:custDataLst>
                <p:tags r:id="rId19"/>
              </p:custDataLst>
            </p:nvPr>
          </p:nvSpPr>
          <p:spPr>
            <a:xfrm>
              <a:off x="16966" y="4350"/>
              <a:ext cx="1400" cy="22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9" name="图片 38" descr="杯子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775" y="2753360"/>
            <a:ext cx="865505" cy="1268095"/>
          </a:xfrm>
          <a:prstGeom prst="rect">
            <a:avLst/>
          </a:prstGeom>
        </p:spPr>
      </p:pic>
      <p:pic>
        <p:nvPicPr>
          <p:cNvPr id="40" name="图片 39" descr="杯子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505" y="2753360"/>
            <a:ext cx="865505" cy="1268095"/>
          </a:xfrm>
          <a:prstGeom prst="rect">
            <a:avLst/>
          </a:prstGeom>
        </p:spPr>
      </p:pic>
      <p:pic>
        <p:nvPicPr>
          <p:cNvPr id="41" name="图片 40" descr="杯子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5235" y="2753360"/>
            <a:ext cx="865505" cy="1268095"/>
          </a:xfrm>
          <a:prstGeom prst="rect">
            <a:avLst/>
          </a:prstGeom>
        </p:spPr>
      </p:pic>
      <p:pic>
        <p:nvPicPr>
          <p:cNvPr id="42" name="图片 41" descr="杯子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2180" y="2806065"/>
            <a:ext cx="865505" cy="1268095"/>
          </a:xfrm>
          <a:prstGeom prst="rect">
            <a:avLst/>
          </a:prstGeom>
        </p:spPr>
      </p:pic>
      <p:pic>
        <p:nvPicPr>
          <p:cNvPr id="43" name="图片 42" descr="杯子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9430" y="2753360"/>
            <a:ext cx="865505" cy="1268095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9488805" y="5240020"/>
            <a:ext cx="2703195" cy="971550"/>
            <a:chOff x="13714" y="1042"/>
            <a:chExt cx="4257" cy="1530"/>
          </a:xfrm>
        </p:grpSpPr>
        <p:pic>
          <p:nvPicPr>
            <p:cNvPr id="50" name="图片 49" descr="答案气泡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714" y="1042"/>
              <a:ext cx="3428" cy="1530"/>
            </a:xfrm>
            <a:prstGeom prst="rect">
              <a:avLst/>
            </a:prstGeom>
          </p:spPr>
        </p:pic>
        <p:grpSp>
          <p:nvGrpSpPr>
            <p:cNvPr id="45" name="组合 44"/>
            <p:cNvGrpSpPr/>
            <p:nvPr/>
          </p:nvGrpSpPr>
          <p:grpSpPr>
            <a:xfrm>
              <a:off x="13857" y="1312"/>
              <a:ext cx="4114" cy="1004"/>
              <a:chOff x="2287" y="2352"/>
              <a:chExt cx="4114" cy="1004"/>
            </a:xfrm>
          </p:grpSpPr>
          <p:sp>
            <p:nvSpPr>
              <p:cNvPr id="46" name="文本框 45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2287" y="2517"/>
                <a:ext cx="4114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/>
                  <a:t>还缺</a:t>
                </a:r>
                <a:r>
                  <a:rPr lang="en-US" altLang="zh-CN" sz="2800"/>
                  <a:t>5</a:t>
                </a:r>
                <a:r>
                  <a:rPr lang="zh-CN" altLang="en-US" sz="2800"/>
                  <a:t>根</a:t>
                </a:r>
                <a:r>
                  <a:rPr lang="en-US" altLang="zh-CN" sz="2800"/>
                  <a:t>   </a:t>
                </a:r>
                <a:r>
                  <a:rPr lang="zh-CN" altLang="en-US" sz="2800"/>
                  <a:t>。</a:t>
                </a:r>
                <a:endParaRPr lang="zh-CN" altLang="en-US" sz="2800"/>
              </a:p>
            </p:txBody>
          </p:sp>
          <p:pic>
            <p:nvPicPr>
              <p:cNvPr id="48" name="图片 47" descr="吸管_副本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4568" y="2352"/>
                <a:ext cx="239" cy="1004"/>
              </a:xfrm>
              <a:prstGeom prst="rect">
                <a:avLst/>
              </a:prstGeom>
            </p:spPr>
          </p:pic>
        </p:grpSp>
      </p:grpSp>
      <p:sp>
        <p:nvSpPr>
          <p:cNvPr id="26" name="椭圆 25"/>
          <p:cNvSpPr/>
          <p:nvPr/>
        </p:nvSpPr>
        <p:spPr>
          <a:xfrm rot="20700000">
            <a:off x="536575" y="2021840"/>
            <a:ext cx="1636395" cy="209677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 bldLvl="0" animBg="1"/>
      <p:bldP spid="27" grpId="0" bldLvl="0" animBg="1"/>
      <p:bldP spid="28" grpId="0" bldLvl="0" animBg="1"/>
      <p:bldP spid="31" grpId="0" bldLvl="0" animBg="1"/>
      <p:bldP spid="3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ln/>
                <a:solidFill>
                  <a:srgbClr val="62A8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  <a:endParaRPr lang="zh-CN" altLang="en-US" sz="3200" b="1">
              <a:ln/>
              <a:solidFill>
                <a:srgbClr val="62A83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我的收获标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8635" y="323850"/>
            <a:ext cx="2761615" cy="5651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95680" y="1167130"/>
            <a:ext cx="5454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想一想，说一说。</a:t>
            </a:r>
            <a:endParaRPr lang="zh-CN" altLang="en-US" sz="2800"/>
          </a:p>
        </p:txBody>
      </p:sp>
      <p:pic>
        <p:nvPicPr>
          <p:cNvPr id="7" name="图片 6" descr="点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8800" y="1225550"/>
            <a:ext cx="431800" cy="431800"/>
          </a:xfrm>
          <a:prstGeom prst="rect">
            <a:avLst/>
          </a:prstGeom>
        </p:spPr>
      </p:pic>
      <p:pic>
        <p:nvPicPr>
          <p:cNvPr id="2" name="图片 1" descr="7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770" y="3112770"/>
            <a:ext cx="1400810" cy="1252220"/>
          </a:xfrm>
          <a:prstGeom prst="rect">
            <a:avLst/>
          </a:prstGeom>
        </p:spPr>
      </p:pic>
      <p:pic>
        <p:nvPicPr>
          <p:cNvPr id="4" name="图片 3" descr="4+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135" y="3276600"/>
            <a:ext cx="2605405" cy="911860"/>
          </a:xfrm>
          <a:prstGeom prst="rect">
            <a:avLst/>
          </a:prstGeom>
        </p:spPr>
      </p:pic>
      <p:pic>
        <p:nvPicPr>
          <p:cNvPr id="5" name="图片 4" descr="9-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4810" y="3289300"/>
            <a:ext cx="2605405" cy="899160"/>
          </a:xfrm>
          <a:prstGeom prst="rect">
            <a:avLst/>
          </a:prstGeom>
        </p:spPr>
      </p:pic>
      <p:pic>
        <p:nvPicPr>
          <p:cNvPr id="8" name="图片 7" descr="画圈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535" y="5064760"/>
            <a:ext cx="3845560" cy="871220"/>
          </a:xfrm>
          <a:prstGeom prst="rect">
            <a:avLst/>
          </a:prstGeom>
        </p:spPr>
      </p:pic>
      <p:pic>
        <p:nvPicPr>
          <p:cNvPr id="9" name="图片 8" descr="七上八下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1315" y="1878330"/>
            <a:ext cx="3023235" cy="742950"/>
          </a:xfrm>
          <a:prstGeom prst="rect">
            <a:avLst/>
          </a:prstGeom>
        </p:spPr>
      </p:pic>
      <p:pic>
        <p:nvPicPr>
          <p:cNvPr id="10" name="图片 9" descr="一周7天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3580" y="1878965"/>
            <a:ext cx="3023235" cy="742315"/>
          </a:xfrm>
          <a:prstGeom prst="rect">
            <a:avLst/>
          </a:prstGeom>
        </p:spPr>
      </p:pic>
      <p:cxnSp>
        <p:nvCxnSpPr>
          <p:cNvPr id="11" name="直接连接符 10"/>
          <p:cNvCxnSpPr>
            <a:stCxn id="2" idx="3"/>
            <a:endCxn id="4" idx="1"/>
          </p:cNvCxnSpPr>
          <p:nvPr/>
        </p:nvCxnSpPr>
        <p:spPr>
          <a:xfrm flipV="1">
            <a:off x="7053655" y="3732530"/>
            <a:ext cx="1392555" cy="6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260290" y="3738880"/>
            <a:ext cx="1392555" cy="6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385000" y="4314190"/>
            <a:ext cx="10795" cy="75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endCxn id="10" idx="2"/>
          </p:cNvCxnSpPr>
          <p:nvPr/>
        </p:nvCxnSpPr>
        <p:spPr>
          <a:xfrm flipV="1">
            <a:off x="6840930" y="2621280"/>
            <a:ext cx="1724660" cy="674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9" idx="2"/>
          </p:cNvCxnSpPr>
          <p:nvPr/>
        </p:nvCxnSpPr>
        <p:spPr>
          <a:xfrm>
            <a:off x="4413325" y="2621280"/>
            <a:ext cx="1413510" cy="7080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6" name="图片 15" descr="气泡3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3665" y="4618355"/>
            <a:ext cx="2804160" cy="160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问题银行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18210" y="2013585"/>
            <a:ext cx="10763250" cy="3551555"/>
          </a:xfrm>
          <a:prstGeom prst="rect">
            <a:avLst/>
          </a:prstGeom>
        </p:spPr>
      </p:pic>
      <p:pic>
        <p:nvPicPr>
          <p:cNvPr id="15" name="图片 14" descr="我的问题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6575" y="711835"/>
            <a:ext cx="2761615" cy="566420"/>
          </a:xfrm>
          <a:prstGeom prst="rect">
            <a:avLst/>
          </a:prstGeom>
        </p:spPr>
      </p:pic>
      <p:pic>
        <p:nvPicPr>
          <p:cNvPr id="2" name="图片 1" descr="气泡4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725" y="2973705"/>
            <a:ext cx="7379335" cy="2113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6575" y="711835"/>
            <a:ext cx="3282315" cy="566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544955"/>
            <a:ext cx="674370" cy="71945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270635" y="1697355"/>
            <a:ext cx="3385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画一画，填一填。</a:t>
            </a:r>
            <a:endParaRPr lang="zh-CN" altLang="en-US" sz="2800"/>
          </a:p>
        </p:txBody>
      </p:sp>
      <p:pic>
        <p:nvPicPr>
          <p:cNvPr id="3" name="图片 2" descr="练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410" y="2584450"/>
            <a:ext cx="11218545" cy="3383280"/>
          </a:xfrm>
          <a:prstGeom prst="rect">
            <a:avLst/>
          </a:prstGeom>
        </p:spPr>
      </p:pic>
      <p:pic>
        <p:nvPicPr>
          <p:cNvPr id="4" name="图片 3" descr="练1背景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210" y="3783330"/>
            <a:ext cx="9846945" cy="845185"/>
          </a:xfrm>
          <a:prstGeom prst="rect">
            <a:avLst/>
          </a:prstGeom>
        </p:spPr>
      </p:pic>
      <p:pic>
        <p:nvPicPr>
          <p:cNvPr id="5" name="图片 4" descr="练1背景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210" y="4898390"/>
            <a:ext cx="9846945" cy="8451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80155" y="3045460"/>
            <a:ext cx="468000" cy="468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42770" y="3045460"/>
            <a:ext cx="467995" cy="468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905380" y="3045460"/>
            <a:ext cx="467995" cy="468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467990" y="3045460"/>
            <a:ext cx="467995" cy="468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030600" y="3045460"/>
            <a:ext cx="467995" cy="468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617075" y="2947670"/>
            <a:ext cx="384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5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3313430" y="3968750"/>
            <a:ext cx="549275" cy="499110"/>
          </a:xfrm>
          <a:prstGeom prst="triangl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>
            <p:custDataLst>
              <p:tags r:id="rId8"/>
            </p:custDataLst>
          </p:nvPr>
        </p:nvSpPr>
        <p:spPr>
          <a:xfrm>
            <a:off x="3953510" y="3968750"/>
            <a:ext cx="549275" cy="499110"/>
          </a:xfrm>
          <a:prstGeom prst="triangl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>
            <p:custDataLst>
              <p:tags r:id="rId9"/>
            </p:custDataLst>
          </p:nvPr>
        </p:nvSpPr>
        <p:spPr>
          <a:xfrm>
            <a:off x="4593590" y="3968750"/>
            <a:ext cx="549275" cy="499110"/>
          </a:xfrm>
          <a:prstGeom prst="triangl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>
            <p:custDataLst>
              <p:tags r:id="rId10"/>
            </p:custDataLst>
          </p:nvPr>
        </p:nvSpPr>
        <p:spPr>
          <a:xfrm>
            <a:off x="5233670" y="3968750"/>
            <a:ext cx="549275" cy="499110"/>
          </a:xfrm>
          <a:prstGeom prst="triangl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>
            <p:custDataLst>
              <p:tags r:id="rId11"/>
            </p:custDataLst>
          </p:nvPr>
        </p:nvSpPr>
        <p:spPr>
          <a:xfrm>
            <a:off x="5873750" y="3968750"/>
            <a:ext cx="549275" cy="499110"/>
          </a:xfrm>
          <a:prstGeom prst="triangl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9592945" y="3944620"/>
            <a:ext cx="384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5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398645" y="4914265"/>
            <a:ext cx="525600" cy="525145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13"/>
            </p:custDataLst>
          </p:nvPr>
        </p:nvSpPr>
        <p:spPr>
          <a:xfrm>
            <a:off x="5051425" y="4914265"/>
            <a:ext cx="525600" cy="525145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>
            <a:off x="9592945" y="4977765"/>
            <a:ext cx="494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2</a:t>
            </a:r>
            <a:endParaRPr lang="en-US" altLang="zh-CN" sz="40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/>
      <p:bldP spid="20" grpId="0" bldLvl="0" animBg="1"/>
      <p:bldP spid="21" grpId="0" bldLvl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93704" b="88698"/>
          <a:stretch>
            <a:fillRect/>
          </a:stretch>
        </p:blipFill>
        <p:spPr>
          <a:xfrm>
            <a:off x="565150" y="1301115"/>
            <a:ext cx="763270" cy="8083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328420" y="1444308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找朋友。</a:t>
            </a:r>
            <a:endParaRPr lang="zh-CN" altLang="zh-CN" sz="2800"/>
          </a:p>
        </p:txBody>
      </p:sp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6575" y="467995"/>
            <a:ext cx="3282315" cy="566420"/>
          </a:xfrm>
          <a:prstGeom prst="rect">
            <a:avLst/>
          </a:prstGeom>
        </p:spPr>
      </p:pic>
      <p:pic>
        <p:nvPicPr>
          <p:cNvPr id="2" name="图片 1" descr="练2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" y="2376805"/>
            <a:ext cx="11316335" cy="3132455"/>
          </a:xfrm>
          <a:prstGeom prst="rect">
            <a:avLst/>
          </a:prstGeom>
        </p:spPr>
      </p:pic>
      <p:sp>
        <p:nvSpPr>
          <p:cNvPr id="11" name="弧形 10"/>
          <p:cNvSpPr/>
          <p:nvPr/>
        </p:nvSpPr>
        <p:spPr>
          <a:xfrm rot="7380000">
            <a:off x="2406015" y="3775075"/>
            <a:ext cx="1263015" cy="1446530"/>
          </a:xfrm>
          <a:prstGeom prst="arc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弧形 11"/>
          <p:cNvSpPr/>
          <p:nvPr/>
        </p:nvSpPr>
        <p:spPr>
          <a:xfrm rot="8160000">
            <a:off x="2953385" y="2872740"/>
            <a:ext cx="1974850" cy="2268855"/>
          </a:xfrm>
          <a:prstGeom prst="arc">
            <a:avLst>
              <a:gd name="adj1" fmla="val 15408062"/>
              <a:gd name="adj2" fmla="val 1539333"/>
            </a:avLst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弧形 12"/>
          <p:cNvSpPr/>
          <p:nvPr/>
        </p:nvSpPr>
        <p:spPr>
          <a:xfrm rot="9420000">
            <a:off x="7119620" y="3128010"/>
            <a:ext cx="3939540" cy="1734185"/>
          </a:xfrm>
          <a:prstGeom prst="arc">
            <a:avLst>
              <a:gd name="adj1" fmla="val 17422382"/>
              <a:gd name="adj2" fmla="val 21485519"/>
            </a:avLst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弧形 13"/>
          <p:cNvSpPr/>
          <p:nvPr/>
        </p:nvSpPr>
        <p:spPr>
          <a:xfrm rot="6900000">
            <a:off x="6042025" y="2253615"/>
            <a:ext cx="2005965" cy="3308985"/>
          </a:xfrm>
          <a:prstGeom prst="arc">
            <a:avLst>
              <a:gd name="adj1" fmla="val 16236351"/>
              <a:gd name="adj2" fmla="val 3911405"/>
            </a:avLst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animBg="1"/>
      <p:bldP spid="1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练3"/>
          <p:cNvPicPr>
            <a:picLocks noChangeAspect="1"/>
          </p:cNvPicPr>
          <p:nvPr/>
        </p:nvPicPr>
        <p:blipFill>
          <a:blip r:embed="rId1"/>
          <a:srcRect l="2031" r="559"/>
          <a:stretch>
            <a:fillRect/>
          </a:stretch>
        </p:blipFill>
        <p:spPr>
          <a:xfrm>
            <a:off x="536575" y="2040255"/>
            <a:ext cx="11174095" cy="35090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86273"/>
          <a:stretch>
            <a:fillRect/>
          </a:stretch>
        </p:blipFill>
        <p:spPr>
          <a:xfrm>
            <a:off x="785495" y="1473200"/>
            <a:ext cx="579120" cy="647700"/>
          </a:xfrm>
          <a:prstGeom prst="rect">
            <a:avLst/>
          </a:prstGeom>
        </p:spPr>
      </p:pic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6575" y="711835"/>
            <a:ext cx="3282315" cy="56642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340485" y="1516698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打靶比赛。</a:t>
            </a:r>
            <a:endParaRPr lang="zh-CN" altLang="zh-CN" sz="2800"/>
          </a:p>
        </p:txBody>
      </p:sp>
      <p:sp>
        <p:nvSpPr>
          <p:cNvPr id="5" name="矩形 4"/>
          <p:cNvSpPr/>
          <p:nvPr/>
        </p:nvSpPr>
        <p:spPr>
          <a:xfrm>
            <a:off x="600710" y="2135505"/>
            <a:ext cx="2204085" cy="36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1795780" y="4862830"/>
            <a:ext cx="471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7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2825115" y="4852670"/>
            <a:ext cx="471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5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3864610" y="4852670"/>
            <a:ext cx="471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3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4883785" y="4862830"/>
            <a:ext cx="471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1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5801360" y="4862830"/>
            <a:ext cx="914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10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6993255" y="4862830"/>
            <a:ext cx="471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8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8020050" y="4862830"/>
            <a:ext cx="471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6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9067165" y="4862830"/>
            <a:ext cx="471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4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10114280" y="4862830"/>
            <a:ext cx="471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2</a:t>
            </a:r>
            <a:endParaRPr lang="en-US" altLang="zh-CN" sz="4000">
              <a:solidFill>
                <a:srgbClr val="7030A0"/>
              </a:solidFill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11161395" y="4862830"/>
            <a:ext cx="471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7030A0"/>
                </a:solidFill>
              </a:rPr>
              <a:t>0</a:t>
            </a:r>
            <a:endParaRPr lang="en-US" altLang="zh-CN" sz="40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6575" y="711835"/>
            <a:ext cx="3282315" cy="566420"/>
          </a:xfrm>
          <a:prstGeom prst="rect">
            <a:avLst/>
          </a:prstGeom>
        </p:spPr>
      </p:pic>
      <p:pic>
        <p:nvPicPr>
          <p:cNvPr id="5" name="图片 4" descr="练一练4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3440" y="1617980"/>
            <a:ext cx="424180" cy="35179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340485" y="1517015"/>
            <a:ext cx="1583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连一连。</a:t>
            </a:r>
            <a:endParaRPr lang="zh-CN" altLang="zh-CN" sz="2800"/>
          </a:p>
        </p:txBody>
      </p:sp>
      <p:pic>
        <p:nvPicPr>
          <p:cNvPr id="3" name="图片 2" descr="练4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35" y="2309495"/>
            <a:ext cx="5454650" cy="3859530"/>
          </a:xfrm>
          <a:prstGeom prst="rect">
            <a:avLst/>
          </a:prstGeom>
        </p:spPr>
      </p:pic>
      <p:pic>
        <p:nvPicPr>
          <p:cNvPr id="4" name="图片 3" descr="练4-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5060" y="2266315"/>
            <a:ext cx="5561965" cy="393065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2476500" y="2974340"/>
            <a:ext cx="1491615" cy="92011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454910" y="4751705"/>
            <a:ext cx="1555750" cy="8788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433955" y="3862705"/>
            <a:ext cx="1544955" cy="178879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59115" y="3862705"/>
            <a:ext cx="1619250" cy="17570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180705" y="4699000"/>
            <a:ext cx="1608455" cy="1079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8148955" y="2963545"/>
            <a:ext cx="1619250" cy="26879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28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6575" y="711835"/>
            <a:ext cx="3282315" cy="566420"/>
          </a:xfrm>
          <a:prstGeom prst="rect">
            <a:avLst/>
          </a:prstGeom>
        </p:spPr>
      </p:pic>
      <p:pic>
        <p:nvPicPr>
          <p:cNvPr id="3" name="图片 2" descr="题号5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27405" y="1804670"/>
            <a:ext cx="427990" cy="357505"/>
          </a:xfrm>
          <a:prstGeom prst="rect">
            <a:avLst/>
          </a:prstGeom>
        </p:spPr>
      </p:pic>
      <p:pic>
        <p:nvPicPr>
          <p:cNvPr id="4" name="图片 3" descr="4个蘑菇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230" y="2068830"/>
            <a:ext cx="3265805" cy="1583055"/>
          </a:xfrm>
          <a:prstGeom prst="rect">
            <a:avLst/>
          </a:prstGeom>
        </p:spPr>
      </p:pic>
      <p:pic>
        <p:nvPicPr>
          <p:cNvPr id="5" name="图片 4" descr="5个蘑菇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8865" y="2053590"/>
            <a:ext cx="4315460" cy="1598295"/>
          </a:xfrm>
          <a:prstGeom prst="rect">
            <a:avLst/>
          </a:prstGeom>
        </p:spPr>
      </p:pic>
      <p:pic>
        <p:nvPicPr>
          <p:cNvPr id="6" name="图片 5" descr="算式空格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8125" y="4700270"/>
            <a:ext cx="4352925" cy="85217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200525" y="4671695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4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87950" y="4610100"/>
            <a:ext cx="4762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</a:rPr>
              <a:t>+</a:t>
            </a:r>
            <a:endParaRPr lang="en-US" altLang="zh-CN" sz="6000">
              <a:solidFill>
                <a:srgbClr val="7030A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76010" y="4682490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5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90485" y="4662170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9</a:t>
            </a:r>
            <a:endParaRPr lang="en-US" altLang="zh-CN" sz="5400">
              <a:solidFill>
                <a:srgbClr val="7030A0"/>
              </a:solidFill>
            </a:endParaRPr>
          </a:p>
        </p:txBody>
      </p:sp>
      <p:pic>
        <p:nvPicPr>
          <p:cNvPr id="10" name="图片 9" descr="算式空格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6105" y="3987800"/>
            <a:ext cx="4352925" cy="85217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7084695" y="3976370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9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9014460" y="3967480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4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10585450" y="3977005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5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95615" y="3961130"/>
            <a:ext cx="5607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</a:rPr>
              <a:t>-</a:t>
            </a:r>
            <a:endParaRPr lang="en-US" altLang="zh-CN" sz="5400">
              <a:solidFill>
                <a:srgbClr val="7030A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6" name="图片 15" descr="算式空格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66585" y="5096510"/>
            <a:ext cx="4352925" cy="85217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7115175" y="5085080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9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9044940" y="5076190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5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10615930" y="5085715"/>
            <a:ext cx="661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</a:rPr>
              <a:t>4</a:t>
            </a:r>
            <a:endParaRPr lang="en-US" altLang="zh-CN" sz="5400">
              <a:solidFill>
                <a:srgbClr val="7030A0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5"/>
            </p:custDataLst>
          </p:nvPr>
        </p:nvSpPr>
        <p:spPr>
          <a:xfrm>
            <a:off x="8126095" y="5069840"/>
            <a:ext cx="5607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7030A0"/>
                </a:solidFill>
                <a:latin typeface="仿宋" panose="02010609060101010101" charset="-122"/>
                <a:ea typeface="仿宋" panose="02010609060101010101" charset="-122"/>
              </a:rPr>
              <a:t>-</a:t>
            </a:r>
            <a:endParaRPr lang="en-US" altLang="zh-CN" sz="5400">
              <a:solidFill>
                <a:srgbClr val="7030A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9" grpId="0"/>
      <p:bldP spid="13" grpId="1"/>
      <p:bldP spid="7" grpId="1"/>
      <p:bldP spid="8" grpId="1"/>
      <p:bldP spid="9" grpId="1"/>
      <p:bldP spid="11" grpId="0"/>
      <p:bldP spid="12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commondata" val="eyJoZGlkIjoiMzg5NDUyZTcyMTU0NzM4NWFjZTRhZTBkNjM1M2Q1MTAifQ=="/>
  <p:tag name="COMMONDATA" val="eyJoZGlkIjoiMjE4MjhlOWRhZGFiNWRkNmM2MTZjNTIzOTdlYzUyN2IifQ=="/>
  <p:tag name="KSO_WPP_MARK_KEY" val="cc7686d4-157e-44d2-9f5f-c6aa59f06f5f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WPS 演示</Application>
  <PresentationFormat>宽屏</PresentationFormat>
  <Paragraphs>211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黑体</vt:lpstr>
      <vt:lpstr>楷体</vt:lpstr>
      <vt:lpstr>微软雅黑</vt:lpstr>
      <vt:lpstr>仿宋</vt:lpstr>
      <vt:lpstr>Arial Unicode MS</vt:lpstr>
      <vt:lpstr>Calibri</vt:lpstr>
      <vt:lpstr>方正大标宋简体</vt:lpstr>
      <vt:lpstr>思源宋体 Heavy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304</cp:revision>
  <dcterms:created xsi:type="dcterms:W3CDTF">2019-06-19T02:08:00Z</dcterms:created>
  <dcterms:modified xsi:type="dcterms:W3CDTF">2024-08-23T12:05:25Z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AA0592FBBFBA47B19FDB27BEE1384471_13</vt:lpwstr>
  </property>
</Properties>
</file>