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9"/>
  </p:handoutMasterIdLst>
  <p:sldIdLst>
    <p:sldId id="294" r:id="rId3"/>
    <p:sldId id="288" r:id="rId5"/>
    <p:sldId id="286" r:id="rId6"/>
    <p:sldId id="299" r:id="rId7"/>
    <p:sldId id="289" r:id="rId8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1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BB4D"/>
    <a:srgbClr val="B1D901"/>
    <a:srgbClr val="FFFFFF"/>
    <a:srgbClr val="FDF2D4"/>
    <a:srgbClr val="F8D33A"/>
    <a:srgbClr val="15B55C"/>
    <a:srgbClr val="D9F3E4"/>
    <a:srgbClr val="EDFAF2"/>
    <a:srgbClr val="ECFAF0"/>
    <a:srgbClr val="D8F3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11"/>
        <p:guide pos="387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5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课题页，时长</a:t>
            </a:r>
            <a:r>
              <a:rPr lang="en-US" altLang="zh-CN" dirty="0"/>
              <a:t>3-4</a:t>
            </a:r>
            <a:r>
              <a:rPr lang="zh-CN" altLang="en-US" dirty="0"/>
              <a:t>秒左右，如果是本课的试一试，则在课题后面加上“试一试”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E526D-6177-4680-9543-72F7FA3155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image" Target="../media/image1.pn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有logo图片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67.xml"/><Relationship Id="rId7" Type="http://schemas.openxmlformats.org/officeDocument/2006/relationships/image" Target="../media/image4.png"/><Relationship Id="rId6" Type="http://schemas.openxmlformats.org/officeDocument/2006/relationships/tags" Target="../tags/tag66.xml"/><Relationship Id="rId5" Type="http://schemas.openxmlformats.org/officeDocument/2006/relationships/image" Target="../media/image3.png"/><Relationship Id="rId4" Type="http://schemas.openxmlformats.org/officeDocument/2006/relationships/tags" Target="../tags/tag65.xml"/><Relationship Id="rId3" Type="http://schemas.openxmlformats.org/officeDocument/2006/relationships/image" Target="../media/image2.png"/><Relationship Id="rId2" Type="http://schemas.openxmlformats.org/officeDocument/2006/relationships/tags" Target="../tags/tag64.xml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6.xml"/><Relationship Id="rId85" Type="http://schemas.openxmlformats.org/officeDocument/2006/relationships/slideLayout" Target="../slideLayouts/slideLayout2.xml"/><Relationship Id="rId84" Type="http://schemas.openxmlformats.org/officeDocument/2006/relationships/image" Target="../media/image16.png"/><Relationship Id="rId83" Type="http://schemas.openxmlformats.org/officeDocument/2006/relationships/image" Target="../media/image15.png"/><Relationship Id="rId82" Type="http://schemas.openxmlformats.org/officeDocument/2006/relationships/tags" Target="../tags/tag149.xml"/><Relationship Id="rId81" Type="http://schemas.openxmlformats.org/officeDocument/2006/relationships/tags" Target="../tags/tag148.xml"/><Relationship Id="rId80" Type="http://schemas.openxmlformats.org/officeDocument/2006/relationships/tags" Target="../tags/tag147.xml"/><Relationship Id="rId8" Type="http://schemas.openxmlformats.org/officeDocument/2006/relationships/tags" Target="../tags/tag75.xml"/><Relationship Id="rId79" Type="http://schemas.openxmlformats.org/officeDocument/2006/relationships/tags" Target="../tags/tag146.xml"/><Relationship Id="rId78" Type="http://schemas.openxmlformats.org/officeDocument/2006/relationships/tags" Target="../tags/tag145.xml"/><Relationship Id="rId77" Type="http://schemas.openxmlformats.org/officeDocument/2006/relationships/tags" Target="../tags/tag144.xml"/><Relationship Id="rId76" Type="http://schemas.openxmlformats.org/officeDocument/2006/relationships/tags" Target="../tags/tag143.xml"/><Relationship Id="rId75" Type="http://schemas.openxmlformats.org/officeDocument/2006/relationships/tags" Target="../tags/tag142.xml"/><Relationship Id="rId74" Type="http://schemas.openxmlformats.org/officeDocument/2006/relationships/tags" Target="../tags/tag141.xml"/><Relationship Id="rId73" Type="http://schemas.openxmlformats.org/officeDocument/2006/relationships/tags" Target="../tags/tag140.xml"/><Relationship Id="rId72" Type="http://schemas.openxmlformats.org/officeDocument/2006/relationships/tags" Target="../tags/tag139.xml"/><Relationship Id="rId71" Type="http://schemas.openxmlformats.org/officeDocument/2006/relationships/tags" Target="../tags/tag138.xml"/><Relationship Id="rId70" Type="http://schemas.openxmlformats.org/officeDocument/2006/relationships/tags" Target="../tags/tag137.xml"/><Relationship Id="rId7" Type="http://schemas.openxmlformats.org/officeDocument/2006/relationships/tags" Target="../tags/tag74.xml"/><Relationship Id="rId69" Type="http://schemas.openxmlformats.org/officeDocument/2006/relationships/tags" Target="../tags/tag136.xml"/><Relationship Id="rId68" Type="http://schemas.openxmlformats.org/officeDocument/2006/relationships/tags" Target="../tags/tag135.xml"/><Relationship Id="rId67" Type="http://schemas.openxmlformats.org/officeDocument/2006/relationships/tags" Target="../tags/tag134.xml"/><Relationship Id="rId66" Type="http://schemas.openxmlformats.org/officeDocument/2006/relationships/tags" Target="../tags/tag133.xml"/><Relationship Id="rId65" Type="http://schemas.openxmlformats.org/officeDocument/2006/relationships/tags" Target="../tags/tag132.xml"/><Relationship Id="rId64" Type="http://schemas.openxmlformats.org/officeDocument/2006/relationships/tags" Target="../tags/tag131.xml"/><Relationship Id="rId63" Type="http://schemas.openxmlformats.org/officeDocument/2006/relationships/tags" Target="../tags/tag130.xml"/><Relationship Id="rId62" Type="http://schemas.openxmlformats.org/officeDocument/2006/relationships/tags" Target="../tags/tag129.xml"/><Relationship Id="rId61" Type="http://schemas.openxmlformats.org/officeDocument/2006/relationships/tags" Target="../tags/tag128.xml"/><Relationship Id="rId60" Type="http://schemas.openxmlformats.org/officeDocument/2006/relationships/tags" Target="../tags/tag127.xml"/><Relationship Id="rId6" Type="http://schemas.openxmlformats.org/officeDocument/2006/relationships/tags" Target="../tags/tag73.xml"/><Relationship Id="rId59" Type="http://schemas.openxmlformats.org/officeDocument/2006/relationships/tags" Target="../tags/tag126.xml"/><Relationship Id="rId58" Type="http://schemas.openxmlformats.org/officeDocument/2006/relationships/tags" Target="../tags/tag125.xml"/><Relationship Id="rId57" Type="http://schemas.openxmlformats.org/officeDocument/2006/relationships/tags" Target="../tags/tag124.xml"/><Relationship Id="rId56" Type="http://schemas.openxmlformats.org/officeDocument/2006/relationships/tags" Target="../tags/tag123.xml"/><Relationship Id="rId55" Type="http://schemas.openxmlformats.org/officeDocument/2006/relationships/tags" Target="../tags/tag122.xml"/><Relationship Id="rId54" Type="http://schemas.openxmlformats.org/officeDocument/2006/relationships/tags" Target="../tags/tag121.xml"/><Relationship Id="rId53" Type="http://schemas.openxmlformats.org/officeDocument/2006/relationships/tags" Target="../tags/tag120.xml"/><Relationship Id="rId52" Type="http://schemas.openxmlformats.org/officeDocument/2006/relationships/tags" Target="../tags/tag119.xml"/><Relationship Id="rId51" Type="http://schemas.openxmlformats.org/officeDocument/2006/relationships/tags" Target="../tags/tag118.xml"/><Relationship Id="rId50" Type="http://schemas.openxmlformats.org/officeDocument/2006/relationships/tags" Target="../tags/tag117.xml"/><Relationship Id="rId5" Type="http://schemas.openxmlformats.org/officeDocument/2006/relationships/tags" Target="../tags/tag72.xml"/><Relationship Id="rId49" Type="http://schemas.openxmlformats.org/officeDocument/2006/relationships/tags" Target="../tags/tag116.xml"/><Relationship Id="rId48" Type="http://schemas.openxmlformats.org/officeDocument/2006/relationships/tags" Target="../tags/tag115.xml"/><Relationship Id="rId47" Type="http://schemas.openxmlformats.org/officeDocument/2006/relationships/tags" Target="../tags/tag114.xml"/><Relationship Id="rId46" Type="http://schemas.openxmlformats.org/officeDocument/2006/relationships/tags" Target="../tags/tag113.xml"/><Relationship Id="rId45" Type="http://schemas.openxmlformats.org/officeDocument/2006/relationships/tags" Target="../tags/tag112.xml"/><Relationship Id="rId44" Type="http://schemas.openxmlformats.org/officeDocument/2006/relationships/tags" Target="../tags/tag111.xml"/><Relationship Id="rId43" Type="http://schemas.openxmlformats.org/officeDocument/2006/relationships/tags" Target="../tags/tag110.xml"/><Relationship Id="rId42" Type="http://schemas.openxmlformats.org/officeDocument/2006/relationships/tags" Target="../tags/tag109.xml"/><Relationship Id="rId41" Type="http://schemas.openxmlformats.org/officeDocument/2006/relationships/tags" Target="../tags/tag108.xml"/><Relationship Id="rId40" Type="http://schemas.openxmlformats.org/officeDocument/2006/relationships/tags" Target="../tags/tag107.xml"/><Relationship Id="rId4" Type="http://schemas.openxmlformats.org/officeDocument/2006/relationships/image" Target="../media/image14.png"/><Relationship Id="rId39" Type="http://schemas.openxmlformats.org/officeDocument/2006/relationships/tags" Target="../tags/tag106.xml"/><Relationship Id="rId38" Type="http://schemas.openxmlformats.org/officeDocument/2006/relationships/tags" Target="../tags/tag105.xml"/><Relationship Id="rId37" Type="http://schemas.openxmlformats.org/officeDocument/2006/relationships/tags" Target="../tags/tag104.xml"/><Relationship Id="rId36" Type="http://schemas.openxmlformats.org/officeDocument/2006/relationships/tags" Target="../tags/tag103.xml"/><Relationship Id="rId35" Type="http://schemas.openxmlformats.org/officeDocument/2006/relationships/tags" Target="../tags/tag102.xml"/><Relationship Id="rId34" Type="http://schemas.openxmlformats.org/officeDocument/2006/relationships/tags" Target="../tags/tag101.xml"/><Relationship Id="rId33" Type="http://schemas.openxmlformats.org/officeDocument/2006/relationships/tags" Target="../tags/tag100.xml"/><Relationship Id="rId32" Type="http://schemas.openxmlformats.org/officeDocument/2006/relationships/tags" Target="../tags/tag99.xml"/><Relationship Id="rId31" Type="http://schemas.openxmlformats.org/officeDocument/2006/relationships/tags" Target="../tags/tag98.xml"/><Relationship Id="rId30" Type="http://schemas.openxmlformats.org/officeDocument/2006/relationships/tags" Target="../tags/tag97.xml"/><Relationship Id="rId3" Type="http://schemas.openxmlformats.org/officeDocument/2006/relationships/image" Target="../media/image10.png"/><Relationship Id="rId29" Type="http://schemas.openxmlformats.org/officeDocument/2006/relationships/tags" Target="../tags/tag96.xml"/><Relationship Id="rId28" Type="http://schemas.openxmlformats.org/officeDocument/2006/relationships/tags" Target="../tags/tag95.xml"/><Relationship Id="rId27" Type="http://schemas.openxmlformats.org/officeDocument/2006/relationships/tags" Target="../tags/tag94.xml"/><Relationship Id="rId26" Type="http://schemas.openxmlformats.org/officeDocument/2006/relationships/tags" Target="../tags/tag93.xml"/><Relationship Id="rId25" Type="http://schemas.openxmlformats.org/officeDocument/2006/relationships/tags" Target="../tags/tag92.xml"/><Relationship Id="rId24" Type="http://schemas.openxmlformats.org/officeDocument/2006/relationships/tags" Target="../tags/tag91.xml"/><Relationship Id="rId23" Type="http://schemas.openxmlformats.org/officeDocument/2006/relationships/tags" Target="../tags/tag90.xml"/><Relationship Id="rId22" Type="http://schemas.openxmlformats.org/officeDocument/2006/relationships/tags" Target="../tags/tag89.xml"/><Relationship Id="rId21" Type="http://schemas.openxmlformats.org/officeDocument/2006/relationships/tags" Target="../tags/tag88.xml"/><Relationship Id="rId20" Type="http://schemas.openxmlformats.org/officeDocument/2006/relationships/tags" Target="../tags/tag87.xml"/><Relationship Id="rId2" Type="http://schemas.openxmlformats.org/officeDocument/2006/relationships/tags" Target="../tags/tag71.xml"/><Relationship Id="rId19" Type="http://schemas.openxmlformats.org/officeDocument/2006/relationships/tags" Target="../tags/tag86.xml"/><Relationship Id="rId18" Type="http://schemas.openxmlformats.org/officeDocument/2006/relationships/tags" Target="../tags/tag85.xml"/><Relationship Id="rId17" Type="http://schemas.openxmlformats.org/officeDocument/2006/relationships/tags" Target="../tags/tag84.xml"/><Relationship Id="rId16" Type="http://schemas.openxmlformats.org/officeDocument/2006/relationships/tags" Target="../tags/tag83.xml"/><Relationship Id="rId15" Type="http://schemas.openxmlformats.org/officeDocument/2006/relationships/tags" Target="../tags/tag82.xml"/><Relationship Id="rId14" Type="http://schemas.openxmlformats.org/officeDocument/2006/relationships/tags" Target="../tags/tag81.xml"/><Relationship Id="rId13" Type="http://schemas.openxmlformats.org/officeDocument/2006/relationships/tags" Target="../tags/tag80.xml"/><Relationship Id="rId12" Type="http://schemas.openxmlformats.org/officeDocument/2006/relationships/tags" Target="../tags/tag79.xml"/><Relationship Id="rId11" Type="http://schemas.openxmlformats.org/officeDocument/2006/relationships/tags" Target="../tags/tag78.xml"/><Relationship Id="rId10" Type="http://schemas.openxmlformats.org/officeDocument/2006/relationships/tags" Target="../tags/tag77.xml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242060" y="2368233"/>
            <a:ext cx="5787390" cy="1106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  <a:sym typeface="+mn-ea"/>
              </a:rPr>
              <a:t>做个减法表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 rot="0">
            <a:off x="5678170" y="4602480"/>
            <a:ext cx="3462020" cy="1581785"/>
            <a:chOff x="11344" y="7316"/>
            <a:chExt cx="5452" cy="2491"/>
          </a:xfrm>
        </p:grpSpPr>
        <p:pic>
          <p:nvPicPr>
            <p:cNvPr id="10" name="图片 9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11" name="图片 10" descr="一上奇思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12" name="图片 11" descr="一上妙想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14" name="图片 13" descr="一上淘气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16" name="TextBox 22"/>
          <p:cNvSpPr txBox="1"/>
          <p:nvPr/>
        </p:nvSpPr>
        <p:spPr>
          <a:xfrm>
            <a:off x="1325880" y="759460"/>
            <a:ext cx="9754870" cy="67373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一年级上册  第四单元  </a:t>
            </a: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10以内数加与减</a:t>
            </a:r>
            <a:endParaRPr lang="zh-CN" altLang="en-US" sz="32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</a:t>
            </a:r>
            <a:endParaRPr lang="zh-CN" altLang="en-US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22" name="Freeform 3"/>
          <p:cNvSpPr/>
          <p:nvPr/>
        </p:nvSpPr>
        <p:spPr>
          <a:xfrm flipH="1">
            <a:off x="7835900" y="1038225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主图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05" y="2679700"/>
            <a:ext cx="11247755" cy="3517900"/>
          </a:xfrm>
          <a:prstGeom prst="rect">
            <a:avLst/>
          </a:prstGeom>
        </p:spPr>
      </p:pic>
      <p:pic>
        <p:nvPicPr>
          <p:cNvPr id="6" name="图片 5" descr="气泡1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995" y="1318895"/>
            <a:ext cx="3366135" cy="1701800"/>
          </a:xfrm>
          <a:prstGeom prst="rect">
            <a:avLst/>
          </a:prstGeom>
        </p:spPr>
      </p:pic>
      <p:pic>
        <p:nvPicPr>
          <p:cNvPr id="7" name="图片 6" descr="气泡2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485" y="1318895"/>
            <a:ext cx="3351530" cy="1694180"/>
          </a:xfrm>
          <a:prstGeom prst="rect">
            <a:avLst/>
          </a:prstGeom>
        </p:spPr>
      </p:pic>
      <p:sp>
        <p:nvSpPr>
          <p:cNvPr id="2" name="任意多边形 1"/>
          <p:cNvSpPr/>
          <p:nvPr/>
        </p:nvSpPr>
        <p:spPr>
          <a:xfrm>
            <a:off x="1084580" y="4105275"/>
            <a:ext cx="5144135" cy="2204720"/>
          </a:xfrm>
          <a:custGeom>
            <a:avLst/>
            <a:gdLst>
              <a:gd name="connisteX0" fmla="*/ 1353185 w 5144135"/>
              <a:gd name="connsiteY0" fmla="*/ 0 h 2204720"/>
              <a:gd name="connisteX1" fmla="*/ 4709795 w 5144135"/>
              <a:gd name="connsiteY1" fmla="*/ 16510 h 2204720"/>
              <a:gd name="connisteX2" fmla="*/ 5144135 w 5144135"/>
              <a:gd name="connsiteY2" fmla="*/ 50165 h 2204720"/>
              <a:gd name="connisteX3" fmla="*/ 5077460 w 5144135"/>
              <a:gd name="connsiteY3" fmla="*/ 651510 h 2204720"/>
              <a:gd name="connisteX4" fmla="*/ 4359275 w 5144135"/>
              <a:gd name="connsiteY4" fmla="*/ 835025 h 2204720"/>
              <a:gd name="connisteX5" fmla="*/ 4526280 w 5144135"/>
              <a:gd name="connsiteY5" fmla="*/ 1837055 h 2204720"/>
              <a:gd name="connisteX6" fmla="*/ 1653540 w 5144135"/>
              <a:gd name="connsiteY6" fmla="*/ 2204720 h 2204720"/>
              <a:gd name="connisteX7" fmla="*/ 1286510 w 5144135"/>
              <a:gd name="connsiteY7" fmla="*/ 868680 h 2204720"/>
              <a:gd name="connisteX8" fmla="*/ 33655 w 5144135"/>
              <a:gd name="connsiteY8" fmla="*/ 801370 h 2204720"/>
              <a:gd name="connisteX9" fmla="*/ 0 w 5144135"/>
              <a:gd name="connsiteY9" fmla="*/ 367665 h 2204720"/>
              <a:gd name="connisteX10" fmla="*/ 1403350 w 5144135"/>
              <a:gd name="connsiteY10" fmla="*/ 0 h 220472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</a:cxnLst>
            <a:rect l="l" t="t" r="r" b="b"/>
            <a:pathLst>
              <a:path w="5144135" h="2204720">
                <a:moveTo>
                  <a:pt x="1353185" y="0"/>
                </a:moveTo>
                <a:lnTo>
                  <a:pt x="4709795" y="16510"/>
                </a:lnTo>
                <a:lnTo>
                  <a:pt x="5144135" y="50165"/>
                </a:lnTo>
                <a:lnTo>
                  <a:pt x="5077460" y="651510"/>
                </a:lnTo>
                <a:lnTo>
                  <a:pt x="4359275" y="835025"/>
                </a:lnTo>
                <a:lnTo>
                  <a:pt x="4526280" y="1837055"/>
                </a:lnTo>
                <a:lnTo>
                  <a:pt x="1653540" y="2204720"/>
                </a:lnTo>
                <a:lnTo>
                  <a:pt x="1286510" y="868680"/>
                </a:lnTo>
                <a:lnTo>
                  <a:pt x="33655" y="801370"/>
                </a:lnTo>
                <a:lnTo>
                  <a:pt x="0" y="367665"/>
                </a:lnTo>
                <a:lnTo>
                  <a:pt x="1403350" y="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7665085" y="4188460"/>
            <a:ext cx="3373755" cy="1870710"/>
          </a:xfrm>
          <a:custGeom>
            <a:avLst/>
            <a:gdLst>
              <a:gd name="connisteX0" fmla="*/ 2138045 w 3373755"/>
              <a:gd name="connsiteY0" fmla="*/ 17145 h 1870710"/>
              <a:gd name="connisteX1" fmla="*/ 0 w 3373755"/>
              <a:gd name="connsiteY1" fmla="*/ 17145 h 1870710"/>
              <a:gd name="connisteX2" fmla="*/ 66675 w 3373755"/>
              <a:gd name="connsiteY2" fmla="*/ 701675 h 1870710"/>
              <a:gd name="connisteX3" fmla="*/ 818515 w 3373755"/>
              <a:gd name="connsiteY3" fmla="*/ 685165 h 1870710"/>
              <a:gd name="connisteX4" fmla="*/ 868680 w 3373755"/>
              <a:gd name="connsiteY4" fmla="*/ 1236345 h 1870710"/>
              <a:gd name="connisteX5" fmla="*/ 2021205 w 3373755"/>
              <a:gd name="connsiteY5" fmla="*/ 1870710 h 1870710"/>
              <a:gd name="connisteX6" fmla="*/ 2705735 w 3373755"/>
              <a:gd name="connsiteY6" fmla="*/ 902335 h 1870710"/>
              <a:gd name="connisteX7" fmla="*/ 3240405 w 3373755"/>
              <a:gd name="connsiteY7" fmla="*/ 802005 h 1870710"/>
              <a:gd name="connisteX8" fmla="*/ 3373755 w 3373755"/>
              <a:gd name="connsiteY8" fmla="*/ 250825 h 1870710"/>
              <a:gd name="connisteX9" fmla="*/ 2087880 w 3373755"/>
              <a:gd name="connsiteY9" fmla="*/ 0 h 187071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</a:cxnLst>
            <a:rect l="l" t="t" r="r" b="b"/>
            <a:pathLst>
              <a:path w="3373755" h="1870710">
                <a:moveTo>
                  <a:pt x="2138045" y="17145"/>
                </a:moveTo>
                <a:lnTo>
                  <a:pt x="0" y="17145"/>
                </a:lnTo>
                <a:lnTo>
                  <a:pt x="66675" y="701675"/>
                </a:lnTo>
                <a:lnTo>
                  <a:pt x="818515" y="685165"/>
                </a:lnTo>
                <a:lnTo>
                  <a:pt x="868680" y="1236345"/>
                </a:lnTo>
                <a:lnTo>
                  <a:pt x="2021205" y="1870710"/>
                </a:lnTo>
                <a:lnTo>
                  <a:pt x="2705735" y="902335"/>
                </a:lnTo>
                <a:lnTo>
                  <a:pt x="3240405" y="802005"/>
                </a:lnTo>
                <a:lnTo>
                  <a:pt x="3373755" y="250825"/>
                </a:lnTo>
                <a:lnTo>
                  <a:pt x="2087880" y="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" name="文本框 23"/>
          <p:cNvSpPr txBox="1"/>
          <p:nvPr>
            <p:custDataLst>
              <p:tags r:id="rId1"/>
            </p:custDataLst>
          </p:nvPr>
        </p:nvSpPr>
        <p:spPr>
          <a:xfrm>
            <a:off x="1120140" y="567055"/>
            <a:ext cx="6226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与同伴合作，整理</a:t>
            </a:r>
            <a:r>
              <a:rPr lang="zh-CN" altLang="en-US" sz="2800"/>
              <a:t>减法算式，</a:t>
            </a:r>
            <a:r>
              <a:rPr lang="zh-CN" altLang="en-US" sz="2800"/>
              <a:t>排一排。</a:t>
            </a:r>
            <a:endParaRPr lang="zh-CN" altLang="en-US" sz="2800"/>
          </a:p>
        </p:txBody>
      </p:sp>
      <p:pic>
        <p:nvPicPr>
          <p:cNvPr id="25" name="图片 24" descr="点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3260" y="625475"/>
            <a:ext cx="432000" cy="432000"/>
          </a:xfrm>
          <a:prstGeom prst="rect">
            <a:avLst/>
          </a:prstGeom>
        </p:spPr>
      </p:pic>
      <p:pic>
        <p:nvPicPr>
          <p:cNvPr id="4" name="图片 3" descr="气泡3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6950" y="4177030"/>
            <a:ext cx="2838450" cy="1593215"/>
          </a:xfrm>
          <a:prstGeom prst="rect">
            <a:avLst/>
          </a:prstGeom>
        </p:spPr>
      </p:pic>
      <p:pic>
        <p:nvPicPr>
          <p:cNvPr id="5" name="图片 4" descr="淘气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961880" y="2502535"/>
            <a:ext cx="2112010" cy="3720465"/>
          </a:xfrm>
          <a:prstGeom prst="rect">
            <a:avLst/>
          </a:prstGeom>
        </p:spPr>
      </p:pic>
      <p:pic>
        <p:nvPicPr>
          <p:cNvPr id="6" name="图片 5" descr="算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805" y="1925955"/>
            <a:ext cx="5803265" cy="3006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120140" y="406400"/>
            <a:ext cx="6773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下面是笑笑做的</a:t>
            </a:r>
            <a:r>
              <a:rPr lang="zh-CN" altLang="en-US" sz="2800"/>
              <a:t>减法表，请你帮她填完整。</a:t>
            </a:r>
            <a:endParaRPr lang="zh-CN" altLang="en-US" sz="2800"/>
          </a:p>
        </p:txBody>
      </p:sp>
      <p:pic>
        <p:nvPicPr>
          <p:cNvPr id="8" name="图片 7" descr="点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3260" y="464820"/>
            <a:ext cx="432000" cy="432000"/>
          </a:xfrm>
          <a:prstGeom prst="rect">
            <a:avLst/>
          </a:prstGeom>
        </p:spPr>
      </p:pic>
      <p:pic>
        <p:nvPicPr>
          <p:cNvPr id="63" name="图片 62" descr="减法表1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140" y="928370"/>
            <a:ext cx="9122410" cy="5317490"/>
          </a:xfrm>
          <a:prstGeom prst="rect">
            <a:avLst/>
          </a:prstGeom>
        </p:spPr>
      </p:pic>
      <p:sp>
        <p:nvSpPr>
          <p:cNvPr id="64" name="圆角矩形 63"/>
          <p:cNvSpPr/>
          <p:nvPr/>
        </p:nvSpPr>
        <p:spPr>
          <a:xfrm>
            <a:off x="2819400" y="1447165"/>
            <a:ext cx="724535" cy="3733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5" name="圆角矩形 64"/>
          <p:cNvSpPr/>
          <p:nvPr>
            <p:custDataLst>
              <p:tags r:id="rId5"/>
            </p:custDataLst>
          </p:nvPr>
        </p:nvSpPr>
        <p:spPr>
          <a:xfrm>
            <a:off x="3608705" y="1447165"/>
            <a:ext cx="724535" cy="3733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6" name="圆角矩形 65"/>
          <p:cNvSpPr/>
          <p:nvPr>
            <p:custDataLst>
              <p:tags r:id="rId6"/>
            </p:custDataLst>
          </p:nvPr>
        </p:nvSpPr>
        <p:spPr>
          <a:xfrm>
            <a:off x="5249545" y="1447165"/>
            <a:ext cx="724535" cy="3733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7" name="圆角矩形 66"/>
          <p:cNvSpPr/>
          <p:nvPr>
            <p:custDataLst>
              <p:tags r:id="rId7"/>
            </p:custDataLst>
          </p:nvPr>
        </p:nvSpPr>
        <p:spPr>
          <a:xfrm>
            <a:off x="6107430" y="1447165"/>
            <a:ext cx="724535" cy="3733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8" name="圆角矩形 67"/>
          <p:cNvSpPr/>
          <p:nvPr>
            <p:custDataLst>
              <p:tags r:id="rId8"/>
            </p:custDataLst>
          </p:nvPr>
        </p:nvSpPr>
        <p:spPr>
          <a:xfrm>
            <a:off x="6943725" y="1447165"/>
            <a:ext cx="724535" cy="3733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9" name="圆角矩形 68"/>
          <p:cNvSpPr/>
          <p:nvPr>
            <p:custDataLst>
              <p:tags r:id="rId9"/>
            </p:custDataLst>
          </p:nvPr>
        </p:nvSpPr>
        <p:spPr>
          <a:xfrm>
            <a:off x="7758430" y="1447165"/>
            <a:ext cx="724535" cy="3733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>
            <p:custDataLst>
              <p:tags r:id="rId10"/>
            </p:custDataLst>
          </p:nvPr>
        </p:nvSpPr>
        <p:spPr>
          <a:xfrm>
            <a:off x="2722245" y="1424940"/>
            <a:ext cx="11582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10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2000"/>
              <a:t>8</a:t>
            </a:r>
            <a:endParaRPr lang="en-US" altLang="zh-CN" sz="2000"/>
          </a:p>
        </p:txBody>
      </p:sp>
      <p:sp>
        <p:nvSpPr>
          <p:cNvPr id="70" name="文本框 69"/>
          <p:cNvSpPr txBox="1"/>
          <p:nvPr>
            <p:custDataLst>
              <p:tags r:id="rId11"/>
            </p:custDataLst>
          </p:nvPr>
        </p:nvSpPr>
        <p:spPr>
          <a:xfrm>
            <a:off x="3554730" y="1424940"/>
            <a:ext cx="9994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10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2000"/>
              <a:t>7</a:t>
            </a:r>
            <a:endParaRPr lang="en-US" altLang="zh-CN" sz="2000"/>
          </a:p>
        </p:txBody>
      </p:sp>
      <p:sp>
        <p:nvSpPr>
          <p:cNvPr id="71" name="文本框 70"/>
          <p:cNvSpPr txBox="1"/>
          <p:nvPr>
            <p:custDataLst>
              <p:tags r:id="rId12"/>
            </p:custDataLst>
          </p:nvPr>
        </p:nvSpPr>
        <p:spPr>
          <a:xfrm>
            <a:off x="5184775" y="1424940"/>
            <a:ext cx="11080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10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2000"/>
              <a:t>5</a:t>
            </a:r>
            <a:endParaRPr lang="en-US" altLang="zh-CN" sz="2000"/>
          </a:p>
        </p:txBody>
      </p:sp>
      <p:sp>
        <p:nvSpPr>
          <p:cNvPr id="72" name="文本框 71"/>
          <p:cNvSpPr txBox="1"/>
          <p:nvPr>
            <p:custDataLst>
              <p:tags r:id="rId13"/>
            </p:custDataLst>
          </p:nvPr>
        </p:nvSpPr>
        <p:spPr>
          <a:xfrm>
            <a:off x="5984875" y="1424940"/>
            <a:ext cx="10426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10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2000"/>
              <a:t>4</a:t>
            </a:r>
            <a:endParaRPr lang="en-US" altLang="zh-CN" sz="2000"/>
          </a:p>
        </p:txBody>
      </p:sp>
      <p:sp>
        <p:nvSpPr>
          <p:cNvPr id="73" name="文本框 72"/>
          <p:cNvSpPr txBox="1"/>
          <p:nvPr>
            <p:custDataLst>
              <p:tags r:id="rId14"/>
            </p:custDataLst>
          </p:nvPr>
        </p:nvSpPr>
        <p:spPr>
          <a:xfrm>
            <a:off x="6811645" y="1424940"/>
            <a:ext cx="10864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10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2000"/>
              <a:t>3</a:t>
            </a:r>
            <a:endParaRPr lang="en-US" altLang="zh-CN" sz="2000"/>
          </a:p>
        </p:txBody>
      </p:sp>
      <p:sp>
        <p:nvSpPr>
          <p:cNvPr id="74" name="文本框 73"/>
          <p:cNvSpPr txBox="1"/>
          <p:nvPr>
            <p:custDataLst>
              <p:tags r:id="rId15"/>
            </p:custDataLst>
          </p:nvPr>
        </p:nvSpPr>
        <p:spPr>
          <a:xfrm>
            <a:off x="7625715" y="1424940"/>
            <a:ext cx="10985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10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2000"/>
              <a:t>2</a:t>
            </a:r>
            <a:endParaRPr lang="en-US" altLang="zh-CN" sz="2000"/>
          </a:p>
        </p:txBody>
      </p:sp>
      <p:sp>
        <p:nvSpPr>
          <p:cNvPr id="76" name="圆角矩形 75"/>
          <p:cNvSpPr/>
          <p:nvPr/>
        </p:nvSpPr>
        <p:spPr>
          <a:xfrm>
            <a:off x="1195705" y="1866900"/>
            <a:ext cx="724535" cy="3835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7" name="圆角矩形 76"/>
          <p:cNvSpPr/>
          <p:nvPr>
            <p:custDataLst>
              <p:tags r:id="rId16"/>
            </p:custDataLst>
          </p:nvPr>
        </p:nvSpPr>
        <p:spPr>
          <a:xfrm>
            <a:off x="2014855" y="1877695"/>
            <a:ext cx="724535" cy="3835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8" name="圆角矩形 77"/>
          <p:cNvSpPr/>
          <p:nvPr>
            <p:custDataLst>
              <p:tags r:id="rId17"/>
            </p:custDataLst>
          </p:nvPr>
        </p:nvSpPr>
        <p:spPr>
          <a:xfrm>
            <a:off x="3608705" y="1866900"/>
            <a:ext cx="724535" cy="3835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4" name="圆角矩形 113"/>
          <p:cNvSpPr/>
          <p:nvPr>
            <p:custDataLst>
              <p:tags r:id="rId18"/>
            </p:custDataLst>
          </p:nvPr>
        </p:nvSpPr>
        <p:spPr>
          <a:xfrm>
            <a:off x="4443095" y="1863725"/>
            <a:ext cx="724535" cy="3835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6" name="圆角矩形 115"/>
          <p:cNvSpPr/>
          <p:nvPr>
            <p:custDataLst>
              <p:tags r:id="rId19"/>
            </p:custDataLst>
          </p:nvPr>
        </p:nvSpPr>
        <p:spPr>
          <a:xfrm>
            <a:off x="5285740" y="1877695"/>
            <a:ext cx="724535" cy="3835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7" name="圆角矩形 116"/>
          <p:cNvSpPr/>
          <p:nvPr>
            <p:custDataLst>
              <p:tags r:id="rId20"/>
            </p:custDataLst>
          </p:nvPr>
        </p:nvSpPr>
        <p:spPr>
          <a:xfrm>
            <a:off x="6882130" y="1877695"/>
            <a:ext cx="724535" cy="3835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8" name="圆角矩形 117"/>
          <p:cNvSpPr/>
          <p:nvPr>
            <p:custDataLst>
              <p:tags r:id="rId21"/>
            </p:custDataLst>
          </p:nvPr>
        </p:nvSpPr>
        <p:spPr>
          <a:xfrm>
            <a:off x="7742555" y="1877695"/>
            <a:ext cx="724535" cy="3835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9" name="文本框 118"/>
          <p:cNvSpPr txBox="1"/>
          <p:nvPr>
            <p:custDataLst>
              <p:tags r:id="rId22"/>
            </p:custDataLst>
          </p:nvPr>
        </p:nvSpPr>
        <p:spPr>
          <a:xfrm>
            <a:off x="1952625" y="1845310"/>
            <a:ext cx="901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9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2400"/>
              <a:t>8</a:t>
            </a:r>
            <a:endParaRPr lang="en-US" altLang="zh-CN" sz="2400"/>
          </a:p>
        </p:txBody>
      </p:sp>
      <p:sp>
        <p:nvSpPr>
          <p:cNvPr id="75" name="文本框 74"/>
          <p:cNvSpPr txBox="1"/>
          <p:nvPr>
            <p:custDataLst>
              <p:tags r:id="rId23"/>
            </p:custDataLst>
          </p:nvPr>
        </p:nvSpPr>
        <p:spPr>
          <a:xfrm>
            <a:off x="1152525" y="1852930"/>
            <a:ext cx="10001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9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2400"/>
              <a:t>9</a:t>
            </a:r>
            <a:endParaRPr lang="en-US" altLang="zh-CN" sz="2400"/>
          </a:p>
        </p:txBody>
      </p:sp>
      <p:sp>
        <p:nvSpPr>
          <p:cNvPr id="120" name="文本框 119"/>
          <p:cNvSpPr txBox="1"/>
          <p:nvPr>
            <p:custDataLst>
              <p:tags r:id="rId24"/>
            </p:custDataLst>
          </p:nvPr>
        </p:nvSpPr>
        <p:spPr>
          <a:xfrm>
            <a:off x="3594100" y="1852930"/>
            <a:ext cx="901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9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2400"/>
              <a:t>6</a:t>
            </a:r>
            <a:endParaRPr lang="en-US" altLang="zh-CN" sz="2400"/>
          </a:p>
        </p:txBody>
      </p:sp>
      <p:sp>
        <p:nvSpPr>
          <p:cNvPr id="121" name="文本框 120"/>
          <p:cNvSpPr txBox="1"/>
          <p:nvPr>
            <p:custDataLst>
              <p:tags r:id="rId25"/>
            </p:custDataLst>
          </p:nvPr>
        </p:nvSpPr>
        <p:spPr>
          <a:xfrm>
            <a:off x="4387215" y="1852930"/>
            <a:ext cx="901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9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2400"/>
              <a:t>5</a:t>
            </a:r>
            <a:endParaRPr lang="en-US" altLang="zh-CN" sz="2400"/>
          </a:p>
        </p:txBody>
      </p:sp>
      <p:sp>
        <p:nvSpPr>
          <p:cNvPr id="122" name="文本框 121"/>
          <p:cNvSpPr txBox="1"/>
          <p:nvPr>
            <p:custDataLst>
              <p:tags r:id="rId26"/>
            </p:custDataLst>
          </p:nvPr>
        </p:nvSpPr>
        <p:spPr>
          <a:xfrm>
            <a:off x="5245735" y="1834515"/>
            <a:ext cx="901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9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2400"/>
              <a:t>4</a:t>
            </a:r>
            <a:endParaRPr lang="en-US" altLang="zh-CN" sz="2400"/>
          </a:p>
        </p:txBody>
      </p:sp>
      <p:sp>
        <p:nvSpPr>
          <p:cNvPr id="123" name="文本框 122"/>
          <p:cNvSpPr txBox="1"/>
          <p:nvPr>
            <p:custDataLst>
              <p:tags r:id="rId27"/>
            </p:custDataLst>
          </p:nvPr>
        </p:nvSpPr>
        <p:spPr>
          <a:xfrm>
            <a:off x="6849745" y="1831340"/>
            <a:ext cx="901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9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2400"/>
              <a:t>2</a:t>
            </a:r>
            <a:endParaRPr lang="en-US" altLang="zh-CN" sz="2400"/>
          </a:p>
        </p:txBody>
      </p:sp>
      <p:sp>
        <p:nvSpPr>
          <p:cNvPr id="124" name="圆角矩形 123"/>
          <p:cNvSpPr/>
          <p:nvPr>
            <p:custDataLst>
              <p:tags r:id="rId28"/>
            </p:custDataLst>
          </p:nvPr>
        </p:nvSpPr>
        <p:spPr>
          <a:xfrm>
            <a:off x="1209040" y="2305685"/>
            <a:ext cx="724535" cy="3835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5" name="圆角矩形 124"/>
          <p:cNvSpPr/>
          <p:nvPr>
            <p:custDataLst>
              <p:tags r:id="rId29"/>
            </p:custDataLst>
          </p:nvPr>
        </p:nvSpPr>
        <p:spPr>
          <a:xfrm>
            <a:off x="2014855" y="2317115"/>
            <a:ext cx="724535" cy="3835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6" name="文本框 125"/>
          <p:cNvSpPr txBox="1"/>
          <p:nvPr>
            <p:custDataLst>
              <p:tags r:id="rId30"/>
            </p:custDataLst>
          </p:nvPr>
        </p:nvSpPr>
        <p:spPr>
          <a:xfrm>
            <a:off x="7690485" y="1834515"/>
            <a:ext cx="901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9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2400"/>
              <a:t>1</a:t>
            </a:r>
            <a:endParaRPr lang="en-US" altLang="zh-CN" sz="2400"/>
          </a:p>
        </p:txBody>
      </p:sp>
      <p:sp>
        <p:nvSpPr>
          <p:cNvPr id="127" name="文本框 126"/>
          <p:cNvSpPr txBox="1"/>
          <p:nvPr/>
        </p:nvSpPr>
        <p:spPr>
          <a:xfrm>
            <a:off x="1160780" y="2287905"/>
            <a:ext cx="901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8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2400"/>
              <a:t>8</a:t>
            </a:r>
            <a:endParaRPr lang="en-US" altLang="zh-CN" sz="2400"/>
          </a:p>
        </p:txBody>
      </p:sp>
      <p:sp>
        <p:nvSpPr>
          <p:cNvPr id="128" name="圆角矩形 127"/>
          <p:cNvSpPr/>
          <p:nvPr>
            <p:custDataLst>
              <p:tags r:id="rId31"/>
            </p:custDataLst>
          </p:nvPr>
        </p:nvSpPr>
        <p:spPr>
          <a:xfrm>
            <a:off x="2820670" y="2317115"/>
            <a:ext cx="724535" cy="3835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9" name="圆角矩形 128"/>
          <p:cNvSpPr/>
          <p:nvPr>
            <p:custDataLst>
              <p:tags r:id="rId32"/>
            </p:custDataLst>
          </p:nvPr>
        </p:nvSpPr>
        <p:spPr>
          <a:xfrm>
            <a:off x="4432300" y="2317115"/>
            <a:ext cx="724535" cy="3835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0" name="圆角矩形 129"/>
          <p:cNvSpPr/>
          <p:nvPr>
            <p:custDataLst>
              <p:tags r:id="rId33"/>
            </p:custDataLst>
          </p:nvPr>
        </p:nvSpPr>
        <p:spPr>
          <a:xfrm>
            <a:off x="5255895" y="2296795"/>
            <a:ext cx="724535" cy="3835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1" name="圆角矩形 130"/>
          <p:cNvSpPr/>
          <p:nvPr>
            <p:custDataLst>
              <p:tags r:id="rId34"/>
            </p:custDataLst>
          </p:nvPr>
        </p:nvSpPr>
        <p:spPr>
          <a:xfrm>
            <a:off x="6936740" y="2317115"/>
            <a:ext cx="724535" cy="3835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2" name="圆角矩形 131"/>
          <p:cNvSpPr/>
          <p:nvPr>
            <p:custDataLst>
              <p:tags r:id="rId35"/>
            </p:custDataLst>
          </p:nvPr>
        </p:nvSpPr>
        <p:spPr>
          <a:xfrm>
            <a:off x="7758430" y="2318385"/>
            <a:ext cx="724535" cy="3835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3" name="圆角矩形 132"/>
          <p:cNvSpPr/>
          <p:nvPr>
            <p:custDataLst>
              <p:tags r:id="rId36"/>
            </p:custDataLst>
          </p:nvPr>
        </p:nvSpPr>
        <p:spPr>
          <a:xfrm>
            <a:off x="1195705" y="2744470"/>
            <a:ext cx="724535" cy="3835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4" name="文本框 133"/>
          <p:cNvSpPr txBox="1"/>
          <p:nvPr>
            <p:custDataLst>
              <p:tags r:id="rId37"/>
            </p:custDataLst>
          </p:nvPr>
        </p:nvSpPr>
        <p:spPr>
          <a:xfrm>
            <a:off x="1965960" y="2286000"/>
            <a:ext cx="901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8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2400"/>
              <a:t>7</a:t>
            </a:r>
            <a:endParaRPr lang="en-US" altLang="zh-CN" sz="2400"/>
          </a:p>
        </p:txBody>
      </p:sp>
      <p:sp>
        <p:nvSpPr>
          <p:cNvPr id="135" name="文本框 134"/>
          <p:cNvSpPr txBox="1"/>
          <p:nvPr>
            <p:custDataLst>
              <p:tags r:id="rId38"/>
            </p:custDataLst>
          </p:nvPr>
        </p:nvSpPr>
        <p:spPr>
          <a:xfrm>
            <a:off x="2762885" y="2275205"/>
            <a:ext cx="901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8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2400"/>
              <a:t>6</a:t>
            </a:r>
            <a:endParaRPr lang="en-US" altLang="zh-CN" sz="2400"/>
          </a:p>
        </p:txBody>
      </p:sp>
      <p:sp>
        <p:nvSpPr>
          <p:cNvPr id="136" name="文本框 135"/>
          <p:cNvSpPr txBox="1"/>
          <p:nvPr>
            <p:custDataLst>
              <p:tags r:id="rId39"/>
            </p:custDataLst>
          </p:nvPr>
        </p:nvSpPr>
        <p:spPr>
          <a:xfrm>
            <a:off x="4432300" y="2287905"/>
            <a:ext cx="901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8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2400"/>
              <a:t>4</a:t>
            </a:r>
            <a:endParaRPr lang="en-US" altLang="zh-CN" sz="2400"/>
          </a:p>
        </p:txBody>
      </p:sp>
      <p:sp>
        <p:nvSpPr>
          <p:cNvPr id="137" name="文本框 136"/>
          <p:cNvSpPr txBox="1"/>
          <p:nvPr>
            <p:custDataLst>
              <p:tags r:id="rId40"/>
            </p:custDataLst>
          </p:nvPr>
        </p:nvSpPr>
        <p:spPr>
          <a:xfrm>
            <a:off x="5245735" y="2286000"/>
            <a:ext cx="901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8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2400"/>
              <a:t>3</a:t>
            </a:r>
            <a:endParaRPr lang="en-US" altLang="zh-CN" sz="2400"/>
          </a:p>
        </p:txBody>
      </p:sp>
      <p:sp>
        <p:nvSpPr>
          <p:cNvPr id="138" name="文本框 137"/>
          <p:cNvSpPr txBox="1"/>
          <p:nvPr>
            <p:custDataLst>
              <p:tags r:id="rId41"/>
            </p:custDataLst>
          </p:nvPr>
        </p:nvSpPr>
        <p:spPr>
          <a:xfrm>
            <a:off x="6831965" y="2287905"/>
            <a:ext cx="901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8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2400"/>
              <a:t>1</a:t>
            </a:r>
            <a:endParaRPr lang="en-US" altLang="zh-CN" sz="2400"/>
          </a:p>
        </p:txBody>
      </p:sp>
      <p:sp>
        <p:nvSpPr>
          <p:cNvPr id="139" name="文本框 138"/>
          <p:cNvSpPr txBox="1"/>
          <p:nvPr>
            <p:custDataLst>
              <p:tags r:id="rId42"/>
            </p:custDataLst>
          </p:nvPr>
        </p:nvSpPr>
        <p:spPr>
          <a:xfrm>
            <a:off x="7693660" y="2275205"/>
            <a:ext cx="901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8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2400"/>
              <a:t>0</a:t>
            </a:r>
            <a:endParaRPr lang="en-US" altLang="zh-CN" sz="2400"/>
          </a:p>
        </p:txBody>
      </p:sp>
      <p:sp>
        <p:nvSpPr>
          <p:cNvPr id="140" name="圆角矩形 139"/>
          <p:cNvSpPr/>
          <p:nvPr>
            <p:custDataLst>
              <p:tags r:id="rId43"/>
            </p:custDataLst>
          </p:nvPr>
        </p:nvSpPr>
        <p:spPr>
          <a:xfrm>
            <a:off x="2014855" y="2748280"/>
            <a:ext cx="724535" cy="3835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1" name="圆角矩形 140"/>
          <p:cNvSpPr/>
          <p:nvPr>
            <p:custDataLst>
              <p:tags r:id="rId44"/>
            </p:custDataLst>
          </p:nvPr>
        </p:nvSpPr>
        <p:spPr>
          <a:xfrm>
            <a:off x="2854325" y="2748280"/>
            <a:ext cx="724535" cy="3835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2" name="圆角矩形 141"/>
          <p:cNvSpPr/>
          <p:nvPr>
            <p:custDataLst>
              <p:tags r:id="rId45"/>
            </p:custDataLst>
          </p:nvPr>
        </p:nvSpPr>
        <p:spPr>
          <a:xfrm>
            <a:off x="4432300" y="2735580"/>
            <a:ext cx="724535" cy="3835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5" name="圆角矩形 144"/>
          <p:cNvSpPr/>
          <p:nvPr>
            <p:custDataLst>
              <p:tags r:id="rId46"/>
            </p:custDataLst>
          </p:nvPr>
        </p:nvSpPr>
        <p:spPr>
          <a:xfrm>
            <a:off x="5285740" y="2735580"/>
            <a:ext cx="724535" cy="3835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6" name="圆角矩形 145"/>
          <p:cNvSpPr/>
          <p:nvPr>
            <p:custDataLst>
              <p:tags r:id="rId47"/>
            </p:custDataLst>
          </p:nvPr>
        </p:nvSpPr>
        <p:spPr>
          <a:xfrm>
            <a:off x="6892925" y="2752725"/>
            <a:ext cx="724535" cy="3835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7" name="文本框 146"/>
          <p:cNvSpPr txBox="1"/>
          <p:nvPr/>
        </p:nvSpPr>
        <p:spPr>
          <a:xfrm>
            <a:off x="1120140" y="2735580"/>
            <a:ext cx="901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7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2400"/>
              <a:t>7</a:t>
            </a:r>
            <a:endParaRPr lang="en-US" altLang="zh-CN" sz="2400"/>
          </a:p>
        </p:txBody>
      </p:sp>
      <p:sp>
        <p:nvSpPr>
          <p:cNvPr id="148" name="文本框 147"/>
          <p:cNvSpPr txBox="1"/>
          <p:nvPr>
            <p:custDataLst>
              <p:tags r:id="rId48"/>
            </p:custDataLst>
          </p:nvPr>
        </p:nvSpPr>
        <p:spPr>
          <a:xfrm>
            <a:off x="1933575" y="2737485"/>
            <a:ext cx="901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7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2400"/>
              <a:t>6</a:t>
            </a:r>
            <a:endParaRPr lang="en-US" altLang="zh-CN" sz="2400"/>
          </a:p>
        </p:txBody>
      </p:sp>
      <p:sp>
        <p:nvSpPr>
          <p:cNvPr id="149" name="圆角矩形 148"/>
          <p:cNvSpPr/>
          <p:nvPr>
            <p:custDataLst>
              <p:tags r:id="rId49"/>
            </p:custDataLst>
          </p:nvPr>
        </p:nvSpPr>
        <p:spPr>
          <a:xfrm>
            <a:off x="2014855" y="3195955"/>
            <a:ext cx="724535" cy="3835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1" name="文本框 150"/>
          <p:cNvSpPr txBox="1"/>
          <p:nvPr>
            <p:custDataLst>
              <p:tags r:id="rId50"/>
            </p:custDataLst>
          </p:nvPr>
        </p:nvSpPr>
        <p:spPr>
          <a:xfrm>
            <a:off x="2771775" y="2735580"/>
            <a:ext cx="901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7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2400"/>
              <a:t>5</a:t>
            </a:r>
            <a:endParaRPr lang="en-US" altLang="zh-CN" sz="2400"/>
          </a:p>
        </p:txBody>
      </p:sp>
      <p:sp>
        <p:nvSpPr>
          <p:cNvPr id="152" name="文本框 151"/>
          <p:cNvSpPr txBox="1"/>
          <p:nvPr>
            <p:custDataLst>
              <p:tags r:id="rId51"/>
            </p:custDataLst>
          </p:nvPr>
        </p:nvSpPr>
        <p:spPr>
          <a:xfrm>
            <a:off x="4432300" y="2735580"/>
            <a:ext cx="901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7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2400"/>
              <a:t>3</a:t>
            </a:r>
            <a:endParaRPr lang="en-US" altLang="zh-CN" sz="2400"/>
          </a:p>
        </p:txBody>
      </p:sp>
      <p:sp>
        <p:nvSpPr>
          <p:cNvPr id="153" name="文本框 152"/>
          <p:cNvSpPr txBox="1"/>
          <p:nvPr>
            <p:custDataLst>
              <p:tags r:id="rId52"/>
            </p:custDataLst>
          </p:nvPr>
        </p:nvSpPr>
        <p:spPr>
          <a:xfrm>
            <a:off x="5205730" y="2701925"/>
            <a:ext cx="901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7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2400"/>
              <a:t>2</a:t>
            </a:r>
            <a:endParaRPr lang="en-US" altLang="zh-CN" sz="2400"/>
          </a:p>
        </p:txBody>
      </p:sp>
      <p:sp>
        <p:nvSpPr>
          <p:cNvPr id="154" name="文本框 153"/>
          <p:cNvSpPr txBox="1"/>
          <p:nvPr>
            <p:custDataLst>
              <p:tags r:id="rId53"/>
            </p:custDataLst>
          </p:nvPr>
        </p:nvSpPr>
        <p:spPr>
          <a:xfrm>
            <a:off x="6856730" y="2744470"/>
            <a:ext cx="901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7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2400"/>
              <a:t>0</a:t>
            </a:r>
            <a:endParaRPr lang="en-US" altLang="zh-CN" sz="2400"/>
          </a:p>
        </p:txBody>
      </p:sp>
      <p:sp>
        <p:nvSpPr>
          <p:cNvPr id="155" name="文本框 154"/>
          <p:cNvSpPr txBox="1"/>
          <p:nvPr>
            <p:custDataLst>
              <p:tags r:id="rId54"/>
            </p:custDataLst>
          </p:nvPr>
        </p:nvSpPr>
        <p:spPr>
          <a:xfrm>
            <a:off x="1944370" y="3173095"/>
            <a:ext cx="901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6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2400"/>
              <a:t>5</a:t>
            </a:r>
            <a:endParaRPr lang="en-US" altLang="zh-CN" sz="2400"/>
          </a:p>
        </p:txBody>
      </p:sp>
      <p:sp>
        <p:nvSpPr>
          <p:cNvPr id="156" name="圆角矩形 155"/>
          <p:cNvSpPr/>
          <p:nvPr>
            <p:custDataLst>
              <p:tags r:id="rId55"/>
            </p:custDataLst>
          </p:nvPr>
        </p:nvSpPr>
        <p:spPr>
          <a:xfrm>
            <a:off x="4481195" y="3195955"/>
            <a:ext cx="724535" cy="3835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7" name="圆角矩形 156"/>
          <p:cNvSpPr/>
          <p:nvPr>
            <p:custDataLst>
              <p:tags r:id="rId56"/>
            </p:custDataLst>
          </p:nvPr>
        </p:nvSpPr>
        <p:spPr>
          <a:xfrm>
            <a:off x="5255895" y="3195955"/>
            <a:ext cx="724535" cy="3835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8" name="圆角矩形 157"/>
          <p:cNvSpPr/>
          <p:nvPr>
            <p:custDataLst>
              <p:tags r:id="rId57"/>
            </p:custDataLst>
          </p:nvPr>
        </p:nvSpPr>
        <p:spPr>
          <a:xfrm>
            <a:off x="1187450" y="3630930"/>
            <a:ext cx="724535" cy="3835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9" name="文本框 158"/>
          <p:cNvSpPr txBox="1"/>
          <p:nvPr>
            <p:custDataLst>
              <p:tags r:id="rId58"/>
            </p:custDataLst>
          </p:nvPr>
        </p:nvSpPr>
        <p:spPr>
          <a:xfrm>
            <a:off x="4387215" y="3162300"/>
            <a:ext cx="901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6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2400"/>
              <a:t>2</a:t>
            </a:r>
            <a:endParaRPr lang="en-US" altLang="zh-CN" sz="2400"/>
          </a:p>
        </p:txBody>
      </p:sp>
      <p:sp>
        <p:nvSpPr>
          <p:cNvPr id="160" name="文本框 159"/>
          <p:cNvSpPr txBox="1"/>
          <p:nvPr>
            <p:custDataLst>
              <p:tags r:id="rId59"/>
            </p:custDataLst>
          </p:nvPr>
        </p:nvSpPr>
        <p:spPr>
          <a:xfrm>
            <a:off x="5245735" y="3162300"/>
            <a:ext cx="901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6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2400"/>
              <a:t>1</a:t>
            </a:r>
            <a:endParaRPr lang="en-US" altLang="zh-CN" sz="2400"/>
          </a:p>
        </p:txBody>
      </p:sp>
      <p:sp>
        <p:nvSpPr>
          <p:cNvPr id="161" name="圆角矩形 160"/>
          <p:cNvSpPr/>
          <p:nvPr>
            <p:custDataLst>
              <p:tags r:id="rId60"/>
            </p:custDataLst>
          </p:nvPr>
        </p:nvSpPr>
        <p:spPr>
          <a:xfrm>
            <a:off x="2819400" y="3622675"/>
            <a:ext cx="724535" cy="3835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2" name="圆角矩形 161"/>
          <p:cNvSpPr/>
          <p:nvPr>
            <p:custDataLst>
              <p:tags r:id="rId61"/>
            </p:custDataLst>
          </p:nvPr>
        </p:nvSpPr>
        <p:spPr>
          <a:xfrm>
            <a:off x="3673475" y="3641725"/>
            <a:ext cx="724535" cy="3835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3" name="圆角矩形 162"/>
          <p:cNvSpPr/>
          <p:nvPr>
            <p:custDataLst>
              <p:tags r:id="rId62"/>
            </p:custDataLst>
          </p:nvPr>
        </p:nvSpPr>
        <p:spPr>
          <a:xfrm>
            <a:off x="5255895" y="3622675"/>
            <a:ext cx="724535" cy="3835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4" name="圆角矩形 163"/>
          <p:cNvSpPr/>
          <p:nvPr>
            <p:custDataLst>
              <p:tags r:id="rId63"/>
            </p:custDataLst>
          </p:nvPr>
        </p:nvSpPr>
        <p:spPr>
          <a:xfrm>
            <a:off x="1195705" y="4079240"/>
            <a:ext cx="724535" cy="3835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5" name="文本框 164"/>
          <p:cNvSpPr txBox="1"/>
          <p:nvPr>
            <p:custDataLst>
              <p:tags r:id="rId64"/>
            </p:custDataLst>
          </p:nvPr>
        </p:nvSpPr>
        <p:spPr>
          <a:xfrm>
            <a:off x="1174115" y="3586480"/>
            <a:ext cx="901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5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2400"/>
              <a:t>5</a:t>
            </a:r>
            <a:endParaRPr lang="en-US" altLang="zh-CN" sz="2400"/>
          </a:p>
        </p:txBody>
      </p:sp>
      <p:sp>
        <p:nvSpPr>
          <p:cNvPr id="166" name="文本框 165"/>
          <p:cNvSpPr txBox="1"/>
          <p:nvPr>
            <p:custDataLst>
              <p:tags r:id="rId65"/>
            </p:custDataLst>
          </p:nvPr>
        </p:nvSpPr>
        <p:spPr>
          <a:xfrm>
            <a:off x="2782570" y="3609340"/>
            <a:ext cx="901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5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2400"/>
              <a:t>3</a:t>
            </a:r>
            <a:endParaRPr lang="en-US" altLang="zh-CN" sz="2400"/>
          </a:p>
        </p:txBody>
      </p:sp>
      <p:sp>
        <p:nvSpPr>
          <p:cNvPr id="167" name="文本框 166"/>
          <p:cNvSpPr txBox="1"/>
          <p:nvPr>
            <p:custDataLst>
              <p:tags r:id="rId66"/>
            </p:custDataLst>
          </p:nvPr>
        </p:nvSpPr>
        <p:spPr>
          <a:xfrm>
            <a:off x="3594100" y="3609340"/>
            <a:ext cx="901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5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2400"/>
              <a:t>2</a:t>
            </a:r>
            <a:endParaRPr lang="en-US" altLang="zh-CN" sz="2400"/>
          </a:p>
        </p:txBody>
      </p:sp>
      <p:sp>
        <p:nvSpPr>
          <p:cNvPr id="168" name="文本框 167"/>
          <p:cNvSpPr txBox="1"/>
          <p:nvPr>
            <p:custDataLst>
              <p:tags r:id="rId67"/>
            </p:custDataLst>
          </p:nvPr>
        </p:nvSpPr>
        <p:spPr>
          <a:xfrm>
            <a:off x="5245735" y="3609340"/>
            <a:ext cx="901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5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2400"/>
              <a:t>0</a:t>
            </a:r>
            <a:endParaRPr lang="en-US" altLang="zh-CN" sz="2400"/>
          </a:p>
        </p:txBody>
      </p:sp>
      <p:sp>
        <p:nvSpPr>
          <p:cNvPr id="169" name="圆角矩形 168"/>
          <p:cNvSpPr/>
          <p:nvPr>
            <p:custDataLst>
              <p:tags r:id="rId68"/>
            </p:custDataLst>
          </p:nvPr>
        </p:nvSpPr>
        <p:spPr>
          <a:xfrm>
            <a:off x="2000250" y="4079240"/>
            <a:ext cx="724535" cy="3835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0" name="圆角矩形 169"/>
          <p:cNvSpPr/>
          <p:nvPr>
            <p:custDataLst>
              <p:tags r:id="rId69"/>
            </p:custDataLst>
          </p:nvPr>
        </p:nvSpPr>
        <p:spPr>
          <a:xfrm>
            <a:off x="3651885" y="4079240"/>
            <a:ext cx="724535" cy="3835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1" name="文本框 170"/>
          <p:cNvSpPr txBox="1"/>
          <p:nvPr>
            <p:custDataLst>
              <p:tags r:id="rId70"/>
            </p:custDataLst>
          </p:nvPr>
        </p:nvSpPr>
        <p:spPr>
          <a:xfrm>
            <a:off x="1144270" y="4023995"/>
            <a:ext cx="901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4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2400"/>
              <a:t>4</a:t>
            </a:r>
            <a:endParaRPr lang="en-US" altLang="zh-CN" sz="2400"/>
          </a:p>
        </p:txBody>
      </p:sp>
      <p:sp>
        <p:nvSpPr>
          <p:cNvPr id="172" name="文本框 171"/>
          <p:cNvSpPr txBox="1"/>
          <p:nvPr>
            <p:custDataLst>
              <p:tags r:id="rId71"/>
            </p:custDataLst>
          </p:nvPr>
        </p:nvSpPr>
        <p:spPr>
          <a:xfrm>
            <a:off x="1965960" y="4014470"/>
            <a:ext cx="901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4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2400"/>
              <a:t>3</a:t>
            </a:r>
            <a:endParaRPr lang="en-US" altLang="zh-CN" sz="2400"/>
          </a:p>
        </p:txBody>
      </p:sp>
      <p:sp>
        <p:nvSpPr>
          <p:cNvPr id="173" name="圆角矩形 172"/>
          <p:cNvSpPr/>
          <p:nvPr>
            <p:custDataLst>
              <p:tags r:id="rId72"/>
            </p:custDataLst>
          </p:nvPr>
        </p:nvSpPr>
        <p:spPr>
          <a:xfrm>
            <a:off x="1219835" y="4514215"/>
            <a:ext cx="724535" cy="3835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5" name="文本框 174"/>
          <p:cNvSpPr txBox="1"/>
          <p:nvPr>
            <p:custDataLst>
              <p:tags r:id="rId73"/>
            </p:custDataLst>
          </p:nvPr>
        </p:nvSpPr>
        <p:spPr>
          <a:xfrm>
            <a:off x="3608705" y="4046855"/>
            <a:ext cx="901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4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2400"/>
              <a:t>1</a:t>
            </a:r>
            <a:endParaRPr lang="en-US" altLang="zh-CN" sz="2400"/>
          </a:p>
        </p:txBody>
      </p:sp>
      <p:sp>
        <p:nvSpPr>
          <p:cNvPr id="176" name="文本框 175"/>
          <p:cNvSpPr txBox="1"/>
          <p:nvPr>
            <p:custDataLst>
              <p:tags r:id="rId74"/>
            </p:custDataLst>
          </p:nvPr>
        </p:nvSpPr>
        <p:spPr>
          <a:xfrm>
            <a:off x="1160780" y="4462780"/>
            <a:ext cx="901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3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2400"/>
              <a:t>3</a:t>
            </a:r>
            <a:endParaRPr lang="en-US" altLang="zh-CN" sz="2400"/>
          </a:p>
        </p:txBody>
      </p:sp>
      <p:sp>
        <p:nvSpPr>
          <p:cNvPr id="177" name="圆角矩形 176"/>
          <p:cNvSpPr/>
          <p:nvPr>
            <p:custDataLst>
              <p:tags r:id="rId75"/>
            </p:custDataLst>
          </p:nvPr>
        </p:nvSpPr>
        <p:spPr>
          <a:xfrm>
            <a:off x="1998345" y="4514215"/>
            <a:ext cx="724535" cy="3835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8" name="文本框 177"/>
          <p:cNvSpPr txBox="1"/>
          <p:nvPr>
            <p:custDataLst>
              <p:tags r:id="rId76"/>
            </p:custDataLst>
          </p:nvPr>
        </p:nvSpPr>
        <p:spPr>
          <a:xfrm>
            <a:off x="1998345" y="4484370"/>
            <a:ext cx="901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3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2400"/>
              <a:t>2</a:t>
            </a:r>
            <a:endParaRPr lang="en-US" altLang="zh-CN" sz="2400"/>
          </a:p>
        </p:txBody>
      </p:sp>
      <p:sp>
        <p:nvSpPr>
          <p:cNvPr id="179" name="圆角矩形 178"/>
          <p:cNvSpPr/>
          <p:nvPr>
            <p:custDataLst>
              <p:tags r:id="rId77"/>
            </p:custDataLst>
          </p:nvPr>
        </p:nvSpPr>
        <p:spPr>
          <a:xfrm>
            <a:off x="2835275" y="4966335"/>
            <a:ext cx="724535" cy="3835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0" name="文本框 179"/>
          <p:cNvSpPr txBox="1"/>
          <p:nvPr>
            <p:custDataLst>
              <p:tags r:id="rId78"/>
            </p:custDataLst>
          </p:nvPr>
        </p:nvSpPr>
        <p:spPr>
          <a:xfrm>
            <a:off x="2773680" y="4900295"/>
            <a:ext cx="901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2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2400"/>
              <a:t>0</a:t>
            </a:r>
            <a:endParaRPr lang="en-US" altLang="zh-CN" sz="2400"/>
          </a:p>
        </p:txBody>
      </p:sp>
      <p:sp>
        <p:nvSpPr>
          <p:cNvPr id="181" name="圆角矩形 180"/>
          <p:cNvSpPr/>
          <p:nvPr>
            <p:custDataLst>
              <p:tags r:id="rId79"/>
            </p:custDataLst>
          </p:nvPr>
        </p:nvSpPr>
        <p:spPr>
          <a:xfrm>
            <a:off x="1203960" y="5393055"/>
            <a:ext cx="724535" cy="3835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2" name="圆角矩形 181"/>
          <p:cNvSpPr/>
          <p:nvPr>
            <p:custDataLst>
              <p:tags r:id="rId80"/>
            </p:custDataLst>
          </p:nvPr>
        </p:nvSpPr>
        <p:spPr>
          <a:xfrm>
            <a:off x="1179830" y="5829935"/>
            <a:ext cx="724535" cy="3835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3" name="文本框 182"/>
          <p:cNvSpPr txBox="1"/>
          <p:nvPr>
            <p:custDataLst>
              <p:tags r:id="rId81"/>
            </p:custDataLst>
          </p:nvPr>
        </p:nvSpPr>
        <p:spPr>
          <a:xfrm>
            <a:off x="1152525" y="5369560"/>
            <a:ext cx="901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2400"/>
              <a:t>1</a:t>
            </a:r>
            <a:endParaRPr lang="en-US" altLang="zh-CN" sz="2400"/>
          </a:p>
        </p:txBody>
      </p:sp>
      <p:sp>
        <p:nvSpPr>
          <p:cNvPr id="184" name="文本框 183"/>
          <p:cNvSpPr txBox="1"/>
          <p:nvPr>
            <p:custDataLst>
              <p:tags r:id="rId82"/>
            </p:custDataLst>
          </p:nvPr>
        </p:nvSpPr>
        <p:spPr>
          <a:xfrm>
            <a:off x="1144270" y="5776595"/>
            <a:ext cx="901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0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2400"/>
              <a:t>0</a:t>
            </a:r>
            <a:endParaRPr lang="en-US" altLang="zh-CN" sz="2400"/>
          </a:p>
        </p:txBody>
      </p:sp>
      <p:pic>
        <p:nvPicPr>
          <p:cNvPr id="185" name="图片 184" descr="智慧老爷爷"/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9982835" y="3173095"/>
            <a:ext cx="1696085" cy="3094355"/>
          </a:xfrm>
          <a:prstGeom prst="rect">
            <a:avLst/>
          </a:prstGeom>
        </p:spPr>
      </p:pic>
      <p:pic>
        <p:nvPicPr>
          <p:cNvPr id="186" name="图片 185" descr="气泡4_副本"/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6604635" y="4357370"/>
            <a:ext cx="3378200" cy="1888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</p:childTnLst>
        </p:cTn>
      </p:par>
    </p:tnLst>
    <p:bldLst>
      <p:bldP spid="15" grpId="0"/>
      <p:bldP spid="70" grpId="0"/>
      <p:bldP spid="71" grpId="0"/>
      <p:bldP spid="72" grpId="0"/>
      <p:bldP spid="73" grpId="0"/>
      <p:bldP spid="74" grpId="0"/>
      <p:bldP spid="75" grpId="0"/>
      <p:bldP spid="119" grpId="0"/>
      <p:bldP spid="120" grpId="0"/>
      <p:bldP spid="121" grpId="0"/>
      <p:bldP spid="122" grpId="0"/>
      <p:bldP spid="123" grpId="0"/>
      <p:bldP spid="126" grpId="0"/>
      <p:bldP spid="134" grpId="0"/>
      <p:bldP spid="127" grpId="0"/>
      <p:bldP spid="135" grpId="0"/>
      <p:bldP spid="136" grpId="0"/>
      <p:bldP spid="137" grpId="0"/>
      <p:bldP spid="138" grpId="0"/>
      <p:bldP spid="139" grpId="0"/>
      <p:bldP spid="148" grpId="0"/>
      <p:bldP spid="147" grpId="0"/>
      <p:bldP spid="151" grpId="0"/>
      <p:bldP spid="152" grpId="0"/>
      <p:bldP spid="153" grpId="0"/>
      <p:bldP spid="154" grpId="0"/>
      <p:bldP spid="155" grpId="0"/>
      <p:bldP spid="159" grpId="0"/>
      <p:bldP spid="160" grpId="0"/>
      <p:bldP spid="165" grpId="0"/>
      <p:bldP spid="166" grpId="0"/>
      <p:bldP spid="167" grpId="0"/>
      <p:bldP spid="168" grpId="0"/>
      <p:bldP spid="171" grpId="0"/>
      <p:bldP spid="172" grpId="0"/>
      <p:bldP spid="175" grpId="0"/>
      <p:bldP spid="176" grpId="0"/>
      <p:bldP spid="178" grpId="0"/>
      <p:bldP spid="180" grpId="0"/>
      <p:bldP spid="183" grpId="0"/>
      <p:bldP spid="1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590800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zh-CN" altLang="en-US" sz="3200" b="1">
                <a:ln/>
                <a:solidFill>
                  <a:srgbClr val="62A83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你学到了什么？</a:t>
            </a:r>
            <a:endParaRPr lang="zh-CN" altLang="en-US" sz="3200" b="1">
              <a:ln/>
              <a:solidFill>
                <a:srgbClr val="62A83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commondata" val="eyJoZGlkIjoiMzg5NDUyZTcyMTU0NzM4NWFjZTRhZTBkNjM1M2Q1MTAifQ=="/>
  <p:tag name="COMMONDATA" val="eyJoZGlkIjoiMjE4MjhlOWRhZGFiNWRkNmM2MTZjNTIzOTdlYzUyN2IifQ=="/>
  <p:tag name="KSO_WPP_MARK_KEY" val="cc7686d4-157e-44d2-9f5f-c6aa59f06f5f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WPS 演示</Application>
  <PresentationFormat>宽屏</PresentationFormat>
  <Paragraphs>93</Paragraphs>
  <Slides>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7" baseType="lpstr">
      <vt:lpstr>Arial</vt:lpstr>
      <vt:lpstr>宋体</vt:lpstr>
      <vt:lpstr>Wingdings</vt:lpstr>
      <vt:lpstr>Wingdings</vt:lpstr>
      <vt:lpstr>黑体</vt:lpstr>
      <vt:lpstr>楷体</vt:lpstr>
      <vt:lpstr>微软雅黑</vt:lpstr>
      <vt:lpstr>Arial Unicode MS</vt:lpstr>
      <vt:lpstr>Calibri</vt:lpstr>
      <vt:lpstr>方正大标宋简体</vt:lpstr>
      <vt:lpstr>思源宋体 Heavy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郑雪</cp:lastModifiedBy>
  <cp:revision>243</cp:revision>
  <dcterms:created xsi:type="dcterms:W3CDTF">2019-06-19T02:08:00Z</dcterms:created>
  <dcterms:modified xsi:type="dcterms:W3CDTF">2024-08-23T12:03:29Z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2052-12.1.0.17827</vt:lpwstr>
  </property>
  <property fmtid="{D5CDD505-2E9C-101B-9397-08002B2CF9AE}" pid="3" name="ICV">
    <vt:lpwstr>193AD032D37A4AEDAA0C31CB05457DDE_13</vt:lpwstr>
  </property>
</Properties>
</file>