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94" r:id="rId3"/>
    <p:sldId id="288" r:id="rId5"/>
    <p:sldId id="286" r:id="rId6"/>
    <p:sldId id="287" r:id="rId7"/>
    <p:sldId id="299" r:id="rId8"/>
    <p:sldId id="300" r:id="rId9"/>
    <p:sldId id="301" r:id="rId10"/>
    <p:sldId id="302" r:id="rId11"/>
    <p:sldId id="289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9864"/>
    <a:srgbClr val="70A067"/>
    <a:srgbClr val="68955F"/>
    <a:srgbClr val="699460"/>
    <a:srgbClr val="FFFEEC"/>
    <a:srgbClr val="484545"/>
    <a:srgbClr val="BEE2F2"/>
    <a:srgbClr val="7FBB4D"/>
    <a:srgbClr val="B1D9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0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有logo图片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7.xml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72.xml"/><Relationship Id="rId7" Type="http://schemas.openxmlformats.org/officeDocument/2006/relationships/image" Target="../media/image8.png"/><Relationship Id="rId6" Type="http://schemas.openxmlformats.org/officeDocument/2006/relationships/tags" Target="../tags/tag71.xml"/><Relationship Id="rId5" Type="http://schemas.openxmlformats.org/officeDocument/2006/relationships/image" Target="../media/image7.png"/><Relationship Id="rId4" Type="http://schemas.openxmlformats.org/officeDocument/2006/relationships/tags" Target="../tags/tag70.xml"/><Relationship Id="rId3" Type="http://schemas.openxmlformats.org/officeDocument/2006/relationships/image" Target="../media/image10.png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9" Type="http://schemas.openxmlformats.org/officeDocument/2006/relationships/image" Target="../media/image20.png"/><Relationship Id="rId18" Type="http://schemas.openxmlformats.org/officeDocument/2006/relationships/image" Target="../media/image19.png"/><Relationship Id="rId17" Type="http://schemas.openxmlformats.org/officeDocument/2006/relationships/image" Target="../media/image18.png"/><Relationship Id="rId16" Type="http://schemas.openxmlformats.org/officeDocument/2006/relationships/image" Target="../media/image17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11" Type="http://schemas.openxmlformats.org/officeDocument/2006/relationships/tags" Target="../tags/tag75.xml"/><Relationship Id="rId10" Type="http://schemas.openxmlformats.org/officeDocument/2006/relationships/image" Target="../media/image19.pn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31.png"/><Relationship Id="rId7" Type="http://schemas.openxmlformats.org/officeDocument/2006/relationships/image" Target="../media/image15.png"/><Relationship Id="rId6" Type="http://schemas.openxmlformats.org/officeDocument/2006/relationships/image" Target="../media/image13.png"/><Relationship Id="rId5" Type="http://schemas.openxmlformats.org/officeDocument/2006/relationships/tags" Target="../tags/tag80.xml"/><Relationship Id="rId4" Type="http://schemas.openxmlformats.org/officeDocument/2006/relationships/image" Target="../media/image30.png"/><Relationship Id="rId3" Type="http://schemas.openxmlformats.org/officeDocument/2006/relationships/tags" Target="../tags/tag79.xml"/><Relationship Id="rId2" Type="http://schemas.openxmlformats.org/officeDocument/2006/relationships/image" Target="../media/image29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tags" Target="../tags/tag7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image" Target="../media/image33.png"/><Relationship Id="rId5" Type="http://schemas.openxmlformats.org/officeDocument/2006/relationships/tags" Target="../tags/tag87.xml"/><Relationship Id="rId4" Type="http://schemas.openxmlformats.org/officeDocument/2006/relationships/image" Target="../media/image32.png"/><Relationship Id="rId3" Type="http://schemas.openxmlformats.org/officeDocument/2006/relationships/tags" Target="../tags/tag86.xml"/><Relationship Id="rId2" Type="http://schemas.openxmlformats.org/officeDocument/2006/relationships/image" Target="../media/image29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91.xml"/><Relationship Id="rId1" Type="http://schemas.openxmlformats.org/officeDocument/2006/relationships/tags" Target="../tags/tag8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image" Target="../media/image29.png"/><Relationship Id="rId3" Type="http://schemas.openxmlformats.org/officeDocument/2006/relationships/tags" Target="../tags/tag93.xml"/><Relationship Id="rId2" Type="http://schemas.openxmlformats.org/officeDocument/2006/relationships/image" Target="../media/image34.png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39.png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image" Target="../media/image22.png"/><Relationship Id="rId10" Type="http://schemas.openxmlformats.org/officeDocument/2006/relationships/image" Target="../media/image38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42060" y="2368233"/>
            <a:ext cx="5787390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挖红薯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10" name="图片 9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11" name="图片 10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2" name="图片 11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4" name="图片 13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第四单元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10以内数加与减</a:t>
            </a: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2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主图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6305" y="520700"/>
            <a:ext cx="10359390" cy="5816600"/>
          </a:xfrm>
          <a:prstGeom prst="rect">
            <a:avLst/>
          </a:prstGeom>
        </p:spPr>
      </p:pic>
      <p:pic>
        <p:nvPicPr>
          <p:cNvPr id="10" name="图片 9" descr="气泡2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870" y="520700"/>
            <a:ext cx="3141980" cy="1529080"/>
          </a:xfrm>
          <a:prstGeom prst="rect">
            <a:avLst/>
          </a:prstGeom>
        </p:spPr>
      </p:pic>
      <p:pic>
        <p:nvPicPr>
          <p:cNvPr id="11" name="图片 10" descr="气泡1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1841500"/>
            <a:ext cx="3345815" cy="1130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120140" y="31305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比一比，谁的</a:t>
            </a:r>
            <a:r>
              <a:rPr lang="en-US" altLang="zh-CN" sz="2800"/>
              <a:t>     </a:t>
            </a:r>
            <a:r>
              <a:rPr lang="zh-CN" altLang="en-US" sz="2800"/>
              <a:t>多？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371475"/>
            <a:ext cx="432000" cy="432000"/>
          </a:xfrm>
          <a:prstGeom prst="rect">
            <a:avLst/>
          </a:prstGeom>
        </p:spPr>
      </p:pic>
      <p:pic>
        <p:nvPicPr>
          <p:cNvPr id="9" name="图片 8" descr="主图_副本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7680" y="1885315"/>
            <a:ext cx="5679440" cy="3189605"/>
          </a:xfrm>
          <a:prstGeom prst="rect">
            <a:avLst/>
          </a:prstGeom>
        </p:spPr>
      </p:pic>
      <p:pic>
        <p:nvPicPr>
          <p:cNvPr id="10" name="图片 9" descr="气泡2_副本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780790" y="1558925"/>
            <a:ext cx="2059940" cy="1002030"/>
          </a:xfrm>
          <a:prstGeom prst="rect">
            <a:avLst/>
          </a:prstGeom>
        </p:spPr>
      </p:pic>
      <p:pic>
        <p:nvPicPr>
          <p:cNvPr id="11" name="图片 10" descr="气泡1_副本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2625" y="2626995"/>
            <a:ext cx="1815465" cy="61341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019165" y="210185"/>
            <a:ext cx="3416269" cy="1632091"/>
            <a:chOff x="7975" y="315"/>
            <a:chExt cx="4565" cy="2231"/>
          </a:xfrm>
        </p:grpSpPr>
        <p:pic>
          <p:nvPicPr>
            <p:cNvPr id="2" name="图片 1" descr="气泡3_副本"/>
            <p:cNvPicPr>
              <a:picLocks noChangeAspect="1"/>
            </p:cNvPicPr>
            <p:nvPr/>
          </p:nvPicPr>
          <p:blipFill>
            <a:blip r:embed="rId10"/>
            <a:srcRect r="-3039" b="15310"/>
            <a:stretch>
              <a:fillRect/>
            </a:stretch>
          </p:blipFill>
          <p:spPr>
            <a:xfrm>
              <a:off x="9198" y="1007"/>
              <a:ext cx="3342" cy="1539"/>
            </a:xfrm>
            <a:prstGeom prst="rect">
              <a:avLst/>
            </a:prstGeom>
          </p:spPr>
        </p:pic>
        <p:pic>
          <p:nvPicPr>
            <p:cNvPr id="3" name="图片 2" descr="淘气人头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75" y="315"/>
              <a:ext cx="1527" cy="1514"/>
            </a:xfrm>
            <a:prstGeom prst="rect">
              <a:avLst/>
            </a:prstGeom>
          </p:spPr>
        </p:pic>
      </p:grpSp>
      <p:pic>
        <p:nvPicPr>
          <p:cNvPr id="5" name="图片 4" descr="哥哥人头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7120" y="2218055"/>
            <a:ext cx="847090" cy="838835"/>
          </a:xfrm>
          <a:prstGeom prst="rect">
            <a:avLst/>
          </a:prstGeom>
        </p:spPr>
      </p:pic>
      <p:pic>
        <p:nvPicPr>
          <p:cNvPr id="6" name="图片 5" descr="5个圈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6165" y="2377440"/>
            <a:ext cx="3916045" cy="490855"/>
          </a:xfrm>
          <a:prstGeom prst="rect">
            <a:avLst/>
          </a:prstGeom>
        </p:spPr>
      </p:pic>
      <p:pic>
        <p:nvPicPr>
          <p:cNvPr id="7" name="图片 6" descr="妹妹人头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01105" y="3724275"/>
            <a:ext cx="922020" cy="723265"/>
          </a:xfrm>
          <a:prstGeom prst="rect">
            <a:avLst/>
          </a:prstGeom>
        </p:spPr>
      </p:pic>
      <p:pic>
        <p:nvPicPr>
          <p:cNvPr id="8" name="图片 7" descr="3个圈_副本"/>
          <p:cNvPicPr>
            <a:picLocks noChangeAspect="1"/>
          </p:cNvPicPr>
          <p:nvPr/>
        </p:nvPicPr>
        <p:blipFill>
          <a:blip r:embed="rId15"/>
          <a:srcRect r="75370" b="-8397"/>
          <a:stretch>
            <a:fillRect/>
          </a:stretch>
        </p:blipFill>
        <p:spPr>
          <a:xfrm>
            <a:off x="7450455" y="3835400"/>
            <a:ext cx="570865" cy="541020"/>
          </a:xfrm>
          <a:prstGeom prst="rect">
            <a:avLst/>
          </a:prstGeom>
        </p:spPr>
      </p:pic>
      <p:pic>
        <p:nvPicPr>
          <p:cNvPr id="12" name="图片 11" descr="3个圈_副本"/>
          <p:cNvPicPr>
            <a:picLocks noChangeAspect="1"/>
          </p:cNvPicPr>
          <p:nvPr/>
        </p:nvPicPr>
        <p:blipFill>
          <a:blip r:embed="rId15"/>
          <a:srcRect l="32877" t="3817" r="34439" b="-8397"/>
          <a:stretch>
            <a:fillRect/>
          </a:stretch>
        </p:blipFill>
        <p:spPr>
          <a:xfrm>
            <a:off x="8194675" y="3835400"/>
            <a:ext cx="757555" cy="521970"/>
          </a:xfrm>
          <a:prstGeom prst="rect">
            <a:avLst/>
          </a:prstGeom>
        </p:spPr>
      </p:pic>
      <p:pic>
        <p:nvPicPr>
          <p:cNvPr id="13" name="图片 12" descr="3个圈_副本"/>
          <p:cNvPicPr>
            <a:picLocks noChangeAspect="1"/>
          </p:cNvPicPr>
          <p:nvPr/>
        </p:nvPicPr>
        <p:blipFill>
          <a:blip r:embed="rId15"/>
          <a:srcRect l="76657" t="-1145" r="-5889" b="-8397"/>
          <a:stretch>
            <a:fillRect/>
          </a:stretch>
        </p:blipFill>
        <p:spPr>
          <a:xfrm>
            <a:off x="9200515" y="3790950"/>
            <a:ext cx="677545" cy="546735"/>
          </a:xfrm>
          <a:prstGeom prst="rect">
            <a:avLst/>
          </a:prstGeom>
        </p:spPr>
      </p:pic>
      <p:pic>
        <p:nvPicPr>
          <p:cNvPr id="14" name="图片 13" descr="蓝色省略号_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06665" y="2962275"/>
            <a:ext cx="111760" cy="730885"/>
          </a:xfrm>
          <a:prstGeom prst="rect">
            <a:avLst/>
          </a:prstGeom>
        </p:spPr>
      </p:pic>
      <p:pic>
        <p:nvPicPr>
          <p:cNvPr id="15" name="图片 14" descr="蓝色省略号_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00110" y="2959735"/>
            <a:ext cx="111760" cy="730885"/>
          </a:xfrm>
          <a:prstGeom prst="rect">
            <a:avLst/>
          </a:prstGeom>
        </p:spPr>
      </p:pic>
      <p:pic>
        <p:nvPicPr>
          <p:cNvPr id="16" name="图片 15" descr="蓝色省略号_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82760" y="2947670"/>
            <a:ext cx="111760" cy="73088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9014460" y="4694555"/>
            <a:ext cx="2794635" cy="1431925"/>
            <a:chOff x="13973" y="8130"/>
            <a:chExt cx="4401" cy="2255"/>
          </a:xfrm>
        </p:grpSpPr>
        <p:pic>
          <p:nvPicPr>
            <p:cNvPr id="17" name="图片 16" descr="气泡4_副本"/>
            <p:cNvPicPr>
              <a:picLocks noChangeAspect="1"/>
            </p:cNvPicPr>
            <p:nvPr/>
          </p:nvPicPr>
          <p:blipFill>
            <a:blip r:embed="rId17"/>
            <a:srcRect r="58" b="15315"/>
            <a:stretch>
              <a:fillRect/>
            </a:stretch>
          </p:blipFill>
          <p:spPr>
            <a:xfrm>
              <a:off x="13973" y="8130"/>
              <a:ext cx="3616" cy="1986"/>
            </a:xfrm>
            <a:prstGeom prst="rect">
              <a:avLst/>
            </a:prstGeom>
          </p:spPr>
        </p:pic>
        <p:pic>
          <p:nvPicPr>
            <p:cNvPr id="19" name="图片 18" descr="笑笑人头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flipH="1">
              <a:off x="16895" y="8900"/>
              <a:ext cx="1479" cy="1485"/>
            </a:xfrm>
            <a:prstGeom prst="rect">
              <a:avLst/>
            </a:prstGeom>
          </p:spPr>
        </p:pic>
      </p:grpSp>
      <p:pic>
        <p:nvPicPr>
          <p:cNvPr id="18" name="图片 17" descr="山芋_副本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21050" y="371475"/>
            <a:ext cx="491490" cy="459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长方形气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935" y="4453890"/>
            <a:ext cx="6969760" cy="1662430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2"/>
            </p:custDataLst>
          </p:nvPr>
        </p:nvSpPr>
        <p:spPr>
          <a:xfrm>
            <a:off x="1120140" y="639445"/>
            <a:ext cx="7741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妹妹想和哥哥的</a:t>
            </a:r>
            <a:r>
              <a:rPr lang="en-US" altLang="zh-CN" sz="2800"/>
              <a:t>     </a:t>
            </a:r>
            <a:r>
              <a:rPr lang="zh-CN" altLang="en-US" sz="2800"/>
              <a:t>一样多，你有什么办法？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3260" y="697865"/>
            <a:ext cx="432000" cy="432000"/>
          </a:xfrm>
          <a:prstGeom prst="rect">
            <a:avLst/>
          </a:prstGeom>
        </p:spPr>
      </p:pic>
      <p:pic>
        <p:nvPicPr>
          <p:cNvPr id="2" name="图片 1" descr="山芋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145" y="680720"/>
            <a:ext cx="491490" cy="459105"/>
          </a:xfrm>
          <a:prstGeom prst="rect">
            <a:avLst/>
          </a:prstGeom>
        </p:spPr>
      </p:pic>
      <p:pic>
        <p:nvPicPr>
          <p:cNvPr id="3" name="图片 2" descr="算式空格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6330" y="1838960"/>
            <a:ext cx="4592320" cy="899160"/>
          </a:xfrm>
          <a:prstGeom prst="rect">
            <a:avLst/>
          </a:prstGeom>
        </p:spPr>
      </p:pic>
      <p:pic>
        <p:nvPicPr>
          <p:cNvPr id="4" name="图片 3" descr="3+2算式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7550" y="5514340"/>
            <a:ext cx="2136775" cy="448945"/>
          </a:xfrm>
          <a:prstGeom prst="rect">
            <a:avLst/>
          </a:prstGeom>
        </p:spPr>
      </p:pic>
      <p:pic>
        <p:nvPicPr>
          <p:cNvPr id="5" name="图片 4" descr="淘气画圈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6980" y="4699635"/>
            <a:ext cx="6420485" cy="467360"/>
          </a:xfrm>
          <a:prstGeom prst="rect">
            <a:avLst/>
          </a:prstGeom>
        </p:spPr>
      </p:pic>
      <p:pic>
        <p:nvPicPr>
          <p:cNvPr id="7" name="图片 6" descr="淘气人头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485" y="3321685"/>
            <a:ext cx="1390650" cy="137795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379460" y="3004185"/>
            <a:ext cx="3305175" cy="1913890"/>
            <a:chOff x="13195" y="5519"/>
            <a:chExt cx="5205" cy="3014"/>
          </a:xfrm>
        </p:grpSpPr>
        <p:pic>
          <p:nvPicPr>
            <p:cNvPr id="14" name="图片 13" descr="长方形气泡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195" y="6534"/>
              <a:ext cx="4226" cy="1999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397" y="6686"/>
              <a:ext cx="4024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latin typeface="华文楷体" panose="02010600040101010101" charset="-122"/>
                  <a:ea typeface="华文楷体" panose="02010600040101010101" charset="-122"/>
                </a:rPr>
                <a:t>妹妹再挖</a:t>
              </a:r>
              <a:r>
                <a:rPr lang="en-US" altLang="zh-CN" sz="3200">
                  <a:latin typeface="华文楷体" panose="02010600040101010101" charset="-122"/>
                  <a:ea typeface="华文楷体" panose="02010600040101010101" charset="-122"/>
                </a:rPr>
                <a:t>2</a:t>
              </a:r>
              <a:r>
                <a:rPr lang="zh-CN" altLang="en-US" sz="3200">
                  <a:latin typeface="华文楷体" panose="02010600040101010101" charset="-122"/>
                  <a:ea typeface="华文楷体" panose="02010600040101010101" charset="-122"/>
                </a:rPr>
                <a:t>个</a:t>
              </a:r>
              <a:endParaRPr lang="zh-CN" altLang="en-US" sz="3200">
                <a:latin typeface="华文楷体" panose="02010600040101010101" charset="-122"/>
                <a:ea typeface="华文楷体" panose="02010600040101010101" charset="-122"/>
              </a:endParaRPr>
            </a:p>
            <a:p>
              <a:r>
                <a:rPr lang="zh-CN" altLang="en-US" sz="3200">
                  <a:latin typeface="华文楷体" panose="02010600040101010101" charset="-122"/>
                  <a:ea typeface="华文楷体" panose="02010600040101010101" charset="-122"/>
                </a:rPr>
                <a:t>就一样多了。</a:t>
              </a:r>
              <a:endParaRPr lang="zh-CN" altLang="en-US" sz="3200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pic>
          <p:nvPicPr>
            <p:cNvPr id="13" name="图片 12" descr="笑笑人头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6805" y="5519"/>
              <a:ext cx="1595" cy="1575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2572385" y="1849755"/>
            <a:ext cx="5708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chemeClr val="tx1"/>
                </a:solidFill>
              </a:rPr>
              <a:t>5</a:t>
            </a:r>
            <a:endParaRPr lang="en-US" altLang="zh-CN" sz="5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31235" y="1957705"/>
            <a:ext cx="69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endParaRPr lang="zh-CN" altLang="en-US" sz="40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42485" y="1849755"/>
            <a:ext cx="5708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chemeClr val="tx1"/>
                </a:solidFill>
              </a:rPr>
              <a:t>3</a:t>
            </a:r>
            <a:endParaRPr lang="en-US" altLang="zh-CN" sz="5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24905" y="1844675"/>
            <a:ext cx="5708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chemeClr val="tx1"/>
                </a:solidFill>
              </a:rPr>
              <a:t>2</a:t>
            </a:r>
            <a:endParaRPr lang="en-US" altLang="zh-CN" sz="5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317230" y="1499235"/>
            <a:ext cx="3257550" cy="150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黑板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855" y="1129665"/>
            <a:ext cx="9227820" cy="3737610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2"/>
            </p:custDataLst>
          </p:nvPr>
        </p:nvSpPr>
        <p:spPr>
          <a:xfrm>
            <a:off x="1120140" y="480060"/>
            <a:ext cx="5162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奇思是这样想的，你能看懂吗？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3260" y="538480"/>
            <a:ext cx="432000" cy="432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730490" y="4281805"/>
            <a:ext cx="3933825" cy="2019300"/>
            <a:chOff x="12174" y="6994"/>
            <a:chExt cx="6195" cy="3180"/>
          </a:xfrm>
        </p:grpSpPr>
        <p:pic>
          <p:nvPicPr>
            <p:cNvPr id="5" name="图片 4" descr="长方形气泡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74" y="8348"/>
              <a:ext cx="4538" cy="1764"/>
            </a:xfrm>
            <a:prstGeom prst="rect">
              <a:avLst/>
            </a:prstGeom>
          </p:spPr>
        </p:pic>
        <p:pic>
          <p:nvPicPr>
            <p:cNvPr id="7" name="图片 6" descr="淘气人头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6117" y="6994"/>
              <a:ext cx="2252" cy="217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2243" y="8480"/>
              <a:ext cx="4666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哥哥给妹妹</a:t>
              </a:r>
              <a:r>
                <a:rPr lang="en-US" altLang="zh-CN" sz="32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1</a:t>
              </a:r>
              <a:r>
                <a:rPr lang="zh-CN" altLang="en-US" sz="32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个就一样多了。</a:t>
              </a:r>
              <a:endPara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</p:txBody>
        </p:sp>
      </p:grpSp>
      <p:pic>
        <p:nvPicPr>
          <p:cNvPr id="13" name="图片 12" descr="黑板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1280" y="2939415"/>
            <a:ext cx="829945" cy="1086485"/>
          </a:xfrm>
          <a:prstGeom prst="rect">
            <a:avLst/>
          </a:prstGeom>
        </p:spPr>
      </p:pic>
      <p:pic>
        <p:nvPicPr>
          <p:cNvPr id="17" name="图片 16" descr="圈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8180" y="2373630"/>
            <a:ext cx="484505" cy="527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63542 0.136111 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4375 0.13037 L 0 0 " pathEditMode="relative" ptsTypes="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544955"/>
            <a:ext cx="674370" cy="7194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239520" y="1687830"/>
            <a:ext cx="7039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妹妹再折几个就和哥哥的一样多？</a:t>
            </a:r>
            <a:endParaRPr lang="zh-CN" altLang="en-US" sz="2800"/>
          </a:p>
        </p:txBody>
      </p:sp>
      <p:pic>
        <p:nvPicPr>
          <p:cNvPr id="2" name="图片 1" descr="哥哥人头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56190" y="2655570"/>
            <a:ext cx="1280160" cy="1338580"/>
          </a:xfrm>
          <a:prstGeom prst="rect">
            <a:avLst/>
          </a:prstGeom>
        </p:spPr>
      </p:pic>
      <p:pic>
        <p:nvPicPr>
          <p:cNvPr id="5" name="图片 4" descr="妹妹人头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71220" y="2965450"/>
            <a:ext cx="1235075" cy="1120775"/>
          </a:xfrm>
          <a:prstGeom prst="rect">
            <a:avLst/>
          </a:prstGeom>
        </p:spPr>
      </p:pic>
      <p:pic>
        <p:nvPicPr>
          <p:cNvPr id="7" name="图片 6" descr="练1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4445" y="2209800"/>
            <a:ext cx="7407910" cy="2715895"/>
          </a:xfrm>
          <a:prstGeom prst="rect">
            <a:avLst/>
          </a:prstGeom>
        </p:spPr>
      </p:pic>
      <p:pic>
        <p:nvPicPr>
          <p:cNvPr id="8" name="图片 7" descr="算式空格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0975" y="5316220"/>
            <a:ext cx="4288155" cy="839470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4145280" y="5293360"/>
            <a:ext cx="5708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7</a:t>
            </a:r>
            <a:endParaRPr lang="en-US" altLang="zh-CN" sz="540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5071745" y="5379720"/>
            <a:ext cx="69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endParaRPr lang="zh-CN" altLang="en-US" sz="400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6096635" y="5271770"/>
            <a:ext cx="5708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3</a:t>
            </a:r>
            <a:endParaRPr lang="en-US" altLang="zh-CN" sz="540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7571105" y="5245100"/>
            <a:ext cx="5708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4</a:t>
            </a:r>
            <a:endParaRPr lang="en-US" altLang="zh-CN" sz="540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93704" b="88698"/>
          <a:stretch>
            <a:fillRect/>
          </a:stretch>
        </p:blipFill>
        <p:spPr>
          <a:xfrm>
            <a:off x="565150" y="1544955"/>
            <a:ext cx="763270" cy="80835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328420" y="168783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说一说，填一填。</a:t>
            </a:r>
            <a:endParaRPr lang="zh-CN" altLang="zh-CN" sz="2800"/>
          </a:p>
        </p:txBody>
      </p:sp>
      <p:pic>
        <p:nvPicPr>
          <p:cNvPr id="4" name="图片 3" descr="练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595" y="2813050"/>
            <a:ext cx="10575925" cy="236410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1160780" y="3075940"/>
            <a:ext cx="570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</a:rPr>
              <a:t>3</a:t>
            </a:r>
            <a:endParaRPr lang="en-US" altLang="zh-CN" sz="480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9330690" y="3054350"/>
            <a:ext cx="570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</a:rPr>
              <a:t>2</a:t>
            </a:r>
            <a:endParaRPr lang="en-US" altLang="zh-CN" sz="480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2204085" y="4157980"/>
            <a:ext cx="570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</a:rPr>
              <a:t>2</a:t>
            </a:r>
            <a:endParaRPr lang="en-US" altLang="zh-CN" sz="480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10378440" y="4125595"/>
            <a:ext cx="570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</a:rPr>
              <a:t>2</a:t>
            </a:r>
            <a:endParaRPr lang="en-US" altLang="zh-CN" sz="480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86273"/>
          <a:stretch>
            <a:fillRect/>
          </a:stretch>
        </p:blipFill>
        <p:spPr>
          <a:xfrm>
            <a:off x="948690" y="1305560"/>
            <a:ext cx="579120" cy="647700"/>
          </a:xfrm>
          <a:prstGeom prst="rect">
            <a:avLst/>
          </a:prstGeom>
        </p:spPr>
      </p:pic>
      <p:pic>
        <p:nvPicPr>
          <p:cNvPr id="3" name="图片 2" descr="练一练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2620" y="-69215"/>
            <a:ext cx="2308860" cy="12738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479550" y="134747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填一填，说一说。</a:t>
            </a:r>
            <a:endParaRPr lang="zh-CN" altLang="zh-CN" sz="2800"/>
          </a:p>
        </p:txBody>
      </p:sp>
      <p:pic>
        <p:nvPicPr>
          <p:cNvPr id="5" name="图片 4" descr="问号_副本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03555" y="1347470"/>
            <a:ext cx="443865" cy="634365"/>
          </a:xfrm>
          <a:prstGeom prst="rect">
            <a:avLst/>
          </a:prstGeom>
        </p:spPr>
      </p:pic>
      <p:pic>
        <p:nvPicPr>
          <p:cNvPr id="7" name="图片 6" descr="气泡8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9775" y="4320540"/>
            <a:ext cx="2635885" cy="1496695"/>
          </a:xfrm>
          <a:prstGeom prst="rect">
            <a:avLst/>
          </a:prstGeom>
        </p:spPr>
      </p:pic>
      <p:pic>
        <p:nvPicPr>
          <p:cNvPr id="8" name="图片 7" descr="奇思招手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420" y="3000375"/>
            <a:ext cx="1588135" cy="3049270"/>
          </a:xfrm>
          <a:prstGeom prst="rect">
            <a:avLst/>
          </a:prstGeom>
        </p:spPr>
      </p:pic>
      <p:pic>
        <p:nvPicPr>
          <p:cNvPr id="9" name="图片 8" descr="练3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1715" y="3580765"/>
            <a:ext cx="6841490" cy="2548255"/>
          </a:xfrm>
          <a:prstGeom prst="rect">
            <a:avLst/>
          </a:prstGeom>
        </p:spPr>
      </p:pic>
      <p:pic>
        <p:nvPicPr>
          <p:cNvPr id="10" name="图片 9" descr="算式空格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1910" y="1891030"/>
            <a:ext cx="4349750" cy="8515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42610" y="3627755"/>
            <a:ext cx="43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1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82030" y="3660140"/>
            <a:ext cx="43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2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63210" y="4062095"/>
            <a:ext cx="43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3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67400" y="4083685"/>
            <a:ext cx="43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4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06820" y="4149725"/>
            <a:ext cx="43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5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215880" y="3649345"/>
            <a:ext cx="43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1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713720" y="3690620"/>
            <a:ext cx="43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2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 rot="360000">
            <a:off x="10187940" y="4062095"/>
            <a:ext cx="43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3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661650" y="4154805"/>
            <a:ext cx="43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4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906000" y="4519930"/>
            <a:ext cx="43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5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358120" y="4575810"/>
            <a:ext cx="43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6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810875" y="4605655"/>
            <a:ext cx="43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7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23" name="文本框 22"/>
          <p:cNvSpPr txBox="1"/>
          <p:nvPr>
            <p:custDataLst>
              <p:tags r:id="rId12"/>
            </p:custDataLst>
          </p:nvPr>
        </p:nvSpPr>
        <p:spPr>
          <a:xfrm>
            <a:off x="6569075" y="1866900"/>
            <a:ext cx="5708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7</a:t>
            </a:r>
            <a:endParaRPr lang="en-US" altLang="zh-CN" sz="540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3"/>
            </p:custDataLst>
          </p:nvPr>
        </p:nvSpPr>
        <p:spPr>
          <a:xfrm>
            <a:off x="7452360" y="1953260"/>
            <a:ext cx="69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endParaRPr lang="zh-CN" altLang="en-US" sz="400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>
          <a:xfrm>
            <a:off x="8520430" y="1866900"/>
            <a:ext cx="5708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5</a:t>
            </a:r>
            <a:endParaRPr lang="en-US" altLang="zh-CN" sz="540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5"/>
            </p:custDataLst>
          </p:nvPr>
        </p:nvSpPr>
        <p:spPr>
          <a:xfrm>
            <a:off x="10016490" y="1829435"/>
            <a:ext cx="5708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2</a:t>
            </a:r>
            <a:endParaRPr lang="en-US" altLang="zh-CN" sz="540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467850" y="549910"/>
            <a:ext cx="2148840" cy="797560"/>
            <a:chOff x="14908" y="1716"/>
            <a:chExt cx="3384" cy="1256"/>
          </a:xfrm>
        </p:grpSpPr>
        <p:pic>
          <p:nvPicPr>
            <p:cNvPr id="27" name="图片 26" descr="答案气泡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4908" y="1716"/>
              <a:ext cx="3384" cy="1256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15135" y="1933"/>
              <a:ext cx="29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</a:rPr>
                <a:t>还可以</a:t>
              </a:r>
              <a:r>
                <a:rPr lang="zh-CN" altLang="en-US" sz="2800">
                  <a:solidFill>
                    <a:srgbClr val="7030A0"/>
                  </a:solidFill>
                  <a:latin typeface="微软雅黑" panose="020B0503020204020204" charset="-122"/>
                  <a:ea typeface="微软雅黑" panose="020B0503020204020204" charset="-122"/>
                </a:rPr>
                <a:t>……</a:t>
              </a:r>
              <a:endParaRPr lang="zh-CN" altLang="en-US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11" grpId="1"/>
      <p:bldP spid="12" grpId="1"/>
      <p:bldP spid="13" grpId="1"/>
      <p:bldP spid="14" grpId="1"/>
      <p:bldP spid="15" grpId="1"/>
      <p:bldP spid="16" grpId="1"/>
      <p:bldP spid="17" grpId="1"/>
      <p:bldP spid="18" grpId="1"/>
      <p:bldP spid="19" grpId="1"/>
      <p:bldP spid="20" grpId="1"/>
      <p:bldP spid="21" grpId="1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ln/>
                <a:solidFill>
                  <a:srgbClr val="62A8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  <a:endParaRPr lang="zh-CN" altLang="en-US" sz="3200" b="1">
              <a:ln/>
              <a:solidFill>
                <a:srgbClr val="62A83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commondata" val="eyJoZGlkIjoiMzg5NDUyZTcyMTU0NzM4NWFjZTRhZTBkNjM1M2Q1MTAifQ=="/>
  <p:tag name="COMMONDATA" val="eyJoZGlkIjoiMjE4MjhlOWRhZGFiNWRkNmM2MTZjNTIzOTdlYzUyN2IifQ=="/>
  <p:tag name="KSO_WPP_MARK_KEY" val="cc7686d4-157e-44d2-9f5f-c6aa59f06f5f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WPS 演示</Application>
  <PresentationFormat>宽屏</PresentationFormat>
  <Paragraphs>82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黑体</vt:lpstr>
      <vt:lpstr>楷体</vt:lpstr>
      <vt:lpstr>微软雅黑</vt:lpstr>
      <vt:lpstr>华文楷体</vt:lpstr>
      <vt:lpstr>Arial Unicode MS</vt:lpstr>
      <vt:lpstr>Calibri</vt:lpstr>
      <vt:lpstr>方正大标宋简体</vt:lpstr>
      <vt:lpstr>思源宋体 Heavy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235</cp:revision>
  <dcterms:created xsi:type="dcterms:W3CDTF">2019-06-19T02:08:00Z</dcterms:created>
  <dcterms:modified xsi:type="dcterms:W3CDTF">2024-08-23T11:51:19Z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7DD852E598FC4ED3A025282699443DFC_13</vt:lpwstr>
  </property>
</Properties>
</file>