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294" r:id="rId3"/>
    <p:sldId id="288" r:id="rId5"/>
    <p:sldId id="286" r:id="rId6"/>
    <p:sldId id="287" r:id="rId7"/>
    <p:sldId id="304" r:id="rId8"/>
    <p:sldId id="299" r:id="rId9"/>
    <p:sldId id="306" r:id="rId10"/>
    <p:sldId id="307" r:id="rId11"/>
    <p:sldId id="300" r:id="rId12"/>
    <p:sldId id="301" r:id="rId13"/>
    <p:sldId id="302" r:id="rId14"/>
    <p:sldId id="303" r:id="rId15"/>
    <p:sldId id="310" r:id="rId16"/>
    <p:sldId id="315" r:id="rId17"/>
    <p:sldId id="312" r:id="rId18"/>
    <p:sldId id="313" r:id="rId19"/>
    <p:sldId id="289" r:id="rId20"/>
  </p:sldIdLst>
  <p:sldSz cx="12192000" cy="6858000"/>
  <p:notesSz cx="6858000" cy="9144000"/>
  <p:embeddedFontLst>
    <p:embeddedFont>
      <p:font typeface="方正大标宋简体" panose="02000000000000000000" charset="-122"/>
      <p:regular r:id="rId25"/>
    </p:embeddedFont>
    <p:embeddedFont>
      <p:font typeface="微软雅黑" panose="020B0503020204020204" charset="-122"/>
      <p:regular r:id="rId26"/>
    </p:embeddedFont>
    <p:embeddedFont>
      <p:font typeface="华文楷体" panose="02010600040101010101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 userDrawn="1">
          <p15:clr>
            <a:srgbClr val="A4A3A4"/>
          </p15:clr>
        </p15:guide>
        <p15:guide id="2" pos="38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AC9"/>
    <a:srgbClr val="FFFEEC"/>
    <a:srgbClr val="7FBB4D"/>
    <a:srgbClr val="B1D901"/>
    <a:srgbClr val="FFFFFF"/>
    <a:srgbClr val="FDF2D4"/>
    <a:srgbClr val="F8D33A"/>
    <a:srgbClr val="15B55C"/>
    <a:srgbClr val="D9F3E4"/>
    <a:srgbClr val="EDF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70"/>
        <p:guide pos="384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198.xml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课题页，时长</a:t>
            </a:r>
            <a:r>
              <a:rPr lang="en-US" altLang="zh-CN" dirty="0"/>
              <a:t>3-4</a:t>
            </a:r>
            <a:r>
              <a:rPr lang="zh-CN" altLang="en-US" dirty="0"/>
              <a:t>秒左右，如果是本课的试一试，则在课题后面加上“试一试”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526D-6177-4680-9543-72F7FA31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image" Target="../media/image1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8" name="图片 7" descr="有logo图片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67.xml"/><Relationship Id="rId7" Type="http://schemas.openxmlformats.org/officeDocument/2006/relationships/image" Target="../media/image4.png"/><Relationship Id="rId6" Type="http://schemas.openxmlformats.org/officeDocument/2006/relationships/tags" Target="../tags/tag66.xml"/><Relationship Id="rId5" Type="http://schemas.openxmlformats.org/officeDocument/2006/relationships/image" Target="../media/image3.png"/><Relationship Id="rId4" Type="http://schemas.openxmlformats.org/officeDocument/2006/relationships/tags" Target="../tags/tag65.xml"/><Relationship Id="rId3" Type="http://schemas.openxmlformats.org/officeDocument/2006/relationships/image" Target="../media/image2.png"/><Relationship Id="rId2" Type="http://schemas.openxmlformats.org/officeDocument/2006/relationships/tags" Target="../tags/tag64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tags" Target="../tags/tag132.xml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tags" Target="../tags/tag131.xml"/><Relationship Id="rId4" Type="http://schemas.openxmlformats.org/officeDocument/2006/relationships/image" Target="../media/image32.png"/><Relationship Id="rId3" Type="http://schemas.openxmlformats.org/officeDocument/2006/relationships/tags" Target="../tags/tag130.xml"/><Relationship Id="rId2" Type="http://schemas.openxmlformats.org/officeDocument/2006/relationships/image" Target="../media/image31.png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38.xml"/><Relationship Id="rId16" Type="http://schemas.openxmlformats.org/officeDocument/2006/relationships/tags" Target="../tags/tag137.xml"/><Relationship Id="rId15" Type="http://schemas.openxmlformats.org/officeDocument/2006/relationships/tags" Target="../tags/tag136.xml"/><Relationship Id="rId14" Type="http://schemas.openxmlformats.org/officeDocument/2006/relationships/tags" Target="../tags/tag135.xml"/><Relationship Id="rId13" Type="http://schemas.openxmlformats.org/officeDocument/2006/relationships/tags" Target="../tags/tag134.xml"/><Relationship Id="rId12" Type="http://schemas.openxmlformats.org/officeDocument/2006/relationships/tags" Target="../tags/tag133.xml"/><Relationship Id="rId11" Type="http://schemas.openxmlformats.org/officeDocument/2006/relationships/image" Target="../media/image28.png"/><Relationship Id="rId10" Type="http://schemas.openxmlformats.org/officeDocument/2006/relationships/image" Target="../media/image11.png"/><Relationship Id="rId1" Type="http://schemas.openxmlformats.org/officeDocument/2006/relationships/tags" Target="../tags/tag12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image" Target="../media/image27.png"/><Relationship Id="rId7" Type="http://schemas.openxmlformats.org/officeDocument/2006/relationships/tags" Target="../tags/tag142.xml"/><Relationship Id="rId6" Type="http://schemas.openxmlformats.org/officeDocument/2006/relationships/image" Target="../media/image35.png"/><Relationship Id="rId5" Type="http://schemas.openxmlformats.org/officeDocument/2006/relationships/tags" Target="../tags/tag141.xml"/><Relationship Id="rId4" Type="http://schemas.openxmlformats.org/officeDocument/2006/relationships/image" Target="../media/image32.png"/><Relationship Id="rId3" Type="http://schemas.openxmlformats.org/officeDocument/2006/relationships/tags" Target="../tags/tag140.xml"/><Relationship Id="rId2" Type="http://schemas.openxmlformats.org/officeDocument/2006/relationships/image" Target="../media/image31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28.png"/><Relationship Id="rId11" Type="http://schemas.openxmlformats.org/officeDocument/2006/relationships/tags" Target="../tags/tag144.xml"/><Relationship Id="rId10" Type="http://schemas.openxmlformats.org/officeDocument/2006/relationships/image" Target="../media/image11.png"/><Relationship Id="rId1" Type="http://schemas.openxmlformats.org/officeDocument/2006/relationships/tags" Target="../tags/tag13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image" Target="../media/image38.png"/><Relationship Id="rId7" Type="http://schemas.openxmlformats.org/officeDocument/2006/relationships/tags" Target="../tags/tag147.xml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9" Type="http://schemas.openxmlformats.org/officeDocument/2006/relationships/image" Target="../media/image48.png"/><Relationship Id="rId28" Type="http://schemas.openxmlformats.org/officeDocument/2006/relationships/tags" Target="../tags/tag158.xml"/><Relationship Id="rId27" Type="http://schemas.openxmlformats.org/officeDocument/2006/relationships/image" Target="../media/image47.png"/><Relationship Id="rId26" Type="http://schemas.openxmlformats.org/officeDocument/2006/relationships/tags" Target="../tags/tag157.xml"/><Relationship Id="rId25" Type="http://schemas.openxmlformats.org/officeDocument/2006/relationships/image" Target="../media/image46.png"/><Relationship Id="rId24" Type="http://schemas.openxmlformats.org/officeDocument/2006/relationships/tags" Target="../tags/tag156.xml"/><Relationship Id="rId23" Type="http://schemas.openxmlformats.org/officeDocument/2006/relationships/image" Target="../media/image45.png"/><Relationship Id="rId22" Type="http://schemas.openxmlformats.org/officeDocument/2006/relationships/tags" Target="../tags/tag155.xml"/><Relationship Id="rId21" Type="http://schemas.openxmlformats.org/officeDocument/2006/relationships/image" Target="../media/image44.png"/><Relationship Id="rId20" Type="http://schemas.openxmlformats.org/officeDocument/2006/relationships/tags" Target="../tags/tag154.xml"/><Relationship Id="rId2" Type="http://schemas.openxmlformats.org/officeDocument/2006/relationships/image" Target="../media/image36.png"/><Relationship Id="rId19" Type="http://schemas.openxmlformats.org/officeDocument/2006/relationships/image" Target="../media/image43.png"/><Relationship Id="rId18" Type="http://schemas.openxmlformats.org/officeDocument/2006/relationships/tags" Target="../tags/tag153.xml"/><Relationship Id="rId17" Type="http://schemas.openxmlformats.org/officeDocument/2006/relationships/image" Target="../media/image42.png"/><Relationship Id="rId16" Type="http://schemas.openxmlformats.org/officeDocument/2006/relationships/tags" Target="../tags/tag152.xml"/><Relationship Id="rId15" Type="http://schemas.openxmlformats.org/officeDocument/2006/relationships/image" Target="../media/image41.png"/><Relationship Id="rId14" Type="http://schemas.openxmlformats.org/officeDocument/2006/relationships/tags" Target="../tags/tag151.xml"/><Relationship Id="rId13" Type="http://schemas.openxmlformats.org/officeDocument/2006/relationships/image" Target="../media/image40.png"/><Relationship Id="rId12" Type="http://schemas.openxmlformats.org/officeDocument/2006/relationships/tags" Target="../tags/tag150.xml"/><Relationship Id="rId11" Type="http://schemas.openxmlformats.org/officeDocument/2006/relationships/image" Target="../media/image39.png"/><Relationship Id="rId10" Type="http://schemas.openxmlformats.org/officeDocument/2006/relationships/tags" Target="../tags/tag149.xml"/><Relationship Id="rId1" Type="http://schemas.openxmlformats.org/officeDocument/2006/relationships/tags" Target="../tags/tag14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Relationship Id="rId3" Type="http://schemas.openxmlformats.org/officeDocument/2006/relationships/tags" Target="../tags/tag160.xml"/><Relationship Id="rId23" Type="http://schemas.openxmlformats.org/officeDocument/2006/relationships/slideLayout" Target="../slideLayouts/slideLayout2.xml"/><Relationship Id="rId22" Type="http://schemas.openxmlformats.org/officeDocument/2006/relationships/image" Target="../media/image50.png"/><Relationship Id="rId21" Type="http://schemas.openxmlformats.org/officeDocument/2006/relationships/tags" Target="../tags/tag161.xml"/><Relationship Id="rId20" Type="http://schemas.openxmlformats.org/officeDocument/2006/relationships/image" Target="../media/image28.png"/><Relationship Id="rId2" Type="http://schemas.openxmlformats.org/officeDocument/2006/relationships/image" Target="../media/image36.png"/><Relationship Id="rId19" Type="http://schemas.openxmlformats.org/officeDocument/2006/relationships/image" Target="../media/image11.png"/><Relationship Id="rId18" Type="http://schemas.openxmlformats.org/officeDocument/2006/relationships/image" Target="../media/image27.png"/><Relationship Id="rId17" Type="http://schemas.openxmlformats.org/officeDocument/2006/relationships/image" Target="../media/image49.png"/><Relationship Id="rId16" Type="http://schemas.openxmlformats.org/officeDocument/2006/relationships/image" Target="../media/image48.png"/><Relationship Id="rId15" Type="http://schemas.openxmlformats.org/officeDocument/2006/relationships/image" Target="../media/image47.png"/><Relationship Id="rId14" Type="http://schemas.openxmlformats.org/officeDocument/2006/relationships/image" Target="../media/image46.png"/><Relationship Id="rId13" Type="http://schemas.openxmlformats.org/officeDocument/2006/relationships/image" Target="../media/image45.png"/><Relationship Id="rId12" Type="http://schemas.openxmlformats.org/officeDocument/2006/relationships/image" Target="../media/image44.png"/><Relationship Id="rId11" Type="http://schemas.openxmlformats.org/officeDocument/2006/relationships/image" Target="../media/image43.png"/><Relationship Id="rId10" Type="http://schemas.openxmlformats.org/officeDocument/2006/relationships/image" Target="../media/image42.png"/><Relationship Id="rId1" Type="http://schemas.openxmlformats.org/officeDocument/2006/relationships/tags" Target="../tags/tag15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1.png"/><Relationship Id="rId3" Type="http://schemas.openxmlformats.org/officeDocument/2006/relationships/tags" Target="../tags/tag163.xml"/><Relationship Id="rId2" Type="http://schemas.openxmlformats.org/officeDocument/2006/relationships/image" Target="../media/image51.png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71.xml"/><Relationship Id="rId17" Type="http://schemas.openxmlformats.org/officeDocument/2006/relationships/tags" Target="../tags/tag170.xml"/><Relationship Id="rId16" Type="http://schemas.openxmlformats.org/officeDocument/2006/relationships/tags" Target="../tags/tag169.xml"/><Relationship Id="rId15" Type="http://schemas.openxmlformats.org/officeDocument/2006/relationships/tags" Target="../tags/tag168.xml"/><Relationship Id="rId14" Type="http://schemas.openxmlformats.org/officeDocument/2006/relationships/image" Target="../media/image28.png"/><Relationship Id="rId13" Type="http://schemas.openxmlformats.org/officeDocument/2006/relationships/image" Target="../media/image11.png"/><Relationship Id="rId12" Type="http://schemas.openxmlformats.org/officeDocument/2006/relationships/image" Target="../media/image27.png"/><Relationship Id="rId11" Type="http://schemas.openxmlformats.org/officeDocument/2006/relationships/tags" Target="../tags/tag167.xml"/><Relationship Id="rId10" Type="http://schemas.openxmlformats.org/officeDocument/2006/relationships/tags" Target="../tags/tag166.xml"/><Relationship Id="rId1" Type="http://schemas.openxmlformats.org/officeDocument/2006/relationships/tags" Target="../tags/tag16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tags" Target="../tags/tag174.xml"/><Relationship Id="rId7" Type="http://schemas.openxmlformats.org/officeDocument/2006/relationships/image" Target="../media/image11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1.png"/><Relationship Id="rId3" Type="http://schemas.openxmlformats.org/officeDocument/2006/relationships/tags" Target="../tags/tag173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19" Type="http://schemas.openxmlformats.org/officeDocument/2006/relationships/tags" Target="../tags/tag185.xml"/><Relationship Id="rId18" Type="http://schemas.openxmlformats.org/officeDocument/2006/relationships/tags" Target="../tags/tag184.xml"/><Relationship Id="rId17" Type="http://schemas.openxmlformats.org/officeDocument/2006/relationships/tags" Target="../tags/tag183.xml"/><Relationship Id="rId16" Type="http://schemas.openxmlformats.org/officeDocument/2006/relationships/tags" Target="../tags/tag182.xml"/><Relationship Id="rId15" Type="http://schemas.openxmlformats.org/officeDocument/2006/relationships/tags" Target="../tags/tag181.xml"/><Relationship Id="rId14" Type="http://schemas.openxmlformats.org/officeDocument/2006/relationships/tags" Target="../tags/tag180.xml"/><Relationship Id="rId13" Type="http://schemas.openxmlformats.org/officeDocument/2006/relationships/tags" Target="../tags/tag179.xml"/><Relationship Id="rId12" Type="http://schemas.openxmlformats.org/officeDocument/2006/relationships/tags" Target="../tags/tag178.xml"/><Relationship Id="rId11" Type="http://schemas.openxmlformats.org/officeDocument/2006/relationships/tags" Target="../tags/tag177.xml"/><Relationship Id="rId10" Type="http://schemas.openxmlformats.org/officeDocument/2006/relationships/tags" Target="../tags/tag176.xml"/><Relationship Id="rId1" Type="http://schemas.openxmlformats.org/officeDocument/2006/relationships/tags" Target="../tags/tag17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tags" Target="../tags/tag188.xml"/><Relationship Id="rId3" Type="http://schemas.openxmlformats.org/officeDocument/2006/relationships/tags" Target="../tags/tag187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196.xml"/><Relationship Id="rId2" Type="http://schemas.openxmlformats.org/officeDocument/2006/relationships/image" Target="../media/image31.png"/><Relationship Id="rId19" Type="http://schemas.openxmlformats.org/officeDocument/2006/relationships/tags" Target="../tags/tag195.xml"/><Relationship Id="rId18" Type="http://schemas.openxmlformats.org/officeDocument/2006/relationships/tags" Target="../tags/tag194.xml"/><Relationship Id="rId17" Type="http://schemas.openxmlformats.org/officeDocument/2006/relationships/tags" Target="../tags/tag193.xml"/><Relationship Id="rId16" Type="http://schemas.openxmlformats.org/officeDocument/2006/relationships/image" Target="../media/image11.png"/><Relationship Id="rId15" Type="http://schemas.openxmlformats.org/officeDocument/2006/relationships/tags" Target="../tags/tag192.xml"/><Relationship Id="rId14" Type="http://schemas.openxmlformats.org/officeDocument/2006/relationships/tags" Target="../tags/tag191.xml"/><Relationship Id="rId13" Type="http://schemas.openxmlformats.org/officeDocument/2006/relationships/tags" Target="../tags/tag190.xml"/><Relationship Id="rId12" Type="http://schemas.openxmlformats.org/officeDocument/2006/relationships/tags" Target="../tags/tag189.xml"/><Relationship Id="rId11" Type="http://schemas.openxmlformats.org/officeDocument/2006/relationships/image" Target="../media/image27.png"/><Relationship Id="rId10" Type="http://schemas.openxmlformats.org/officeDocument/2006/relationships/image" Target="../media/image54.png"/><Relationship Id="rId1" Type="http://schemas.openxmlformats.org/officeDocument/2006/relationships/tags" Target="../tags/tag18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tags" Target="../tags/tag68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image" Target="../media/image8.png"/><Relationship Id="rId4" Type="http://schemas.openxmlformats.org/officeDocument/2006/relationships/image" Target="../media/image10.png"/><Relationship Id="rId3" Type="http://schemas.openxmlformats.org/officeDocument/2006/relationships/tags" Target="../tags/tag69.xml"/><Relationship Id="rId2" Type="http://schemas.openxmlformats.org/officeDocument/2006/relationships/image" Target="../media/image9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74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image" Target="../media/image10.pn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17.png"/><Relationship Id="rId13" Type="http://schemas.openxmlformats.org/officeDocument/2006/relationships/image" Target="../media/image16.png"/><Relationship Id="rId12" Type="http://schemas.openxmlformats.org/officeDocument/2006/relationships/image" Target="../media/image15.png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1" Type="http://schemas.openxmlformats.org/officeDocument/2006/relationships/tags" Target="../tags/tag7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4" Type="http://schemas.openxmlformats.org/officeDocument/2006/relationships/slideLayout" Target="../slideLayouts/slideLayout2.xml"/><Relationship Id="rId23" Type="http://schemas.openxmlformats.org/officeDocument/2006/relationships/tags" Target="../tags/tag93.xml"/><Relationship Id="rId22" Type="http://schemas.openxmlformats.org/officeDocument/2006/relationships/tags" Target="../tags/tag92.xml"/><Relationship Id="rId21" Type="http://schemas.openxmlformats.org/officeDocument/2006/relationships/image" Target="../media/image23.png"/><Relationship Id="rId20" Type="http://schemas.openxmlformats.org/officeDocument/2006/relationships/image" Target="../media/image11.png"/><Relationship Id="rId2" Type="http://schemas.openxmlformats.org/officeDocument/2006/relationships/image" Target="../media/image10.png"/><Relationship Id="rId19" Type="http://schemas.openxmlformats.org/officeDocument/2006/relationships/tags" Target="../tags/tag91.xml"/><Relationship Id="rId18" Type="http://schemas.openxmlformats.org/officeDocument/2006/relationships/tags" Target="../tags/tag90.xml"/><Relationship Id="rId17" Type="http://schemas.openxmlformats.org/officeDocument/2006/relationships/tags" Target="../tags/tag89.xml"/><Relationship Id="rId16" Type="http://schemas.openxmlformats.org/officeDocument/2006/relationships/tags" Target="../tags/tag88.xml"/><Relationship Id="rId15" Type="http://schemas.openxmlformats.org/officeDocument/2006/relationships/tags" Target="../tags/tag87.xml"/><Relationship Id="rId14" Type="http://schemas.openxmlformats.org/officeDocument/2006/relationships/tags" Target="../tags/tag86.xml"/><Relationship Id="rId13" Type="http://schemas.openxmlformats.org/officeDocument/2006/relationships/image" Target="../media/image12.png"/><Relationship Id="rId12" Type="http://schemas.openxmlformats.org/officeDocument/2006/relationships/image" Target="../media/image13.png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tags" Target="../tags/tag8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00.xml"/><Relationship Id="rId15" Type="http://schemas.openxmlformats.org/officeDocument/2006/relationships/tags" Target="../tags/tag99.xml"/><Relationship Id="rId14" Type="http://schemas.openxmlformats.org/officeDocument/2006/relationships/image" Target="../media/image23.png"/><Relationship Id="rId13" Type="http://schemas.openxmlformats.org/officeDocument/2006/relationships/image" Target="../media/image11.png"/><Relationship Id="rId12" Type="http://schemas.openxmlformats.org/officeDocument/2006/relationships/image" Target="../media/image12.png"/><Relationship Id="rId11" Type="http://schemas.openxmlformats.org/officeDocument/2006/relationships/image" Target="../media/image13.png"/><Relationship Id="rId10" Type="http://schemas.openxmlformats.org/officeDocument/2006/relationships/image" Target="../media/image22.png"/><Relationship Id="rId1" Type="http://schemas.openxmlformats.org/officeDocument/2006/relationships/tags" Target="../tags/tag9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121.xml"/><Relationship Id="rId25" Type="http://schemas.openxmlformats.org/officeDocument/2006/relationships/tags" Target="../tags/tag120.xml"/><Relationship Id="rId24" Type="http://schemas.openxmlformats.org/officeDocument/2006/relationships/tags" Target="../tags/tag119.xml"/><Relationship Id="rId23" Type="http://schemas.openxmlformats.org/officeDocument/2006/relationships/tags" Target="../tags/tag118.xml"/><Relationship Id="rId22" Type="http://schemas.openxmlformats.org/officeDocument/2006/relationships/tags" Target="../tags/tag117.xml"/><Relationship Id="rId21" Type="http://schemas.openxmlformats.org/officeDocument/2006/relationships/tags" Target="../tags/tag116.xml"/><Relationship Id="rId20" Type="http://schemas.openxmlformats.org/officeDocument/2006/relationships/tags" Target="../tags/tag115.xml"/><Relationship Id="rId2" Type="http://schemas.openxmlformats.org/officeDocument/2006/relationships/image" Target="../media/image10.png"/><Relationship Id="rId19" Type="http://schemas.openxmlformats.org/officeDocument/2006/relationships/tags" Target="../tags/tag114.xml"/><Relationship Id="rId18" Type="http://schemas.openxmlformats.org/officeDocument/2006/relationships/tags" Target="../tags/tag113.xml"/><Relationship Id="rId17" Type="http://schemas.openxmlformats.org/officeDocument/2006/relationships/tags" Target="../tags/tag112.xml"/><Relationship Id="rId16" Type="http://schemas.openxmlformats.org/officeDocument/2006/relationships/tags" Target="../tags/tag111.xml"/><Relationship Id="rId15" Type="http://schemas.openxmlformats.org/officeDocument/2006/relationships/tags" Target="../tags/tag110.xml"/><Relationship Id="rId14" Type="http://schemas.openxmlformats.org/officeDocument/2006/relationships/tags" Target="../tags/tag109.xml"/><Relationship Id="rId13" Type="http://schemas.openxmlformats.org/officeDocument/2006/relationships/tags" Target="../tags/tag10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image" Target="../media/image11.png"/><Relationship Id="rId1" Type="http://schemas.openxmlformats.org/officeDocument/2006/relationships/tags" Target="../tags/tag10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tags" Target="../tags/tag124.xml"/><Relationship Id="rId3" Type="http://schemas.openxmlformats.org/officeDocument/2006/relationships/image" Target="../media/image10.png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123.xml"/><Relationship Id="rId19" Type="http://schemas.openxmlformats.org/officeDocument/2006/relationships/image" Target="../media/image30.png"/><Relationship Id="rId18" Type="http://schemas.openxmlformats.org/officeDocument/2006/relationships/tags" Target="../tags/tag128.xml"/><Relationship Id="rId17" Type="http://schemas.openxmlformats.org/officeDocument/2006/relationships/tags" Target="../tags/tag127.xml"/><Relationship Id="rId16" Type="http://schemas.openxmlformats.org/officeDocument/2006/relationships/tags" Target="../tags/tag126.xml"/><Relationship Id="rId15" Type="http://schemas.openxmlformats.org/officeDocument/2006/relationships/tags" Target="../tags/tag125.xml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29.png"/><Relationship Id="rId11" Type="http://schemas.openxmlformats.org/officeDocument/2006/relationships/image" Target="../media/image23.png"/><Relationship Id="rId10" Type="http://schemas.openxmlformats.org/officeDocument/2006/relationships/image" Target="../media/image28.png"/><Relationship Id="rId1" Type="http://schemas.openxmlformats.org/officeDocument/2006/relationships/tags" Target="../tags/tag1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242060" y="2368233"/>
            <a:ext cx="5787390" cy="11068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zh-CN" altLang="en-US" sz="6600" spc="189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思源宋体 Heavy" panose="02020900000000000000" charset="-122"/>
                <a:sym typeface="+mn-ea"/>
              </a:rPr>
              <a:t>乘车</a:t>
            </a:r>
            <a:endParaRPr lang="zh-CN" altLang="en-US" sz="6600" spc="189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cs typeface="思源宋体 Heavy" panose="02020900000000000000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 rot="0">
            <a:off x="5678170" y="4602480"/>
            <a:ext cx="3462020" cy="1581785"/>
            <a:chOff x="11344" y="7316"/>
            <a:chExt cx="5452" cy="2491"/>
          </a:xfrm>
        </p:grpSpPr>
        <p:pic>
          <p:nvPicPr>
            <p:cNvPr id="10" name="图片 9" descr="一上笑笑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5272" y="7349"/>
              <a:ext cx="1524" cy="2458"/>
            </a:xfrm>
            <a:prstGeom prst="rect">
              <a:avLst/>
            </a:prstGeom>
          </p:spPr>
        </p:pic>
        <p:pic>
          <p:nvPicPr>
            <p:cNvPr id="11" name="图片 10" descr="一上奇思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967" y="7349"/>
              <a:ext cx="1421" cy="2431"/>
            </a:xfrm>
            <a:prstGeom prst="rect">
              <a:avLst/>
            </a:prstGeom>
          </p:spPr>
        </p:pic>
        <p:pic>
          <p:nvPicPr>
            <p:cNvPr id="12" name="图片 11" descr="一上妙想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flipH="1">
              <a:off x="12771" y="7384"/>
              <a:ext cx="1441" cy="2423"/>
            </a:xfrm>
            <a:prstGeom prst="rect">
              <a:avLst/>
            </a:prstGeom>
          </p:spPr>
        </p:pic>
        <p:pic>
          <p:nvPicPr>
            <p:cNvPr id="14" name="图片 13" descr="一上淘气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1344" y="7316"/>
              <a:ext cx="1427" cy="2491"/>
            </a:xfrm>
            <a:prstGeom prst="rect">
              <a:avLst/>
            </a:prstGeom>
          </p:spPr>
        </p:pic>
      </p:grpSp>
      <p:sp>
        <p:nvSpPr>
          <p:cNvPr id="16" name="TextBox 22"/>
          <p:cNvSpPr txBox="1"/>
          <p:nvPr/>
        </p:nvSpPr>
        <p:spPr>
          <a:xfrm>
            <a:off x="1325880" y="759460"/>
            <a:ext cx="9754870" cy="67373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p>
            <a:pPr algn="l">
              <a:lnSpc>
                <a:spcPts val="4760"/>
              </a:lnSpc>
            </a:pP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一年级上册  第四单元  </a:t>
            </a: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10以内数加与减</a:t>
            </a:r>
            <a:endParaRPr lang="zh-CN" altLang="en-US" sz="3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ts val="4760"/>
              </a:lnSpc>
            </a:pP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</a:t>
            </a:r>
            <a:endParaRPr lang="zh-CN" altLang="en-US" sz="3200" b="1" dirty="0">
              <a:solidFill>
                <a:srgbClr val="62A83A"/>
              </a:solidFill>
              <a:effectLst/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sp>
        <p:nvSpPr>
          <p:cNvPr id="22" name="Freeform 3"/>
          <p:cNvSpPr/>
          <p:nvPr/>
        </p:nvSpPr>
        <p:spPr>
          <a:xfrm flipH="1">
            <a:off x="7835900" y="1038225"/>
            <a:ext cx="3310890" cy="5224145"/>
          </a:xfrm>
          <a:custGeom>
            <a:avLst/>
            <a:gdLst/>
            <a:ahLst/>
            <a:cxnLst/>
            <a:rect l="l" t="t" r="r" b="b"/>
            <a:pathLst>
              <a:path w="3331507" h="5896473">
                <a:moveTo>
                  <a:pt x="3331507" y="0"/>
                </a:moveTo>
                <a:lnTo>
                  <a:pt x="0" y="0"/>
                </a:lnTo>
                <a:lnTo>
                  <a:pt x="0" y="5896472"/>
                </a:lnTo>
                <a:lnTo>
                  <a:pt x="3331507" y="5896472"/>
                </a:lnTo>
                <a:lnTo>
                  <a:pt x="333150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练一练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1350" y="271145"/>
            <a:ext cx="2308860" cy="12738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6000" contrast="-6000"/>
          </a:blip>
          <a:srcRect r="83687" b="10928"/>
          <a:stretch>
            <a:fillRect/>
          </a:stretch>
        </p:blipFill>
        <p:spPr>
          <a:xfrm>
            <a:off x="565150" y="1544955"/>
            <a:ext cx="674370" cy="71945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034415" y="1687830"/>
            <a:ext cx="3429000" cy="586105"/>
            <a:chOff x="1952" y="2658"/>
            <a:chExt cx="5400" cy="923"/>
          </a:xfrm>
        </p:grpSpPr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1952" y="2658"/>
              <a:ext cx="540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zh-CN" sz="2800"/>
                <a:t>（</a:t>
              </a:r>
              <a:r>
                <a:rPr lang="en-US" altLang="zh-CN" sz="2800"/>
                <a:t>1</a:t>
              </a:r>
              <a:r>
                <a:rPr lang="zh-CN" altLang="en-US" sz="2800"/>
                <a:t>）一共有几根</a:t>
              </a:r>
              <a:r>
                <a:rPr lang="en-US" altLang="zh-CN" sz="2800"/>
                <a:t>   </a:t>
              </a:r>
              <a:r>
                <a:rPr lang="zh-CN" altLang="zh-CN" sz="2800"/>
                <a:t>？</a:t>
              </a:r>
              <a:endParaRPr lang="zh-CN" altLang="zh-CN" sz="2800"/>
            </a:p>
          </p:txBody>
        </p:sp>
        <p:pic>
          <p:nvPicPr>
            <p:cNvPr id="7" name="图片 6" descr="黄瓜_副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40" y="2693"/>
              <a:ext cx="228" cy="888"/>
            </a:xfrm>
            <a:prstGeom prst="rect">
              <a:avLst/>
            </a:prstGeom>
          </p:spPr>
        </p:pic>
      </p:grpSp>
      <p:pic>
        <p:nvPicPr>
          <p:cNvPr id="9" name="图片 8" descr="练1-1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020" y="2519045"/>
            <a:ext cx="6867525" cy="2986405"/>
          </a:xfrm>
          <a:prstGeom prst="rect">
            <a:avLst/>
          </a:prstGeom>
        </p:spPr>
      </p:pic>
      <p:pic>
        <p:nvPicPr>
          <p:cNvPr id="10" name="图片 9" descr="混合运算空算式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82765" y="2976245"/>
            <a:ext cx="4770755" cy="814705"/>
          </a:xfrm>
          <a:prstGeom prst="rect">
            <a:avLst/>
          </a:prstGeom>
        </p:spPr>
      </p:pic>
      <p:pic>
        <p:nvPicPr>
          <p:cNvPr id="11" name="图片 10" descr="结合符号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5690" y="3862070"/>
            <a:ext cx="1188085" cy="514985"/>
          </a:xfrm>
          <a:prstGeom prst="rect">
            <a:avLst/>
          </a:prstGeom>
        </p:spPr>
      </p:pic>
      <p:pic>
        <p:nvPicPr>
          <p:cNvPr id="12" name="图片 11" descr="空格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80325" y="4431030"/>
            <a:ext cx="704215" cy="774065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4106545" y="4340225"/>
            <a:ext cx="1073785" cy="103441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>
            <p:custDataLst>
              <p:tags r:id="rId12"/>
            </p:custDataLst>
          </p:nvPr>
        </p:nvSpPr>
        <p:spPr>
          <a:xfrm>
            <a:off x="7002780" y="297815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7030A0"/>
                </a:solidFill>
              </a:rPr>
              <a:t>3</a:t>
            </a:r>
            <a:endParaRPr lang="en-US" altLang="zh-CN" sz="4800">
              <a:solidFill>
                <a:srgbClr val="7030A0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 rot="21000000">
            <a:off x="1408430" y="3891915"/>
            <a:ext cx="1482090" cy="38417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600950" y="3090545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＋</a:t>
            </a:r>
            <a:endParaRPr lang="zh-CN" altLang="en-US" sz="3200" b="1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8332470" y="2976245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7030A0"/>
                </a:solidFill>
              </a:rPr>
              <a:t>2</a:t>
            </a:r>
            <a:endParaRPr lang="en-US" altLang="zh-CN" sz="4800">
              <a:solidFill>
                <a:srgbClr val="7030A0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884930" y="2821940"/>
            <a:ext cx="1875790" cy="124333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14"/>
            </p:custDataLst>
          </p:nvPr>
        </p:nvSpPr>
        <p:spPr>
          <a:xfrm>
            <a:off x="8979535" y="3092450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＋</a:t>
            </a:r>
            <a:endParaRPr lang="zh-CN" altLang="en-US" sz="3200" b="1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5"/>
            </p:custDataLst>
          </p:nvPr>
        </p:nvSpPr>
        <p:spPr>
          <a:xfrm>
            <a:off x="9678670" y="297815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7030A0"/>
                </a:solidFill>
              </a:rPr>
              <a:t>4</a:t>
            </a:r>
            <a:endParaRPr lang="en-US" altLang="zh-CN" sz="4800">
              <a:solidFill>
                <a:srgbClr val="7030A0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16"/>
            </p:custDataLst>
          </p:nvPr>
        </p:nvSpPr>
        <p:spPr>
          <a:xfrm>
            <a:off x="7797800" y="4432935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7030A0"/>
                </a:solidFill>
              </a:rPr>
              <a:t>5</a:t>
            </a:r>
            <a:endParaRPr lang="en-US" altLang="zh-CN" sz="4800">
              <a:solidFill>
                <a:srgbClr val="7030A0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17"/>
            </p:custDataLst>
          </p:nvPr>
        </p:nvSpPr>
        <p:spPr>
          <a:xfrm>
            <a:off x="11046460" y="297815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7030A0"/>
                </a:solidFill>
              </a:rPr>
              <a:t>9</a:t>
            </a:r>
            <a:endParaRPr lang="en-US" altLang="zh-CN" sz="480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ldLvl="0" animBg="1"/>
      <p:bldP spid="40" grpId="1" bldLvl="0" animBg="1"/>
      <p:bldP spid="30" grpId="0"/>
      <p:bldP spid="13" grpId="0" bldLvl="0" animBg="1"/>
      <p:bldP spid="13" grpId="1" bldLvl="0" animBg="1"/>
      <p:bldP spid="40" grpId="2" bldLvl="0" animBg="1"/>
      <p:bldP spid="14" grpId="0"/>
      <p:bldP spid="15" grpId="0"/>
      <p:bldP spid="13" grpId="2" bldLvl="0" animBg="1"/>
      <p:bldP spid="16" grpId="0" bldLvl="0" animBg="1"/>
      <p:bldP spid="16" grpId="1" bldLvl="0" animBg="1"/>
      <p:bldP spid="17" grpId="0"/>
      <p:bldP spid="18" grpId="0"/>
      <p:bldP spid="16" grpId="2" bldLvl="0" animBg="1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练一练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1350" y="271145"/>
            <a:ext cx="2308860" cy="12738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6000" contrast="-6000"/>
          </a:blip>
          <a:srcRect r="83687" b="10928"/>
          <a:stretch>
            <a:fillRect/>
          </a:stretch>
        </p:blipFill>
        <p:spPr>
          <a:xfrm>
            <a:off x="565150" y="1544955"/>
            <a:ext cx="674370" cy="71945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034415" y="1687830"/>
            <a:ext cx="3429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/>
              <a:t>（</a:t>
            </a:r>
            <a:r>
              <a:rPr lang="en-US" altLang="zh-CN" sz="2800"/>
              <a:t>2</a:t>
            </a:r>
            <a:r>
              <a:rPr lang="zh-CN" altLang="en-US" sz="2800"/>
              <a:t>）一共有多少人</a:t>
            </a:r>
            <a:r>
              <a:rPr lang="zh-CN" altLang="zh-CN" sz="2800"/>
              <a:t>？</a:t>
            </a:r>
            <a:endParaRPr lang="zh-CN" altLang="zh-CN" sz="2800"/>
          </a:p>
        </p:txBody>
      </p:sp>
      <p:pic>
        <p:nvPicPr>
          <p:cNvPr id="9" name="图片 8" descr="练1-2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55" y="2740660"/>
            <a:ext cx="6964680" cy="2672080"/>
          </a:xfrm>
          <a:prstGeom prst="rect">
            <a:avLst/>
          </a:prstGeom>
        </p:spPr>
      </p:pic>
      <p:pic>
        <p:nvPicPr>
          <p:cNvPr id="10" name="图片 9" descr="混合运算空算式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82765" y="2976245"/>
            <a:ext cx="4770755" cy="814705"/>
          </a:xfrm>
          <a:prstGeom prst="rect">
            <a:avLst/>
          </a:prstGeom>
        </p:spPr>
      </p:pic>
      <p:pic>
        <p:nvPicPr>
          <p:cNvPr id="11" name="图片 10" descr="结合符号_副本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425690" y="3862070"/>
            <a:ext cx="1188085" cy="514985"/>
          </a:xfrm>
          <a:prstGeom prst="rect">
            <a:avLst/>
          </a:prstGeom>
        </p:spPr>
      </p:pic>
      <p:pic>
        <p:nvPicPr>
          <p:cNvPr id="12" name="图片 11" descr="空格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680325" y="4431030"/>
            <a:ext cx="704215" cy="774065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7002780" y="297815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7030A0"/>
                </a:solidFill>
              </a:rPr>
              <a:t>3</a:t>
            </a:r>
            <a:endParaRPr lang="en-US" altLang="zh-CN" sz="4800">
              <a:solidFill>
                <a:srgbClr val="7030A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600950" y="3090545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＋</a:t>
            </a:r>
            <a:endParaRPr lang="zh-CN" altLang="en-US" sz="3200" b="1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32470" y="2976245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7030A0"/>
                </a:solidFill>
              </a:rPr>
              <a:t>3</a:t>
            </a:r>
            <a:endParaRPr lang="en-US" altLang="zh-CN" sz="4800">
              <a:solidFill>
                <a:srgbClr val="7030A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979535" y="3092450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＋</a:t>
            </a:r>
            <a:endParaRPr lang="zh-CN" altLang="en-US" sz="3200" b="1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678670" y="297815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7030A0"/>
                </a:solidFill>
              </a:rPr>
              <a:t>3</a:t>
            </a:r>
            <a:endParaRPr lang="en-US" altLang="zh-CN" sz="4800">
              <a:solidFill>
                <a:srgbClr val="7030A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797800" y="4432935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7030A0"/>
                </a:solidFill>
              </a:rPr>
              <a:t>6</a:t>
            </a:r>
            <a:endParaRPr lang="en-US" altLang="zh-CN" sz="4800">
              <a:solidFill>
                <a:srgbClr val="7030A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046460" y="297815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7030A0"/>
                </a:solidFill>
              </a:rPr>
              <a:t>9</a:t>
            </a:r>
            <a:endParaRPr lang="en-US" altLang="zh-CN" sz="4800">
              <a:solidFill>
                <a:srgbClr val="7030A0"/>
              </a:solidFill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2950210" y="3589020"/>
            <a:ext cx="1513205" cy="167386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728345" y="2978150"/>
            <a:ext cx="2221230" cy="167386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4749165" y="3916045"/>
            <a:ext cx="2221230" cy="167386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30" grpId="0"/>
      <p:bldP spid="13" grpId="0" animBg="1"/>
      <p:bldP spid="13" grpId="1" animBg="1"/>
      <p:bldP spid="40" grpId="2" animBg="1"/>
      <p:bldP spid="15" grpId="0"/>
      <p:bldP spid="14" grpId="0"/>
      <p:bldP spid="13" grpId="2" animBg="1"/>
      <p:bldP spid="16" grpId="0" bldLvl="0" animBg="1"/>
      <p:bldP spid="16" grpId="1" bldLvl="0" animBg="1"/>
      <p:bldP spid="18" grpId="0"/>
      <p:bldP spid="17" grpId="0"/>
      <p:bldP spid="16" grpId="2" bldLvl="0" animBg="1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试一试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1980" y="247650"/>
            <a:ext cx="2230120" cy="9474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20140" y="1409065"/>
            <a:ext cx="51638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说一说，你发现了哪些数学信息？</a:t>
            </a:r>
            <a:endParaRPr lang="zh-CN" altLang="en-US" sz="2800"/>
          </a:p>
        </p:txBody>
      </p:sp>
      <p:pic>
        <p:nvPicPr>
          <p:cNvPr id="7" name="图片 6" descr="点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3260" y="1467485"/>
            <a:ext cx="432000" cy="4320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115175" y="1797685"/>
            <a:ext cx="3308350" cy="2179320"/>
            <a:chOff x="10916" y="-51"/>
            <a:chExt cx="5210" cy="3432"/>
          </a:xfrm>
        </p:grpSpPr>
        <p:pic>
          <p:nvPicPr>
            <p:cNvPr id="10" name="图片 9" descr="长方形气泡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16" y="1250"/>
              <a:ext cx="4915" cy="2131"/>
            </a:xfrm>
            <a:prstGeom prst="rect">
              <a:avLst/>
            </a:prstGeom>
          </p:spPr>
        </p:pic>
        <p:pic>
          <p:nvPicPr>
            <p:cNvPr id="12" name="图片 11" descr="笑笑人头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4424" y="-51"/>
              <a:ext cx="1702" cy="1616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1370" y="1565"/>
              <a:ext cx="4285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/>
                <a:t>合唱队里有</a:t>
              </a:r>
              <a:r>
                <a:rPr lang="en-US" altLang="zh-CN" sz="2800"/>
                <a:t>4</a:t>
              </a:r>
              <a:r>
                <a:rPr lang="zh-CN" altLang="en-US" sz="2800"/>
                <a:t>个男生，</a:t>
              </a:r>
              <a:r>
                <a:rPr lang="en-US" altLang="zh-CN" sz="2800"/>
                <a:t>5</a:t>
              </a:r>
              <a:r>
                <a:rPr lang="zh-CN" altLang="en-US" sz="2800"/>
                <a:t>个女生。</a:t>
              </a:r>
              <a:endParaRPr lang="zh-CN" altLang="en-US" sz="280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743315" y="3875405"/>
            <a:ext cx="3326765" cy="2381250"/>
            <a:chOff x="13758" y="3682"/>
            <a:chExt cx="5239" cy="3750"/>
          </a:xfrm>
        </p:grpSpPr>
        <p:pic>
          <p:nvPicPr>
            <p:cNvPr id="13" name="图片 12" descr="长方形气泡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758" y="4905"/>
              <a:ext cx="4432" cy="2527"/>
            </a:xfrm>
            <a:prstGeom prst="rect">
              <a:avLst/>
            </a:prstGeom>
          </p:spPr>
        </p:pic>
        <p:pic>
          <p:nvPicPr>
            <p:cNvPr id="11" name="图片 10" descr="淘气人头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6986" y="3682"/>
              <a:ext cx="1628" cy="1649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4383" y="5078"/>
              <a:ext cx="4614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/>
                <a:t>第一排有</a:t>
              </a:r>
              <a:r>
                <a:rPr lang="en-US" altLang="zh-CN" sz="2800"/>
                <a:t>2</a:t>
              </a:r>
              <a:r>
                <a:rPr lang="zh-CN" altLang="en-US" sz="2800"/>
                <a:t>人，</a:t>
              </a:r>
              <a:endParaRPr lang="zh-CN" altLang="en-US" sz="2800"/>
            </a:p>
            <a:p>
              <a:r>
                <a:rPr lang="zh-CN" altLang="en-US" sz="2800"/>
                <a:t>第二排有</a:t>
              </a:r>
              <a:r>
                <a:rPr lang="en-US" altLang="zh-CN" sz="2800"/>
                <a:t>3</a:t>
              </a:r>
              <a:r>
                <a:rPr lang="zh-CN" altLang="en-US" sz="2800"/>
                <a:t>人，</a:t>
              </a:r>
              <a:endParaRPr lang="zh-CN" altLang="en-US" sz="2800"/>
            </a:p>
            <a:p>
              <a:r>
                <a:rPr lang="zh-CN" altLang="en-US" sz="2800"/>
                <a:t>第三排有</a:t>
              </a:r>
              <a:r>
                <a:rPr lang="en-US" altLang="zh-CN" sz="2800"/>
                <a:t>4</a:t>
              </a:r>
              <a:r>
                <a:rPr lang="zh-CN" altLang="en-US" sz="2800"/>
                <a:t>人。</a:t>
              </a:r>
              <a:endParaRPr lang="zh-CN" altLang="en-US" sz="2800"/>
            </a:p>
          </p:txBody>
        </p:sp>
      </p:grpSp>
      <p:sp>
        <p:nvSpPr>
          <p:cNvPr id="3" name="椭圆 2"/>
          <p:cNvSpPr/>
          <p:nvPr>
            <p:custDataLst>
              <p:tags r:id="rId9"/>
            </p:custDataLst>
          </p:nvPr>
        </p:nvSpPr>
        <p:spPr>
          <a:xfrm>
            <a:off x="495935" y="3780790"/>
            <a:ext cx="5179695" cy="2644140"/>
          </a:xfrm>
          <a:prstGeom prst="ellipse">
            <a:avLst/>
          </a:prstGeom>
          <a:solidFill>
            <a:srgbClr val="FBEAC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1-2_副本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545205" y="4427220"/>
            <a:ext cx="681990" cy="1701165"/>
          </a:xfrm>
          <a:prstGeom prst="rect">
            <a:avLst/>
          </a:prstGeom>
        </p:spPr>
      </p:pic>
      <p:pic>
        <p:nvPicPr>
          <p:cNvPr id="8" name="图片 7" descr="2-2_副本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826385" y="3776345"/>
            <a:ext cx="695325" cy="1711960"/>
          </a:xfrm>
          <a:prstGeom prst="rect">
            <a:avLst/>
          </a:prstGeom>
        </p:spPr>
      </p:pic>
      <p:pic>
        <p:nvPicPr>
          <p:cNvPr id="9" name="图片 8" descr="2-3_副本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871595" y="3698240"/>
            <a:ext cx="690245" cy="1714500"/>
          </a:xfrm>
          <a:prstGeom prst="rect">
            <a:avLst/>
          </a:prstGeom>
        </p:spPr>
      </p:pic>
      <p:pic>
        <p:nvPicPr>
          <p:cNvPr id="18" name="图片 17" descr="3-1_副本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91870" y="3028950"/>
            <a:ext cx="629920" cy="1677670"/>
          </a:xfrm>
          <a:prstGeom prst="rect">
            <a:avLst/>
          </a:prstGeom>
        </p:spPr>
      </p:pic>
      <p:pic>
        <p:nvPicPr>
          <p:cNvPr id="19" name="图片 18" descr="3-2_副本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077720" y="3027045"/>
            <a:ext cx="708660" cy="1562100"/>
          </a:xfrm>
          <a:prstGeom prst="rect">
            <a:avLst/>
          </a:prstGeom>
        </p:spPr>
      </p:pic>
      <p:pic>
        <p:nvPicPr>
          <p:cNvPr id="20" name="图片 19" descr="3-3_副本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3164205" y="2954655"/>
            <a:ext cx="708660" cy="1677670"/>
          </a:xfrm>
          <a:prstGeom prst="rect">
            <a:avLst/>
          </a:prstGeom>
        </p:spPr>
      </p:pic>
      <p:pic>
        <p:nvPicPr>
          <p:cNvPr id="21" name="图片 20" descr="3-4_副本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227195" y="2826385"/>
            <a:ext cx="802640" cy="1847850"/>
          </a:xfrm>
          <a:prstGeom prst="rect">
            <a:avLst/>
          </a:prstGeom>
        </p:spPr>
      </p:pic>
      <p:pic>
        <p:nvPicPr>
          <p:cNvPr id="22" name="图片 21" descr="2-1_副本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473835" y="3834765"/>
            <a:ext cx="918210" cy="1690370"/>
          </a:xfrm>
          <a:prstGeom prst="rect">
            <a:avLst/>
          </a:prstGeom>
        </p:spPr>
      </p:pic>
      <p:pic>
        <p:nvPicPr>
          <p:cNvPr id="23" name="图片 22" descr="1-1_副本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2259330" y="4502785"/>
            <a:ext cx="776605" cy="1633220"/>
          </a:xfrm>
          <a:prstGeom prst="rect">
            <a:avLst/>
          </a:prstGeom>
        </p:spPr>
      </p:pic>
      <p:pic>
        <p:nvPicPr>
          <p:cNvPr id="24" name="图片 23" descr="乐谱_副本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1718945" y="2868295"/>
            <a:ext cx="2493645" cy="452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试一试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0070" y="168275"/>
            <a:ext cx="2230120" cy="9474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78230" y="1329690"/>
            <a:ext cx="6809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想一想，提出一个数学问题，并列式解答。</a:t>
            </a:r>
            <a:endParaRPr lang="zh-CN" altLang="en-US" sz="2800"/>
          </a:p>
        </p:txBody>
      </p:sp>
      <p:pic>
        <p:nvPicPr>
          <p:cNvPr id="7" name="图片 6" descr="点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1350" y="1388110"/>
            <a:ext cx="432000" cy="4320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7332980" y="1166495"/>
            <a:ext cx="4329430" cy="1423035"/>
            <a:chOff x="10709" y="3731"/>
            <a:chExt cx="6818" cy="2241"/>
          </a:xfrm>
        </p:grpSpPr>
        <p:pic>
          <p:nvPicPr>
            <p:cNvPr id="8" name="图片 7" descr="长方形气泡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09" y="4740"/>
              <a:ext cx="5776" cy="1232"/>
            </a:xfrm>
            <a:prstGeom prst="rect">
              <a:avLst/>
            </a:prstGeom>
          </p:spPr>
        </p:pic>
        <p:pic>
          <p:nvPicPr>
            <p:cNvPr id="3" name="图片 2" descr="淘气人头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5889" y="3731"/>
              <a:ext cx="1638" cy="1669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0894" y="4930"/>
              <a:ext cx="513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/>
                <a:t>一共有几个小朋友？</a:t>
              </a:r>
              <a:endParaRPr lang="zh-CN" altLang="en-US" sz="2800"/>
            </a:p>
          </p:txBody>
        </p:sp>
      </p:grpSp>
      <p:sp>
        <p:nvSpPr>
          <p:cNvPr id="19" name="椭圆 18"/>
          <p:cNvSpPr/>
          <p:nvPr/>
        </p:nvSpPr>
        <p:spPr>
          <a:xfrm>
            <a:off x="454025" y="3701415"/>
            <a:ext cx="5179695" cy="2644140"/>
          </a:xfrm>
          <a:prstGeom prst="ellipse">
            <a:avLst/>
          </a:prstGeom>
          <a:solidFill>
            <a:srgbClr val="FBEAC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1" name="图片 20" descr="1-2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3295" y="4347845"/>
            <a:ext cx="681990" cy="1701165"/>
          </a:xfrm>
          <a:prstGeom prst="rect">
            <a:avLst/>
          </a:prstGeom>
        </p:spPr>
      </p:pic>
      <p:pic>
        <p:nvPicPr>
          <p:cNvPr id="23" name="图片 22" descr="2-2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4475" y="3696970"/>
            <a:ext cx="695325" cy="1711960"/>
          </a:xfrm>
          <a:prstGeom prst="rect">
            <a:avLst/>
          </a:prstGeom>
        </p:spPr>
      </p:pic>
      <p:pic>
        <p:nvPicPr>
          <p:cNvPr id="24" name="图片 23" descr="2-3_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9685" y="3618865"/>
            <a:ext cx="690245" cy="1714500"/>
          </a:xfrm>
          <a:prstGeom prst="rect">
            <a:avLst/>
          </a:prstGeom>
        </p:spPr>
      </p:pic>
      <p:pic>
        <p:nvPicPr>
          <p:cNvPr id="25" name="图片 24" descr="3-1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960" y="2949575"/>
            <a:ext cx="629920" cy="1677670"/>
          </a:xfrm>
          <a:prstGeom prst="rect">
            <a:avLst/>
          </a:prstGeom>
        </p:spPr>
      </p:pic>
      <p:pic>
        <p:nvPicPr>
          <p:cNvPr id="26" name="图片 25" descr="3-2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5810" y="2947670"/>
            <a:ext cx="708660" cy="1562100"/>
          </a:xfrm>
          <a:prstGeom prst="rect">
            <a:avLst/>
          </a:prstGeom>
        </p:spPr>
      </p:pic>
      <p:pic>
        <p:nvPicPr>
          <p:cNvPr id="27" name="图片 26" descr="3-3_副本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2295" y="2875280"/>
            <a:ext cx="708660" cy="1677670"/>
          </a:xfrm>
          <a:prstGeom prst="rect">
            <a:avLst/>
          </a:prstGeom>
        </p:spPr>
      </p:pic>
      <p:pic>
        <p:nvPicPr>
          <p:cNvPr id="28" name="图片 27" descr="3-4_副本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85285" y="2747010"/>
            <a:ext cx="802640" cy="1847850"/>
          </a:xfrm>
          <a:prstGeom prst="rect">
            <a:avLst/>
          </a:prstGeom>
        </p:spPr>
      </p:pic>
      <p:pic>
        <p:nvPicPr>
          <p:cNvPr id="22" name="图片 21" descr="2-1_副本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31925" y="3755390"/>
            <a:ext cx="918210" cy="1690370"/>
          </a:xfrm>
          <a:prstGeom prst="rect">
            <a:avLst/>
          </a:prstGeom>
        </p:spPr>
      </p:pic>
      <p:pic>
        <p:nvPicPr>
          <p:cNvPr id="20" name="图片 19" descr="1-1_副本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17420" y="4423410"/>
            <a:ext cx="776605" cy="1633220"/>
          </a:xfrm>
          <a:prstGeom prst="rect">
            <a:avLst/>
          </a:prstGeom>
        </p:spPr>
      </p:pic>
      <p:pic>
        <p:nvPicPr>
          <p:cNvPr id="29" name="图片 28" descr="乐谱_副本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7035" y="2788920"/>
            <a:ext cx="2493645" cy="452755"/>
          </a:xfrm>
          <a:prstGeom prst="rect">
            <a:avLst/>
          </a:prstGeom>
        </p:spPr>
      </p:pic>
      <p:pic>
        <p:nvPicPr>
          <p:cNvPr id="30" name="图片 29" descr="算式空格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31585" y="2866390"/>
            <a:ext cx="4173220" cy="81661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6462395" y="2853055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4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395845" y="2977515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＋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398510" y="2853055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5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850120" y="286639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9</a:t>
            </a:r>
            <a:endParaRPr lang="en-US" altLang="zh-CN" sz="4800">
              <a:solidFill>
                <a:schemeClr val="tx1"/>
              </a:solidFill>
            </a:endParaRPr>
          </a:p>
        </p:txBody>
      </p:sp>
      <p:pic>
        <p:nvPicPr>
          <p:cNvPr id="35" name="图片 34" descr="混合运算空算式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68365" y="3973195"/>
            <a:ext cx="4834255" cy="79883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6087110" y="3970655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2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456805" y="3988435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3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815705" y="3988435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4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0166350" y="398780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9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725920" y="4099560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＋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092440" y="4099560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＋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2" name="图片 41" descr="结合符号_副本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11620" y="4805680"/>
            <a:ext cx="922655" cy="356235"/>
          </a:xfrm>
          <a:prstGeom prst="rect">
            <a:avLst/>
          </a:prstGeom>
        </p:spPr>
      </p:pic>
      <p:pic>
        <p:nvPicPr>
          <p:cNvPr id="43" name="图片 42" descr="空格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95440" y="5195570"/>
            <a:ext cx="731520" cy="731520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6803390" y="514604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5</a:t>
            </a:r>
            <a:endParaRPr lang="en-US" altLang="zh-CN" sz="4800">
              <a:solidFill>
                <a:schemeClr val="tx1"/>
              </a:solidFill>
            </a:endParaRPr>
          </a:p>
        </p:txBody>
      </p:sp>
      <p:pic>
        <p:nvPicPr>
          <p:cNvPr id="12" name="图片 11" descr="气泡9_副本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8846820" y="4922520"/>
            <a:ext cx="2815590" cy="1276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00"/>
                            </p:stCondLst>
                            <p:childTnLst>
                              <p:par>
                                <p:cTn id="1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1" grpId="0"/>
      <p:bldP spid="32" grpId="0"/>
      <p:bldP spid="33" grpId="0"/>
      <p:bldP spid="34" grpId="0"/>
      <p:bldP spid="36" grpId="0"/>
      <p:bldP spid="40" grpId="0"/>
      <p:bldP spid="37" grpId="0"/>
      <p:bldP spid="41" grpId="0"/>
      <p:bldP spid="38" grpId="0"/>
      <p:bldP spid="44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93704" b="88698"/>
          <a:stretch>
            <a:fillRect/>
          </a:stretch>
        </p:blipFill>
        <p:spPr>
          <a:xfrm>
            <a:off x="565150" y="926465"/>
            <a:ext cx="763270" cy="808355"/>
          </a:xfrm>
          <a:prstGeom prst="rect">
            <a:avLst/>
          </a:prstGeom>
        </p:spPr>
      </p:pic>
      <p:pic>
        <p:nvPicPr>
          <p:cNvPr id="4" name="图片 3" descr="练一练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1350" y="8890"/>
            <a:ext cx="2308860" cy="1273810"/>
          </a:xfrm>
          <a:prstGeom prst="rect">
            <a:avLst/>
          </a:prstGeom>
        </p:spPr>
      </p:pic>
      <p:pic>
        <p:nvPicPr>
          <p:cNvPr id="5" name="图片 4" descr="练2"/>
          <p:cNvPicPr>
            <a:picLocks noChangeAspect="1"/>
          </p:cNvPicPr>
          <p:nvPr/>
        </p:nvPicPr>
        <p:blipFill>
          <a:blip r:embed="rId5"/>
          <a:srcRect l="5960" t="9264" r="5695" b="5368"/>
          <a:stretch>
            <a:fillRect/>
          </a:stretch>
        </p:blipFill>
        <p:spPr>
          <a:xfrm>
            <a:off x="1014095" y="2102485"/>
            <a:ext cx="5476875" cy="35198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图片 5" descr="练2-2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4960" y="2334895"/>
            <a:ext cx="5073015" cy="313309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4071620" y="1434465"/>
            <a:ext cx="2820670" cy="802640"/>
            <a:chOff x="6412" y="2672"/>
            <a:chExt cx="4442" cy="1264"/>
          </a:xfrm>
        </p:grpSpPr>
        <p:pic>
          <p:nvPicPr>
            <p:cNvPr id="7" name="图片 6" descr="答案气泡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2" y="2672"/>
              <a:ext cx="4408" cy="1264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6620" y="2871"/>
              <a:ext cx="423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7030A0"/>
                  </a:solidFill>
                </a:rPr>
                <a:t>右面有</a:t>
              </a:r>
              <a:r>
                <a:rPr lang="en-US" altLang="zh-CN" sz="2800">
                  <a:solidFill>
                    <a:srgbClr val="7030A0"/>
                  </a:solidFill>
                </a:rPr>
                <a:t>3</a:t>
              </a:r>
              <a:r>
                <a:rPr lang="zh-CN" altLang="en-US" sz="2800">
                  <a:solidFill>
                    <a:srgbClr val="7030A0"/>
                  </a:solidFill>
                </a:rPr>
                <a:t>条金鱼。</a:t>
              </a:r>
              <a:endParaRPr lang="zh-CN" altLang="en-US" sz="2800">
                <a:solidFill>
                  <a:srgbClr val="7030A0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89585" y="1878330"/>
            <a:ext cx="2799080" cy="802640"/>
            <a:chOff x="771" y="3371"/>
            <a:chExt cx="4408" cy="1264"/>
          </a:xfrm>
        </p:grpSpPr>
        <p:pic>
          <p:nvPicPr>
            <p:cNvPr id="10" name="图片 9" descr="答案气泡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771" y="3371"/>
              <a:ext cx="4408" cy="1264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893" y="3549"/>
              <a:ext cx="423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7030A0"/>
                  </a:solidFill>
                </a:rPr>
                <a:t>左面有</a:t>
              </a:r>
              <a:r>
                <a:rPr lang="en-US" altLang="zh-CN" sz="2800">
                  <a:solidFill>
                    <a:srgbClr val="7030A0"/>
                  </a:solidFill>
                </a:rPr>
                <a:t>2</a:t>
              </a:r>
              <a:r>
                <a:rPr lang="zh-CN" altLang="en-US" sz="2800">
                  <a:solidFill>
                    <a:srgbClr val="7030A0"/>
                  </a:solidFill>
                </a:rPr>
                <a:t>条金鱼。</a:t>
              </a:r>
              <a:endParaRPr lang="zh-CN" altLang="en-US" sz="2800">
                <a:solidFill>
                  <a:srgbClr val="7030A0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90930" y="5391785"/>
            <a:ext cx="2830830" cy="802640"/>
            <a:chOff x="6087" y="9227"/>
            <a:chExt cx="4458" cy="1264"/>
          </a:xfrm>
        </p:grpSpPr>
        <p:pic>
          <p:nvPicPr>
            <p:cNvPr id="12" name="图片 11" descr="答案气泡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6087" y="9227"/>
              <a:ext cx="4408" cy="1264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6311" y="9420"/>
              <a:ext cx="423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7030A0"/>
                  </a:solidFill>
                </a:rPr>
                <a:t>下</a:t>
              </a:r>
              <a:r>
                <a:rPr lang="zh-CN" altLang="en-US" sz="2800">
                  <a:solidFill>
                    <a:srgbClr val="7030A0"/>
                  </a:solidFill>
                </a:rPr>
                <a:t>面有</a:t>
              </a:r>
              <a:r>
                <a:rPr lang="en-US" altLang="zh-CN" sz="2800">
                  <a:solidFill>
                    <a:srgbClr val="7030A0"/>
                  </a:solidFill>
                </a:rPr>
                <a:t>5</a:t>
              </a:r>
              <a:r>
                <a:rPr lang="zh-CN" altLang="en-US" sz="2800">
                  <a:solidFill>
                    <a:srgbClr val="7030A0"/>
                  </a:solidFill>
                </a:rPr>
                <a:t>条金鱼。</a:t>
              </a:r>
              <a:endParaRPr lang="zh-CN" altLang="en-US" sz="2800">
                <a:solidFill>
                  <a:srgbClr val="7030A0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545705" y="1282700"/>
            <a:ext cx="3541395" cy="764540"/>
            <a:chOff x="12053" y="2433"/>
            <a:chExt cx="5577" cy="1204"/>
          </a:xfrm>
        </p:grpSpPr>
        <p:pic>
          <p:nvPicPr>
            <p:cNvPr id="17" name="图片 16" descr="答案气泡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53" y="2433"/>
              <a:ext cx="5443" cy="1205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2324" y="2599"/>
              <a:ext cx="53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7030A0"/>
                  </a:solidFill>
                </a:rPr>
                <a:t>一共有多少条金鱼？</a:t>
              </a:r>
              <a:endParaRPr lang="zh-CN" altLang="en-US" sz="2800">
                <a:solidFill>
                  <a:srgbClr val="7030A0"/>
                </a:solidFill>
              </a:endParaRPr>
            </a:p>
          </p:txBody>
        </p:sp>
      </p:grpSp>
      <p:pic>
        <p:nvPicPr>
          <p:cNvPr id="20" name="图片 19" descr="混合运算空算式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96075" y="3041650"/>
            <a:ext cx="4834255" cy="798830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6827520" y="304165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7030A0"/>
                </a:solidFill>
              </a:rPr>
              <a:t>2</a:t>
            </a:r>
            <a:endParaRPr lang="en-US" altLang="zh-CN" sz="4800">
              <a:solidFill>
                <a:srgbClr val="7030A0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436485" y="3166745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＋</a:t>
            </a:r>
            <a:endParaRPr lang="zh-CN" altLang="en-US" sz="3200" b="1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204200" y="304165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7030A0"/>
                </a:solidFill>
              </a:rPr>
              <a:t>3</a:t>
            </a:r>
            <a:endParaRPr lang="en-US" altLang="zh-CN" sz="4800">
              <a:solidFill>
                <a:srgbClr val="7030A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812530" y="3166745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＋</a:t>
            </a:r>
            <a:endParaRPr lang="zh-CN" altLang="en-US" sz="3200" b="1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558655" y="3032125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7030A0"/>
                </a:solidFill>
              </a:rPr>
              <a:t>5</a:t>
            </a:r>
            <a:endParaRPr lang="en-US" altLang="zh-CN" sz="4800">
              <a:solidFill>
                <a:srgbClr val="7030A0"/>
              </a:solidFill>
            </a:endParaRPr>
          </a:p>
        </p:txBody>
      </p:sp>
      <p:pic>
        <p:nvPicPr>
          <p:cNvPr id="42" name="图片 41" descr="结合符号_副本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68845" y="3877945"/>
            <a:ext cx="922655" cy="356235"/>
          </a:xfrm>
          <a:prstGeom prst="rect">
            <a:avLst/>
          </a:prstGeom>
        </p:spPr>
      </p:pic>
      <p:pic>
        <p:nvPicPr>
          <p:cNvPr id="43" name="图片 42" descr="空格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52665" y="4267835"/>
            <a:ext cx="731520" cy="73152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7460615" y="4218305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7030A0"/>
                </a:solidFill>
              </a:rPr>
              <a:t>5</a:t>
            </a:r>
            <a:endParaRPr lang="en-US" altLang="zh-CN" sz="4800">
              <a:solidFill>
                <a:srgbClr val="7030A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720070" y="3048000"/>
            <a:ext cx="10877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7030A0"/>
                </a:solidFill>
              </a:rPr>
              <a:t>10</a:t>
            </a:r>
            <a:endParaRPr lang="en-US" altLang="zh-CN" sz="4800">
              <a:solidFill>
                <a:srgbClr val="7030A0"/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9488170" y="5366385"/>
            <a:ext cx="2249170" cy="764540"/>
            <a:chOff x="12920" y="8519"/>
            <a:chExt cx="3542" cy="1204"/>
          </a:xfrm>
        </p:grpSpPr>
        <p:grpSp>
          <p:nvGrpSpPr>
            <p:cNvPr id="28" name="组合 27"/>
            <p:cNvGrpSpPr/>
            <p:nvPr/>
          </p:nvGrpSpPr>
          <p:grpSpPr>
            <a:xfrm>
              <a:off x="12920" y="8519"/>
              <a:ext cx="3543" cy="1205"/>
              <a:chOff x="12053" y="2433"/>
              <a:chExt cx="3543" cy="1205"/>
            </a:xfrm>
          </p:grpSpPr>
          <p:pic>
            <p:nvPicPr>
              <p:cNvPr id="29" name="图片 28" descr="答案气泡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12053" y="2433"/>
                <a:ext cx="3543" cy="1205"/>
              </a:xfrm>
              <a:prstGeom prst="rect">
                <a:avLst/>
              </a:prstGeom>
            </p:spPr>
          </p:pic>
          <p:sp>
            <p:nvSpPr>
              <p:cNvPr id="30" name="文本框 29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2324" y="2599"/>
                <a:ext cx="3129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>
                    <a:solidFill>
                      <a:srgbClr val="7030A0"/>
                    </a:solidFill>
                  </a:rPr>
                  <a:t>还可以</a:t>
                </a:r>
                <a:endParaRPr lang="zh-CN" altLang="en-US" sz="2800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15120" y="8532"/>
              <a:ext cx="1200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800">
                  <a:solidFill>
                    <a:srgbClr val="7030A0"/>
                  </a:solidFill>
                  <a:latin typeface="微软雅黑" panose="020B0503020204020204" charset="-122"/>
                  <a:ea typeface="微软雅黑" panose="020B0503020204020204" charset="-122"/>
                </a:rPr>
                <a:t>……</a:t>
              </a:r>
              <a:endParaRPr lang="zh-CN" altLang="en-US" sz="280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653655" y="1292225"/>
            <a:ext cx="3522345" cy="765175"/>
            <a:chOff x="12508" y="2599"/>
            <a:chExt cx="5547" cy="1205"/>
          </a:xfrm>
        </p:grpSpPr>
        <p:pic>
          <p:nvPicPr>
            <p:cNvPr id="3" name="图片 2" descr="答案气泡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2508" y="2599"/>
              <a:ext cx="4960" cy="1205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>
              <p:custDataLst>
                <p:tags r:id="rId18"/>
              </p:custDataLst>
            </p:nvPr>
          </p:nvSpPr>
          <p:spPr>
            <a:xfrm>
              <a:off x="12749" y="2752"/>
              <a:ext cx="53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7030A0"/>
                  </a:solidFill>
                </a:rPr>
                <a:t>一共有</a:t>
              </a:r>
              <a:r>
                <a:rPr lang="en-US" altLang="zh-CN" sz="2800">
                  <a:solidFill>
                    <a:srgbClr val="7030A0"/>
                  </a:solidFill>
                </a:rPr>
                <a:t>10</a:t>
              </a:r>
              <a:r>
                <a:rPr lang="zh-CN" altLang="en-US" sz="2800">
                  <a:solidFill>
                    <a:srgbClr val="7030A0"/>
                  </a:solidFill>
                </a:rPr>
                <a:t>条金鱼。</a:t>
              </a:r>
              <a:endParaRPr lang="en-US" altLang="zh-CN" sz="2800">
                <a:solidFill>
                  <a:srgbClr val="7030A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0" grpId="0"/>
      <p:bldP spid="21" grpId="0"/>
      <p:bldP spid="22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86273"/>
          <a:stretch>
            <a:fillRect/>
          </a:stretch>
        </p:blipFill>
        <p:spPr>
          <a:xfrm>
            <a:off x="785495" y="1645920"/>
            <a:ext cx="579120" cy="647700"/>
          </a:xfrm>
          <a:prstGeom prst="rect">
            <a:avLst/>
          </a:prstGeom>
        </p:spPr>
      </p:pic>
      <p:pic>
        <p:nvPicPr>
          <p:cNvPr id="5" name="图片 4" descr="练一练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1350" y="271145"/>
            <a:ext cx="2308860" cy="1273810"/>
          </a:xfrm>
          <a:prstGeom prst="rect">
            <a:avLst/>
          </a:prstGeom>
        </p:spPr>
      </p:pic>
      <p:pic>
        <p:nvPicPr>
          <p:cNvPr id="6" name="图片 5" descr="练3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510" y="2547620"/>
            <a:ext cx="9309100" cy="685165"/>
          </a:xfrm>
          <a:prstGeom prst="rect">
            <a:avLst/>
          </a:prstGeom>
        </p:spPr>
      </p:pic>
      <p:pic>
        <p:nvPicPr>
          <p:cNvPr id="9" name="图片 8" descr="练3-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" y="4326255"/>
            <a:ext cx="9342120" cy="640715"/>
          </a:xfrm>
          <a:prstGeom prst="rect">
            <a:avLst/>
          </a:prstGeom>
        </p:spPr>
      </p:pic>
      <p:pic>
        <p:nvPicPr>
          <p:cNvPr id="10" name="图片 9" descr="结合符号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565" y="3232785"/>
            <a:ext cx="771525" cy="334645"/>
          </a:xfrm>
          <a:prstGeom prst="rect">
            <a:avLst/>
          </a:prstGeom>
        </p:spPr>
      </p:pic>
      <p:pic>
        <p:nvPicPr>
          <p:cNvPr id="12" name="图片 11" descr="结合符号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2945" y="3135630"/>
            <a:ext cx="771525" cy="334645"/>
          </a:xfrm>
          <a:prstGeom prst="rect">
            <a:avLst/>
          </a:prstGeom>
        </p:spPr>
      </p:pic>
      <p:pic>
        <p:nvPicPr>
          <p:cNvPr id="13" name="图片 12" descr="结合符号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3690" y="3157220"/>
            <a:ext cx="771525" cy="334645"/>
          </a:xfrm>
          <a:prstGeom prst="rect">
            <a:avLst/>
          </a:prstGeom>
        </p:spPr>
      </p:pic>
      <p:pic>
        <p:nvPicPr>
          <p:cNvPr id="14" name="图片 13" descr="结合符号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565" y="4877435"/>
            <a:ext cx="771525" cy="334645"/>
          </a:xfrm>
          <a:prstGeom prst="rect">
            <a:avLst/>
          </a:prstGeom>
        </p:spPr>
      </p:pic>
      <p:pic>
        <p:nvPicPr>
          <p:cNvPr id="15" name="图片 14" descr="结合符号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2945" y="4877435"/>
            <a:ext cx="771525" cy="334645"/>
          </a:xfrm>
          <a:prstGeom prst="rect">
            <a:avLst/>
          </a:prstGeom>
        </p:spPr>
      </p:pic>
      <p:pic>
        <p:nvPicPr>
          <p:cNvPr id="16" name="图片 15" descr="结合符号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2580" y="4877435"/>
            <a:ext cx="771525" cy="334645"/>
          </a:xfrm>
          <a:prstGeom prst="rect">
            <a:avLst/>
          </a:prstGeom>
        </p:spPr>
      </p:pic>
      <p:sp>
        <p:nvSpPr>
          <p:cNvPr id="25" name="文本框 24"/>
          <p:cNvSpPr txBox="1"/>
          <p:nvPr>
            <p:custDataLst>
              <p:tags r:id="rId8"/>
            </p:custDataLst>
          </p:nvPr>
        </p:nvSpPr>
        <p:spPr>
          <a:xfrm>
            <a:off x="1149350" y="3486785"/>
            <a:ext cx="640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7030A0"/>
                </a:solidFill>
              </a:rPr>
              <a:t>2</a:t>
            </a:r>
            <a:endParaRPr lang="en-US" altLang="zh-CN" sz="3600">
              <a:solidFill>
                <a:srgbClr val="7030A0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2950210" y="2587625"/>
            <a:ext cx="640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7030A0"/>
                </a:solidFill>
              </a:rPr>
              <a:t>7</a:t>
            </a:r>
            <a:endParaRPr lang="en-US" altLang="zh-CN" sz="3600">
              <a:solidFill>
                <a:srgbClr val="7030A0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4691380" y="3456940"/>
            <a:ext cx="640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7030A0"/>
                </a:solidFill>
              </a:rPr>
              <a:t>3</a:t>
            </a:r>
            <a:endParaRPr lang="en-US" altLang="zh-CN" sz="3600">
              <a:solidFill>
                <a:srgbClr val="7030A0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>
            <a:off x="6544310" y="2587625"/>
            <a:ext cx="640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7030A0"/>
                </a:solidFill>
              </a:rPr>
              <a:t>0</a:t>
            </a:r>
            <a:endParaRPr lang="en-US" altLang="zh-CN" sz="3600">
              <a:solidFill>
                <a:srgbClr val="7030A0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12"/>
            </p:custDataLst>
          </p:nvPr>
        </p:nvSpPr>
        <p:spPr>
          <a:xfrm>
            <a:off x="8115300" y="3456940"/>
            <a:ext cx="640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7030A0"/>
                </a:solidFill>
              </a:rPr>
              <a:t>6</a:t>
            </a:r>
            <a:endParaRPr lang="en-US" altLang="zh-CN" sz="3600">
              <a:solidFill>
                <a:srgbClr val="7030A0"/>
              </a:solidFill>
            </a:endParaRPr>
          </a:p>
        </p:txBody>
      </p:sp>
      <p:sp>
        <p:nvSpPr>
          <p:cNvPr id="21" name="文本框 20"/>
          <p:cNvSpPr txBox="1"/>
          <p:nvPr>
            <p:custDataLst>
              <p:tags r:id="rId13"/>
            </p:custDataLst>
          </p:nvPr>
        </p:nvSpPr>
        <p:spPr>
          <a:xfrm>
            <a:off x="9960610" y="2587625"/>
            <a:ext cx="640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7030A0"/>
                </a:solidFill>
              </a:rPr>
              <a:t>7</a:t>
            </a:r>
            <a:endParaRPr lang="en-US" altLang="zh-CN" sz="3600">
              <a:solidFill>
                <a:srgbClr val="7030A0"/>
              </a:solidFill>
            </a:endParaRPr>
          </a:p>
        </p:txBody>
      </p:sp>
      <p:sp>
        <p:nvSpPr>
          <p:cNvPr id="22" name="文本框 21"/>
          <p:cNvSpPr txBox="1"/>
          <p:nvPr>
            <p:custDataLst>
              <p:tags r:id="rId14"/>
            </p:custDataLst>
          </p:nvPr>
        </p:nvSpPr>
        <p:spPr>
          <a:xfrm>
            <a:off x="1148080" y="5191125"/>
            <a:ext cx="640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7030A0"/>
                </a:solidFill>
              </a:rPr>
              <a:t>9</a:t>
            </a:r>
            <a:endParaRPr lang="en-US" altLang="zh-CN" sz="3600">
              <a:solidFill>
                <a:srgbClr val="7030A0"/>
              </a:solidFill>
            </a:endParaRPr>
          </a:p>
        </p:txBody>
      </p:sp>
      <p:sp>
        <p:nvSpPr>
          <p:cNvPr id="23" name="文本框 22"/>
          <p:cNvSpPr txBox="1"/>
          <p:nvPr>
            <p:custDataLst>
              <p:tags r:id="rId15"/>
            </p:custDataLst>
          </p:nvPr>
        </p:nvSpPr>
        <p:spPr>
          <a:xfrm>
            <a:off x="2867660" y="4316095"/>
            <a:ext cx="9702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7030A0"/>
                </a:solidFill>
              </a:rPr>
              <a:t>10</a:t>
            </a:r>
            <a:endParaRPr lang="en-US" altLang="zh-CN" sz="3600">
              <a:solidFill>
                <a:srgbClr val="7030A0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16"/>
            </p:custDataLst>
          </p:nvPr>
        </p:nvSpPr>
        <p:spPr>
          <a:xfrm>
            <a:off x="4696460" y="5191125"/>
            <a:ext cx="640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7030A0"/>
                </a:solidFill>
              </a:rPr>
              <a:t>3</a:t>
            </a:r>
            <a:endParaRPr lang="en-US" altLang="zh-CN" sz="3600">
              <a:solidFill>
                <a:srgbClr val="7030A0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17"/>
            </p:custDataLst>
          </p:nvPr>
        </p:nvSpPr>
        <p:spPr>
          <a:xfrm>
            <a:off x="6456045" y="4326255"/>
            <a:ext cx="991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7030A0"/>
                </a:solidFill>
              </a:rPr>
              <a:t>10</a:t>
            </a:r>
            <a:endParaRPr lang="en-US" altLang="zh-CN" sz="3600">
              <a:solidFill>
                <a:srgbClr val="7030A0"/>
              </a:solidFill>
            </a:endParaRPr>
          </a:p>
        </p:txBody>
      </p:sp>
      <p:sp>
        <p:nvSpPr>
          <p:cNvPr id="27" name="文本框 26"/>
          <p:cNvSpPr txBox="1"/>
          <p:nvPr>
            <p:custDataLst>
              <p:tags r:id="rId18"/>
            </p:custDataLst>
          </p:nvPr>
        </p:nvSpPr>
        <p:spPr>
          <a:xfrm>
            <a:off x="8140065" y="5215890"/>
            <a:ext cx="640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7030A0"/>
                </a:solidFill>
              </a:rPr>
              <a:t>8</a:t>
            </a:r>
            <a:endParaRPr lang="en-US" altLang="zh-CN" sz="3600">
              <a:solidFill>
                <a:srgbClr val="7030A0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19"/>
            </p:custDataLst>
          </p:nvPr>
        </p:nvSpPr>
        <p:spPr>
          <a:xfrm>
            <a:off x="9960610" y="4326255"/>
            <a:ext cx="640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7030A0"/>
                </a:solidFill>
              </a:rPr>
              <a:t>2</a:t>
            </a:r>
            <a:endParaRPr lang="en-US" altLang="zh-CN" sz="360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练一练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1350" y="271145"/>
            <a:ext cx="2308860" cy="127381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283970" y="1687830"/>
            <a:ext cx="3805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10</a:t>
            </a:r>
            <a:r>
              <a:rPr lang="zh-CN" altLang="en-US" sz="2800"/>
              <a:t>个小朋友做游戏</a:t>
            </a:r>
            <a:r>
              <a:rPr lang="zh-CN" altLang="zh-CN" sz="2800"/>
              <a:t>。</a:t>
            </a:r>
            <a:endParaRPr lang="zh-CN" altLang="zh-CN" sz="2800"/>
          </a:p>
        </p:txBody>
      </p:sp>
      <p:pic>
        <p:nvPicPr>
          <p:cNvPr id="7" name="图片 6" descr="练一练4_副本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40740" y="1779270"/>
            <a:ext cx="454025" cy="376555"/>
          </a:xfrm>
          <a:prstGeom prst="rect">
            <a:avLst/>
          </a:prstGeom>
        </p:spPr>
      </p:pic>
      <p:pic>
        <p:nvPicPr>
          <p:cNvPr id="4" name="图片 3" descr="练4-1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235" y="2796540"/>
            <a:ext cx="7412990" cy="3483610"/>
          </a:xfrm>
          <a:prstGeom prst="rect">
            <a:avLst/>
          </a:prstGeom>
        </p:spPr>
      </p:pic>
      <p:pic>
        <p:nvPicPr>
          <p:cNvPr id="8" name="图片 7" descr="练4-2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3025" y="3067050"/>
            <a:ext cx="3957955" cy="2720975"/>
          </a:xfrm>
          <a:prstGeom prst="rect">
            <a:avLst/>
          </a:prstGeom>
        </p:spPr>
      </p:pic>
      <p:pic>
        <p:nvPicPr>
          <p:cNvPr id="9" name="图片 8" descr="气泡8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8515" y="2498090"/>
            <a:ext cx="2791460" cy="898525"/>
          </a:xfrm>
          <a:prstGeom prst="rect">
            <a:avLst/>
          </a:prstGeom>
        </p:spPr>
      </p:pic>
      <p:pic>
        <p:nvPicPr>
          <p:cNvPr id="10" name="图片 9" descr="气泡9_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345" y="5241925"/>
            <a:ext cx="2475865" cy="90551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847330" y="1714500"/>
            <a:ext cx="3456305" cy="1108710"/>
            <a:chOff x="12460" y="2658"/>
            <a:chExt cx="5443" cy="1746"/>
          </a:xfrm>
        </p:grpSpPr>
        <p:pic>
          <p:nvPicPr>
            <p:cNvPr id="11" name="图片 10" descr="答案气泡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460" y="2658"/>
              <a:ext cx="5443" cy="174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2890" y="2775"/>
              <a:ext cx="4666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7030A0"/>
                  </a:solidFill>
                </a:rPr>
                <a:t>有几个小朋友藏在房子的后面？</a:t>
              </a:r>
              <a:endParaRPr lang="zh-CN" altLang="en-US" sz="2800">
                <a:solidFill>
                  <a:srgbClr val="7030A0"/>
                </a:solidFill>
              </a:endParaRPr>
            </a:p>
          </p:txBody>
        </p:sp>
      </p:grpSp>
      <p:pic>
        <p:nvPicPr>
          <p:cNvPr id="15" name="图片 14" descr="混合运算空算式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3025" y="3266440"/>
            <a:ext cx="3981450" cy="657860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>
            <a:off x="1459230" y="2287905"/>
            <a:ext cx="172275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椭圆 16"/>
          <p:cNvSpPr/>
          <p:nvPr/>
        </p:nvSpPr>
        <p:spPr>
          <a:xfrm>
            <a:off x="4366260" y="4361815"/>
            <a:ext cx="1043940" cy="1833245"/>
          </a:xfrm>
          <a:prstGeom prst="ellipse">
            <a:avLst/>
          </a:prstGeom>
          <a:noFill/>
          <a:ln w="38100"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>
            <p:custDataLst>
              <p:tags r:id="rId12"/>
            </p:custDataLst>
          </p:nvPr>
        </p:nvSpPr>
        <p:spPr>
          <a:xfrm>
            <a:off x="7627620" y="3311525"/>
            <a:ext cx="9702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7030A0"/>
                </a:solidFill>
              </a:rPr>
              <a:t>10</a:t>
            </a:r>
            <a:endParaRPr lang="en-US" altLang="zh-CN" sz="3600">
              <a:solidFill>
                <a:srgbClr val="7030A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248015" y="3322320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3200" b="1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3"/>
            </p:custDataLst>
          </p:nvPr>
        </p:nvSpPr>
        <p:spPr>
          <a:xfrm>
            <a:off x="8919210" y="3293110"/>
            <a:ext cx="6299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7030A0"/>
                </a:solidFill>
              </a:rPr>
              <a:t>1</a:t>
            </a:r>
            <a:endParaRPr lang="en-US" altLang="zh-CN" sz="3600">
              <a:solidFill>
                <a:srgbClr val="7030A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388475" y="3322320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3200" b="1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4"/>
            </p:custDataLst>
          </p:nvPr>
        </p:nvSpPr>
        <p:spPr>
          <a:xfrm>
            <a:off x="10033000" y="3279140"/>
            <a:ext cx="6299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7030A0"/>
                </a:solidFill>
              </a:rPr>
              <a:t>3</a:t>
            </a:r>
            <a:endParaRPr lang="en-US" altLang="zh-CN" sz="3600">
              <a:solidFill>
                <a:srgbClr val="7030A0"/>
              </a:solidFill>
            </a:endParaRPr>
          </a:p>
        </p:txBody>
      </p:sp>
      <p:pic>
        <p:nvPicPr>
          <p:cNvPr id="21" name="图片 20" descr="结合符号_副本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218805" y="3999230"/>
            <a:ext cx="771525" cy="334645"/>
          </a:xfrm>
          <a:prstGeom prst="rect">
            <a:avLst/>
          </a:prstGeom>
        </p:spPr>
      </p:pic>
      <p:sp>
        <p:nvSpPr>
          <p:cNvPr id="25" name="文本框 24"/>
          <p:cNvSpPr txBox="1"/>
          <p:nvPr>
            <p:custDataLst>
              <p:tags r:id="rId17"/>
            </p:custDataLst>
          </p:nvPr>
        </p:nvSpPr>
        <p:spPr>
          <a:xfrm>
            <a:off x="8403590" y="4253230"/>
            <a:ext cx="640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7030A0"/>
                </a:solidFill>
              </a:rPr>
              <a:t>9</a:t>
            </a:r>
            <a:endParaRPr lang="en-US" altLang="zh-CN" sz="3600">
              <a:solidFill>
                <a:srgbClr val="7030A0"/>
              </a:solidFill>
            </a:endParaRPr>
          </a:p>
        </p:txBody>
      </p:sp>
      <p:sp>
        <p:nvSpPr>
          <p:cNvPr id="22" name="文本框 21"/>
          <p:cNvSpPr txBox="1"/>
          <p:nvPr>
            <p:custDataLst>
              <p:tags r:id="rId18"/>
            </p:custDataLst>
          </p:nvPr>
        </p:nvSpPr>
        <p:spPr>
          <a:xfrm>
            <a:off x="11169650" y="3271520"/>
            <a:ext cx="640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7030A0"/>
                </a:solidFill>
              </a:rPr>
              <a:t>6</a:t>
            </a:r>
            <a:endParaRPr lang="en-US" altLang="zh-CN" sz="3600">
              <a:solidFill>
                <a:srgbClr val="7030A0"/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950210" y="2440305"/>
            <a:ext cx="3456305" cy="1108710"/>
            <a:chOff x="12460" y="2658"/>
            <a:chExt cx="5443" cy="1746"/>
          </a:xfrm>
        </p:grpSpPr>
        <p:pic>
          <p:nvPicPr>
            <p:cNvPr id="26" name="图片 25" descr="答案气泡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2460" y="2658"/>
              <a:ext cx="5443" cy="1746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>
              <p:custDataLst>
                <p:tags r:id="rId20"/>
              </p:custDataLst>
            </p:nvPr>
          </p:nvSpPr>
          <p:spPr>
            <a:xfrm>
              <a:off x="12890" y="2775"/>
              <a:ext cx="4666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7030A0"/>
                  </a:solidFill>
                </a:rPr>
                <a:t>有</a:t>
              </a:r>
              <a:r>
                <a:rPr lang="en-US" altLang="zh-CN" sz="2800">
                  <a:solidFill>
                    <a:srgbClr val="7030A0"/>
                  </a:solidFill>
                </a:rPr>
                <a:t>6</a:t>
              </a:r>
              <a:r>
                <a:rPr lang="zh-CN" altLang="en-US" sz="2800">
                  <a:solidFill>
                    <a:srgbClr val="7030A0"/>
                  </a:solidFill>
                </a:rPr>
                <a:t>个小朋友藏在房子的后面。</a:t>
              </a:r>
              <a:endParaRPr lang="en-US" altLang="zh-CN" sz="2800">
                <a:solidFill>
                  <a:srgbClr val="7030A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3" grpId="0"/>
      <p:bldP spid="18" grpId="0"/>
      <p:bldP spid="20" grpId="0"/>
      <p:bldP spid="28" grpId="0"/>
      <p:bldP spid="19" grpId="0"/>
      <p:bldP spid="17" grpId="2" animBg="1"/>
      <p:bldP spid="25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WordArt 15"/>
          <p:cNvSpPr>
            <a:spLocks noTextEdit="1"/>
          </p:cNvSpPr>
          <p:nvPr>
            <p:custDataLst>
              <p:tags r:id="rId1"/>
            </p:custDataLst>
          </p:nvPr>
        </p:nvSpPr>
        <p:spPr>
          <a:xfrm>
            <a:off x="2501265" y="2590800"/>
            <a:ext cx="7572375" cy="167703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normAutofit/>
          </a:bodyPr>
          <a:p>
            <a:pPr algn="ctr"/>
            <a:r>
              <a:rPr lang="zh-CN" altLang="en-US" sz="3200" b="1">
                <a:solidFill>
                  <a:srgbClr val="62A83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你学到了什么？</a:t>
            </a:r>
            <a:endParaRPr lang="zh-CN" altLang="en-US" sz="3200" b="1">
              <a:solidFill>
                <a:srgbClr val="62A83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主图-1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550" y="1097915"/>
            <a:ext cx="11265535" cy="4425315"/>
          </a:xfrm>
          <a:prstGeom prst="rect">
            <a:avLst/>
          </a:prstGeom>
        </p:spPr>
      </p:pic>
      <p:pic>
        <p:nvPicPr>
          <p:cNvPr id="4" name="图片 3" descr="气泡1_副本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58415" y="3869055"/>
            <a:ext cx="3753485" cy="165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主图-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215" y="1379220"/>
            <a:ext cx="11290935" cy="4947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主图-1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355" y="1264285"/>
            <a:ext cx="6078855" cy="2387600"/>
          </a:xfrm>
          <a:prstGeom prst="rect">
            <a:avLst/>
          </a:prstGeom>
        </p:spPr>
      </p:pic>
      <p:pic>
        <p:nvPicPr>
          <p:cNvPr id="3" name="图片 2" descr="主图-2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130" y="1219200"/>
            <a:ext cx="5551170" cy="243268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120140" y="574675"/>
            <a:ext cx="6963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现在车上一共有多少人？画一画，填一填。</a:t>
            </a:r>
            <a:endParaRPr lang="zh-CN" altLang="en-US" sz="2800"/>
          </a:p>
        </p:txBody>
      </p:sp>
      <p:pic>
        <p:nvPicPr>
          <p:cNvPr id="25" name="图片 24" descr="点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3260" y="633095"/>
            <a:ext cx="432000" cy="432000"/>
          </a:xfrm>
          <a:prstGeom prst="rect">
            <a:avLst/>
          </a:prstGeom>
        </p:spPr>
      </p:pic>
      <p:pic>
        <p:nvPicPr>
          <p:cNvPr id="4" name="图片 3" descr="气泡1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7645" y="2753360"/>
            <a:ext cx="2140585" cy="94361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3916045" y="4588510"/>
            <a:ext cx="4544695" cy="717550"/>
            <a:chOff x="10839" y="2544"/>
            <a:chExt cx="7157" cy="1130"/>
          </a:xfrm>
        </p:grpSpPr>
        <p:sp>
          <p:nvSpPr>
            <p:cNvPr id="10" name="圆角矩形 9"/>
            <p:cNvSpPr/>
            <p:nvPr/>
          </p:nvSpPr>
          <p:spPr>
            <a:xfrm>
              <a:off x="10839" y="2544"/>
              <a:ext cx="1131" cy="1131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>
              <p:custDataLst>
                <p:tags r:id="rId6"/>
              </p:custDataLst>
            </p:nvPr>
          </p:nvSpPr>
          <p:spPr>
            <a:xfrm>
              <a:off x="12848" y="2544"/>
              <a:ext cx="1131" cy="1131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圆角矩形 11"/>
            <p:cNvSpPr/>
            <p:nvPr>
              <p:custDataLst>
                <p:tags r:id="rId7"/>
              </p:custDataLst>
            </p:nvPr>
          </p:nvSpPr>
          <p:spPr>
            <a:xfrm>
              <a:off x="14857" y="2544"/>
              <a:ext cx="1131" cy="1131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圆角矩形 12"/>
            <p:cNvSpPr/>
            <p:nvPr>
              <p:custDataLst>
                <p:tags r:id="rId8"/>
              </p:custDataLst>
            </p:nvPr>
          </p:nvSpPr>
          <p:spPr>
            <a:xfrm>
              <a:off x="16866" y="2544"/>
              <a:ext cx="1131" cy="1131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909" y="2634"/>
              <a:ext cx="1077" cy="1016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r>
                <a:rPr lang="zh-CN" altLang="en-US" sz="3600" b="1">
                  <a:latin typeface="宋体" panose="02010600030101010101" pitchFamily="2" charset="-122"/>
                  <a:ea typeface="宋体" panose="02010600030101010101" pitchFamily="2" charset="-122"/>
                </a:rPr>
                <a:t>＋</a:t>
              </a:r>
              <a:endParaRPr lang="zh-CN" altLang="en-US" sz="36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9"/>
              </p:custDataLst>
            </p:nvPr>
          </p:nvSpPr>
          <p:spPr>
            <a:xfrm>
              <a:off x="15999" y="2583"/>
              <a:ext cx="904" cy="1016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r>
                <a:rPr lang="zh-CN" altLang="en-US" sz="3600" b="1">
                  <a:latin typeface="微软雅黑" panose="020B0503020204020204" charset="-122"/>
                  <a:ea typeface="微软雅黑" panose="020B0503020204020204" charset="-122"/>
                </a:rPr>
                <a:t>=</a:t>
              </a:r>
              <a:endParaRPr lang="zh-CN" altLang="en-US" sz="3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0"/>
              </p:custDataLst>
            </p:nvPr>
          </p:nvSpPr>
          <p:spPr>
            <a:xfrm>
              <a:off x="13979" y="2625"/>
              <a:ext cx="1077" cy="1016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r>
                <a:rPr lang="zh-CN" altLang="en-US" sz="3600" b="1">
                  <a:latin typeface="宋体" panose="02010600030101010101" pitchFamily="2" charset="-122"/>
                  <a:ea typeface="宋体" panose="02010600030101010101" pitchFamily="2" charset="-122"/>
                </a:rPr>
                <a:t>＋</a:t>
              </a:r>
              <a:endParaRPr lang="zh-CN" altLang="en-US" sz="36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4017010" y="4526915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2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295900" y="4511675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3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584315" y="4526915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3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4372610" y="2393950"/>
            <a:ext cx="1118235" cy="114109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9843770" y="2555875"/>
            <a:ext cx="1118235" cy="114109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0" grpId="0" bldLvl="0" animBg="1"/>
      <p:bldP spid="40" grpId="1" bldLvl="0" animBg="1"/>
      <p:bldP spid="41" grpId="0" bldLvl="0" animBg="1"/>
      <p:bldP spid="41" grpId="1" bldLvl="0" animBg="1"/>
      <p:bldP spid="20" grpId="0"/>
      <p:bldP spid="21" grpId="0"/>
      <p:bldP spid="40" grpId="2" bldLvl="0" animBg="1"/>
      <p:bldP spid="22" grpId="0"/>
      <p:bldP spid="41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文本框 23"/>
          <p:cNvSpPr txBox="1"/>
          <p:nvPr/>
        </p:nvSpPr>
        <p:spPr>
          <a:xfrm>
            <a:off x="1120140" y="347345"/>
            <a:ext cx="6963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现在车上一共有多少人？画一画，填一填。</a:t>
            </a:r>
            <a:endParaRPr lang="zh-CN" altLang="en-US" sz="2800"/>
          </a:p>
        </p:txBody>
      </p:sp>
      <p:pic>
        <p:nvPicPr>
          <p:cNvPr id="25" name="图片 24" descr="点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3260" y="405765"/>
            <a:ext cx="432000" cy="432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3586480" y="1464945"/>
            <a:ext cx="4544695" cy="717550"/>
            <a:chOff x="10839" y="2544"/>
            <a:chExt cx="7157" cy="1130"/>
          </a:xfrm>
        </p:grpSpPr>
        <p:sp>
          <p:nvSpPr>
            <p:cNvPr id="10" name="圆角矩形 9"/>
            <p:cNvSpPr/>
            <p:nvPr/>
          </p:nvSpPr>
          <p:spPr>
            <a:xfrm>
              <a:off x="10839" y="2544"/>
              <a:ext cx="1131" cy="1131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>
              <p:custDataLst>
                <p:tags r:id="rId3"/>
              </p:custDataLst>
            </p:nvPr>
          </p:nvSpPr>
          <p:spPr>
            <a:xfrm>
              <a:off x="12848" y="2544"/>
              <a:ext cx="1131" cy="1131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圆角矩形 11"/>
            <p:cNvSpPr/>
            <p:nvPr>
              <p:custDataLst>
                <p:tags r:id="rId4"/>
              </p:custDataLst>
            </p:nvPr>
          </p:nvSpPr>
          <p:spPr>
            <a:xfrm>
              <a:off x="14857" y="2544"/>
              <a:ext cx="1131" cy="1131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圆角矩形 12"/>
            <p:cNvSpPr/>
            <p:nvPr>
              <p:custDataLst>
                <p:tags r:id="rId5"/>
              </p:custDataLst>
            </p:nvPr>
          </p:nvSpPr>
          <p:spPr>
            <a:xfrm>
              <a:off x="16866" y="2544"/>
              <a:ext cx="1131" cy="1131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909" y="2634"/>
              <a:ext cx="1077" cy="1016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r>
                <a:rPr lang="zh-CN" altLang="en-US" sz="3600" b="1">
                  <a:latin typeface="宋体" panose="02010600030101010101" pitchFamily="2" charset="-122"/>
                  <a:ea typeface="宋体" panose="02010600030101010101" pitchFamily="2" charset="-122"/>
                </a:rPr>
                <a:t>＋</a:t>
              </a:r>
              <a:endParaRPr lang="zh-CN" altLang="en-US" sz="36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5999" y="2583"/>
              <a:ext cx="904" cy="1016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r>
                <a:rPr lang="zh-CN" altLang="en-US" sz="3600" b="1">
                  <a:latin typeface="微软雅黑" panose="020B0503020204020204" charset="-122"/>
                  <a:ea typeface="微软雅黑" panose="020B0503020204020204" charset="-122"/>
                </a:rPr>
                <a:t>=</a:t>
              </a:r>
              <a:endParaRPr lang="zh-CN" altLang="en-US" sz="3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7"/>
              </p:custDataLst>
            </p:nvPr>
          </p:nvSpPr>
          <p:spPr>
            <a:xfrm>
              <a:off x="13979" y="2625"/>
              <a:ext cx="1077" cy="1016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r>
                <a:rPr lang="zh-CN" altLang="en-US" sz="3600" b="1">
                  <a:latin typeface="宋体" panose="02010600030101010101" pitchFamily="2" charset="-122"/>
                  <a:ea typeface="宋体" panose="02010600030101010101" pitchFamily="2" charset="-122"/>
                </a:rPr>
                <a:t>＋</a:t>
              </a:r>
              <a:endParaRPr lang="zh-CN" altLang="en-US" sz="36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8" name="圆角矩形 17"/>
          <p:cNvSpPr/>
          <p:nvPr/>
        </p:nvSpPr>
        <p:spPr>
          <a:xfrm>
            <a:off x="4265930" y="2890520"/>
            <a:ext cx="718185" cy="718185"/>
          </a:xfrm>
          <a:prstGeom prst="round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9" name="图片 18" descr="结合符号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165" y="2322830"/>
            <a:ext cx="988060" cy="42799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687445" y="140335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2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966335" y="138811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3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254750" y="140335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3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363085" y="2840355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5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519670" y="1403985"/>
            <a:ext cx="640715" cy="8293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800">
                <a:solidFill>
                  <a:schemeClr val="tx1"/>
                </a:solidFill>
              </a:rPr>
              <a:t>8</a:t>
            </a:r>
            <a:endParaRPr lang="en-US" altLang="zh-CN" sz="4800">
              <a:solidFill>
                <a:schemeClr val="tx1"/>
              </a:solidFill>
            </a:endParaRPr>
          </a:p>
        </p:txBody>
      </p:sp>
      <p:pic>
        <p:nvPicPr>
          <p:cNvPr id="29" name="图片 28" descr="圈-1_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3880" y="3152140"/>
            <a:ext cx="1212850" cy="594995"/>
          </a:xfrm>
          <a:prstGeom prst="rect">
            <a:avLst/>
          </a:prstGeom>
        </p:spPr>
      </p:pic>
      <p:pic>
        <p:nvPicPr>
          <p:cNvPr id="30" name="图片 29" descr="圈-2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0220" y="3867785"/>
            <a:ext cx="1927225" cy="613410"/>
          </a:xfrm>
          <a:prstGeom prst="rect">
            <a:avLst/>
          </a:prstGeom>
        </p:spPr>
      </p:pic>
      <p:pic>
        <p:nvPicPr>
          <p:cNvPr id="31" name="图片 30" descr="圈-3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8315" y="4560570"/>
            <a:ext cx="1943100" cy="618490"/>
          </a:xfrm>
          <a:prstGeom prst="rect">
            <a:avLst/>
          </a:prstGeom>
        </p:spPr>
      </p:pic>
      <p:pic>
        <p:nvPicPr>
          <p:cNvPr id="32" name="图片 31" descr="笑笑画圈_副本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1415" y="3799205"/>
            <a:ext cx="1495425" cy="2430780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6741795" y="3069590"/>
            <a:ext cx="2109470" cy="1471295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561975" y="3836035"/>
            <a:ext cx="3963670" cy="2404110"/>
            <a:chOff x="885" y="6399"/>
            <a:chExt cx="6242" cy="3786"/>
          </a:xfrm>
        </p:grpSpPr>
        <p:pic>
          <p:nvPicPr>
            <p:cNvPr id="6" name="图片 5" descr="气泡2_副本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85" y="6399"/>
              <a:ext cx="6243" cy="3787"/>
            </a:xfrm>
            <a:prstGeom prst="rect">
              <a:avLst/>
            </a:prstGeom>
          </p:spPr>
        </p:pic>
        <p:sp>
          <p:nvSpPr>
            <p:cNvPr id="9" name="圆角矩形 8"/>
            <p:cNvSpPr/>
            <p:nvPr/>
          </p:nvSpPr>
          <p:spPr>
            <a:xfrm>
              <a:off x="3980" y="8959"/>
              <a:ext cx="1141" cy="277"/>
            </a:xfrm>
            <a:prstGeom prst="roundRect">
              <a:avLst/>
            </a:prstGeom>
            <a:solidFill>
              <a:srgbClr val="FFFEEC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980" y="8737"/>
              <a:ext cx="74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/>
                <a:t>。</a:t>
              </a:r>
              <a:endParaRPr lang="zh-CN" altLang="en-US" sz="2400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822055" y="1621790"/>
            <a:ext cx="2766060" cy="1530350"/>
            <a:chOff x="13893" y="2912"/>
            <a:chExt cx="4356" cy="2410"/>
          </a:xfrm>
        </p:grpSpPr>
        <p:pic>
          <p:nvPicPr>
            <p:cNvPr id="7" name="图片 6" descr="气泡3_副本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893" y="2912"/>
              <a:ext cx="4357" cy="2410"/>
            </a:xfrm>
            <a:prstGeom prst="rect">
              <a:avLst/>
            </a:prstGeom>
          </p:spPr>
        </p:pic>
        <p:sp>
          <p:nvSpPr>
            <p:cNvPr id="33" name="圆角矩形 32"/>
            <p:cNvSpPr/>
            <p:nvPr/>
          </p:nvSpPr>
          <p:spPr>
            <a:xfrm>
              <a:off x="14954" y="4259"/>
              <a:ext cx="2627" cy="605"/>
            </a:xfrm>
            <a:prstGeom prst="roundRect">
              <a:avLst/>
            </a:prstGeom>
            <a:solidFill>
              <a:srgbClr val="FFFEEC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9408795" y="2411095"/>
            <a:ext cx="19316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再算</a:t>
            </a:r>
            <a:r>
              <a:rPr lang="en-US" altLang="zh-CN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5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加</a:t>
            </a:r>
            <a:r>
              <a:rPr lang="en-US" altLang="zh-CN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3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。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8" grpId="0" bldLvl="0" animBg="1"/>
      <p:bldP spid="23" grpId="0"/>
      <p:bldP spid="35" grpId="0"/>
      <p:bldP spid="26" grpId="0"/>
      <p:bldP spid="18" grpId="0" bldLvl="0" animBg="1"/>
      <p:bldP spid="23" grpId="1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文本框 23"/>
          <p:cNvSpPr txBox="1"/>
          <p:nvPr/>
        </p:nvSpPr>
        <p:spPr>
          <a:xfrm>
            <a:off x="1120140" y="357505"/>
            <a:ext cx="6963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现在车上还有多少人？画一画，填一填。</a:t>
            </a:r>
            <a:endParaRPr lang="zh-CN" altLang="en-US" sz="2800"/>
          </a:p>
        </p:txBody>
      </p:sp>
      <p:pic>
        <p:nvPicPr>
          <p:cNvPr id="25" name="图片 24" descr="点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3260" y="415925"/>
            <a:ext cx="432000" cy="432000"/>
          </a:xfrm>
          <a:prstGeom prst="rect">
            <a:avLst/>
          </a:prstGeom>
        </p:spPr>
      </p:pic>
      <p:pic>
        <p:nvPicPr>
          <p:cNvPr id="4" name="图片 3" descr="主图-3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1024890"/>
            <a:ext cx="5691505" cy="2350135"/>
          </a:xfrm>
          <a:prstGeom prst="rect">
            <a:avLst/>
          </a:prstGeom>
        </p:spPr>
      </p:pic>
      <p:pic>
        <p:nvPicPr>
          <p:cNvPr id="5" name="图片 4" descr="主图-4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" y="3769360"/>
            <a:ext cx="6095365" cy="2218690"/>
          </a:xfrm>
          <a:prstGeom prst="rect">
            <a:avLst/>
          </a:prstGeom>
        </p:spPr>
      </p:pic>
      <p:pic>
        <p:nvPicPr>
          <p:cNvPr id="6" name="图片 5" descr="气泡6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140" y="2440305"/>
            <a:ext cx="2453005" cy="105791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6565265" y="1412240"/>
            <a:ext cx="4817745" cy="789305"/>
            <a:chOff x="10650" y="1875"/>
            <a:chExt cx="7587" cy="1243"/>
          </a:xfrm>
        </p:grpSpPr>
        <p:sp>
          <p:nvSpPr>
            <p:cNvPr id="7" name="圆角矩形 6"/>
            <p:cNvSpPr/>
            <p:nvPr/>
          </p:nvSpPr>
          <p:spPr>
            <a:xfrm>
              <a:off x="10650" y="1926"/>
              <a:ext cx="1135" cy="1192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>
              <p:custDataLst>
                <p:tags r:id="rId6"/>
              </p:custDataLst>
            </p:nvPr>
          </p:nvSpPr>
          <p:spPr>
            <a:xfrm>
              <a:off x="12801" y="1926"/>
              <a:ext cx="1135" cy="1192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>
              <p:custDataLst>
                <p:tags r:id="rId7"/>
              </p:custDataLst>
            </p:nvPr>
          </p:nvSpPr>
          <p:spPr>
            <a:xfrm>
              <a:off x="14952" y="1926"/>
              <a:ext cx="1135" cy="1192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圆角矩形 18"/>
            <p:cNvSpPr/>
            <p:nvPr>
              <p:custDataLst>
                <p:tags r:id="rId8"/>
              </p:custDataLst>
            </p:nvPr>
          </p:nvSpPr>
          <p:spPr>
            <a:xfrm>
              <a:off x="17103" y="1926"/>
              <a:ext cx="1135" cy="1192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1857" y="2100"/>
              <a:ext cx="830" cy="847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>
              <p:custDataLst>
                <p:tags r:id="rId9"/>
              </p:custDataLst>
            </p:nvPr>
          </p:nvSpPr>
          <p:spPr>
            <a:xfrm>
              <a:off x="14029" y="2100"/>
              <a:ext cx="830" cy="847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6143" y="1875"/>
              <a:ext cx="889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400">
                  <a:latin typeface="微软雅黑" panose="020B0503020204020204" charset="-122"/>
                  <a:ea typeface="微软雅黑" panose="020B0503020204020204" charset="-122"/>
                </a:rPr>
                <a:t>=</a:t>
              </a:r>
              <a:endParaRPr lang="zh-CN" altLang="en-US" sz="4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6672580" y="141224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8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1617980" y="4953635"/>
            <a:ext cx="1875155" cy="103441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8043545" y="141224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5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297420" y="1544320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4323715" y="4953635"/>
            <a:ext cx="646430" cy="103441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8664575" y="1522730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＋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410700" y="141224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1</a:t>
            </a:r>
            <a:endParaRPr lang="en-US" altLang="zh-CN" sz="4800">
              <a:solidFill>
                <a:schemeClr val="tx1"/>
              </a:solidFill>
            </a:endParaRPr>
          </a:p>
        </p:txBody>
      </p:sp>
      <p:pic>
        <p:nvPicPr>
          <p:cNvPr id="32" name="图片 31" descr="气泡4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730" y="4004945"/>
            <a:ext cx="2059305" cy="1345565"/>
          </a:xfrm>
          <a:prstGeom prst="rect">
            <a:avLst/>
          </a:prstGeom>
        </p:spPr>
      </p:pic>
      <p:pic>
        <p:nvPicPr>
          <p:cNvPr id="34" name="图片 33" descr="圈--1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94470" y="2926080"/>
            <a:ext cx="1926590" cy="589915"/>
          </a:xfrm>
          <a:prstGeom prst="rect">
            <a:avLst/>
          </a:prstGeom>
        </p:spPr>
      </p:pic>
      <p:pic>
        <p:nvPicPr>
          <p:cNvPr id="36" name="图片 35" descr="圈-2_副本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4315" y="3651885"/>
            <a:ext cx="1865630" cy="594360"/>
          </a:xfrm>
          <a:prstGeom prst="rect">
            <a:avLst/>
          </a:prstGeom>
        </p:spPr>
      </p:pic>
      <p:pic>
        <p:nvPicPr>
          <p:cNvPr id="37" name="图片 36" descr="圈-1_副本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35110" y="4382135"/>
            <a:ext cx="1206500" cy="591185"/>
          </a:xfrm>
          <a:prstGeom prst="rect">
            <a:avLst/>
          </a:prstGeom>
        </p:spPr>
      </p:pic>
      <p:cxnSp>
        <p:nvCxnSpPr>
          <p:cNvPr id="38" name="直接连接符 37"/>
          <p:cNvCxnSpPr/>
          <p:nvPr/>
        </p:nvCxnSpPr>
        <p:spPr>
          <a:xfrm>
            <a:off x="9810750" y="4352290"/>
            <a:ext cx="559435" cy="6584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>
            <p:custDataLst>
              <p:tags r:id="rId14"/>
            </p:custDataLst>
          </p:nvPr>
        </p:nvCxnSpPr>
        <p:spPr>
          <a:xfrm>
            <a:off x="9135110" y="4349115"/>
            <a:ext cx="559435" cy="6584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>
            <p:custDataLst>
              <p:tags r:id="rId15"/>
            </p:custDataLst>
          </p:nvPr>
        </p:nvCxnSpPr>
        <p:spPr>
          <a:xfrm>
            <a:off x="10461625" y="3645535"/>
            <a:ext cx="559435" cy="6584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>
            <p:custDataLst>
              <p:tags r:id="rId16"/>
            </p:custDataLst>
          </p:nvPr>
        </p:nvCxnSpPr>
        <p:spPr>
          <a:xfrm>
            <a:off x="9782175" y="3645535"/>
            <a:ext cx="559435" cy="6584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>
            <p:custDataLst>
              <p:tags r:id="rId17"/>
            </p:custDataLst>
          </p:nvPr>
        </p:nvCxnSpPr>
        <p:spPr>
          <a:xfrm>
            <a:off x="9102725" y="3645535"/>
            <a:ext cx="559435" cy="6584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5" name="圆角矩形 44"/>
          <p:cNvSpPr/>
          <p:nvPr>
            <p:custDataLst>
              <p:tags r:id="rId18"/>
            </p:custDataLst>
          </p:nvPr>
        </p:nvSpPr>
        <p:spPr>
          <a:xfrm>
            <a:off x="7320915" y="2846705"/>
            <a:ext cx="718185" cy="718185"/>
          </a:xfrm>
          <a:prstGeom prst="round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6" name="图片 45" descr="结合符号_副本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169150" y="2279015"/>
            <a:ext cx="988060" cy="427990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7418070" y="279654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3</a:t>
            </a:r>
            <a:endParaRPr lang="en-US" altLang="zh-CN" sz="4800">
              <a:solidFill>
                <a:schemeClr val="tx1"/>
              </a:solidFill>
            </a:endParaRPr>
          </a:p>
        </p:txBody>
      </p:sp>
      <p:pic>
        <p:nvPicPr>
          <p:cNvPr id="48" name="图片 47" descr="圈--1_副本"/>
          <p:cNvPicPr>
            <a:picLocks noChangeAspect="1"/>
          </p:cNvPicPr>
          <p:nvPr/>
        </p:nvPicPr>
        <p:blipFill>
          <a:blip r:embed="rId11"/>
          <a:srcRect t="1607" r="72883"/>
          <a:stretch>
            <a:fillRect/>
          </a:stretch>
        </p:blipFill>
        <p:spPr>
          <a:xfrm>
            <a:off x="10486390" y="4390390"/>
            <a:ext cx="522605" cy="580390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8672830" y="5177790"/>
            <a:ext cx="3131820" cy="1062990"/>
            <a:chOff x="14576" y="8768"/>
            <a:chExt cx="4932" cy="1674"/>
          </a:xfrm>
        </p:grpSpPr>
        <p:pic>
          <p:nvPicPr>
            <p:cNvPr id="49" name="图片 48" descr="长方形气泡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4576" y="8768"/>
              <a:ext cx="4932" cy="1674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14896" y="8942"/>
              <a:ext cx="4613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再画</a:t>
              </a:r>
              <a:r>
                <a:rPr lang="en-US" altLang="zh-CN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1</a:t>
              </a:r>
              <a:r>
                <a:rPr lang="zh-CN" altLang="en-US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个</a:t>
              </a:r>
              <a:r>
                <a:rPr lang="en-US" altLang="zh-CN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   </a:t>
              </a:r>
              <a:r>
                <a:rPr lang="zh-CN" altLang="en-US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，表示上车</a:t>
              </a:r>
              <a:r>
                <a:rPr lang="en-US" altLang="zh-CN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1</a:t>
              </a:r>
              <a:r>
                <a:rPr lang="zh-CN" altLang="en-US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个人。</a:t>
              </a:r>
              <a:endPara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  <p:pic>
          <p:nvPicPr>
            <p:cNvPr id="51" name="图片 50" descr="圈--1_副本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11"/>
            <a:srcRect t="1607" r="72883"/>
            <a:stretch>
              <a:fillRect/>
            </a:stretch>
          </p:blipFill>
          <p:spPr>
            <a:xfrm rot="10800000" flipV="1">
              <a:off x="17005" y="9128"/>
              <a:ext cx="427" cy="451"/>
            </a:xfrm>
            <a:prstGeom prst="rect">
              <a:avLst/>
            </a:prstGeom>
          </p:spPr>
        </p:pic>
      </p:grpSp>
      <p:sp>
        <p:nvSpPr>
          <p:cNvPr id="53" name="文本框 52"/>
          <p:cNvSpPr txBox="1"/>
          <p:nvPr>
            <p:custDataLst>
              <p:tags r:id="rId23"/>
            </p:custDataLst>
          </p:nvPr>
        </p:nvSpPr>
        <p:spPr>
          <a:xfrm>
            <a:off x="10723880" y="1444625"/>
            <a:ext cx="640715" cy="8293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800">
                <a:solidFill>
                  <a:schemeClr val="tx1"/>
                </a:solidFill>
              </a:rPr>
              <a:t>4</a:t>
            </a:r>
            <a:endParaRPr lang="en-US" altLang="zh-CN" sz="4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50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5" presetClass="emph" presetSubtype="0" repeatCount="3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0" grpId="0" bldLvl="0" animBg="1"/>
      <p:bldP spid="40" grpId="1" bldLvl="0" animBg="1"/>
      <p:bldP spid="26" grpId="0"/>
      <p:bldP spid="27" grpId="0"/>
      <p:bldP spid="28" grpId="0"/>
      <p:bldP spid="40" grpId="2" bldLvl="0" animBg="1"/>
      <p:bldP spid="29" grpId="0" bldLvl="0" animBg="1"/>
      <p:bldP spid="29" grpId="1" bldLvl="0" animBg="1"/>
      <p:bldP spid="31" grpId="0"/>
      <p:bldP spid="29" grpId="2" bldLvl="0" animBg="1"/>
      <p:bldP spid="26" grpId="1"/>
      <p:bldP spid="28" grpId="1"/>
      <p:bldP spid="27" grpId="1"/>
      <p:bldP spid="47" grpId="0"/>
      <p:bldP spid="45" grpId="0" bldLvl="0" animBg="1"/>
      <p:bldP spid="47" grpId="2"/>
      <p:bldP spid="30" grpId="0" bldLvl="0" build="allAtOnce"/>
      <p:bldP spid="31" grpId="1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文本框 23"/>
          <p:cNvSpPr txBox="1"/>
          <p:nvPr/>
        </p:nvSpPr>
        <p:spPr>
          <a:xfrm>
            <a:off x="1120140" y="405765"/>
            <a:ext cx="6963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现在车上还有多少人？画一画，填一填。</a:t>
            </a:r>
            <a:endParaRPr lang="zh-CN" altLang="en-US" sz="2800"/>
          </a:p>
        </p:txBody>
      </p:sp>
      <p:pic>
        <p:nvPicPr>
          <p:cNvPr id="25" name="图片 24" descr="点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3260" y="464185"/>
            <a:ext cx="432000" cy="432000"/>
          </a:xfrm>
          <a:prstGeom prst="rect">
            <a:avLst/>
          </a:prstGeom>
        </p:spPr>
      </p:pic>
      <p:pic>
        <p:nvPicPr>
          <p:cNvPr id="4" name="图片 3" descr="主图-3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1073150"/>
            <a:ext cx="5691505" cy="2350135"/>
          </a:xfrm>
          <a:prstGeom prst="rect">
            <a:avLst/>
          </a:prstGeom>
        </p:spPr>
      </p:pic>
      <p:pic>
        <p:nvPicPr>
          <p:cNvPr id="5" name="图片 4" descr="主图-4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" y="3817620"/>
            <a:ext cx="6095365" cy="2218690"/>
          </a:xfrm>
          <a:prstGeom prst="rect">
            <a:avLst/>
          </a:prstGeom>
        </p:spPr>
      </p:pic>
      <p:pic>
        <p:nvPicPr>
          <p:cNvPr id="6" name="图片 5" descr="气泡6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140" y="2488565"/>
            <a:ext cx="2453005" cy="105791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6565265" y="1460500"/>
            <a:ext cx="4817745" cy="789305"/>
            <a:chOff x="10650" y="1875"/>
            <a:chExt cx="7587" cy="1243"/>
          </a:xfrm>
        </p:grpSpPr>
        <p:sp>
          <p:nvSpPr>
            <p:cNvPr id="7" name="圆角矩形 6"/>
            <p:cNvSpPr/>
            <p:nvPr/>
          </p:nvSpPr>
          <p:spPr>
            <a:xfrm>
              <a:off x="10650" y="1926"/>
              <a:ext cx="1135" cy="1192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>
              <p:custDataLst>
                <p:tags r:id="rId6"/>
              </p:custDataLst>
            </p:nvPr>
          </p:nvSpPr>
          <p:spPr>
            <a:xfrm>
              <a:off x="12801" y="1926"/>
              <a:ext cx="1135" cy="1192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>
              <p:custDataLst>
                <p:tags r:id="rId7"/>
              </p:custDataLst>
            </p:nvPr>
          </p:nvSpPr>
          <p:spPr>
            <a:xfrm>
              <a:off x="14952" y="1926"/>
              <a:ext cx="1135" cy="1192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圆角矩形 18"/>
            <p:cNvSpPr/>
            <p:nvPr>
              <p:custDataLst>
                <p:tags r:id="rId8"/>
              </p:custDataLst>
            </p:nvPr>
          </p:nvSpPr>
          <p:spPr>
            <a:xfrm>
              <a:off x="17103" y="1926"/>
              <a:ext cx="1135" cy="1192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1857" y="2100"/>
              <a:ext cx="830" cy="847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>
              <p:custDataLst>
                <p:tags r:id="rId9"/>
              </p:custDataLst>
            </p:nvPr>
          </p:nvSpPr>
          <p:spPr>
            <a:xfrm>
              <a:off x="14029" y="2100"/>
              <a:ext cx="830" cy="847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6143" y="1875"/>
              <a:ext cx="889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400">
                  <a:latin typeface="微软雅黑" panose="020B0503020204020204" charset="-122"/>
                  <a:ea typeface="微软雅黑" panose="020B0503020204020204" charset="-122"/>
                </a:rPr>
                <a:t>=</a:t>
              </a:r>
              <a:endParaRPr lang="zh-CN" altLang="en-US" sz="4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6672580" y="146050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8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1617980" y="5001895"/>
            <a:ext cx="1875155" cy="103441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9420860" y="146304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5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674735" y="1573530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4323715" y="5001895"/>
            <a:ext cx="646430" cy="103441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7308215" y="1560195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＋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032750" y="148209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1</a:t>
            </a:r>
            <a:endParaRPr lang="en-US" altLang="zh-CN" sz="4800">
              <a:solidFill>
                <a:schemeClr val="tx1"/>
              </a:solidFill>
            </a:endParaRPr>
          </a:p>
        </p:txBody>
      </p:sp>
      <p:pic>
        <p:nvPicPr>
          <p:cNvPr id="34" name="图片 33" descr="圈--1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94470" y="2974340"/>
            <a:ext cx="1926590" cy="589915"/>
          </a:xfrm>
          <a:prstGeom prst="rect">
            <a:avLst/>
          </a:prstGeom>
        </p:spPr>
      </p:pic>
      <p:pic>
        <p:nvPicPr>
          <p:cNvPr id="36" name="图片 35" descr="圈-2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4315" y="3700145"/>
            <a:ext cx="1865630" cy="594360"/>
          </a:xfrm>
          <a:prstGeom prst="rect">
            <a:avLst/>
          </a:prstGeom>
        </p:spPr>
      </p:pic>
      <p:pic>
        <p:nvPicPr>
          <p:cNvPr id="37" name="图片 36" descr="圈-1_副本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35110" y="4430395"/>
            <a:ext cx="1206500" cy="591185"/>
          </a:xfrm>
          <a:prstGeom prst="rect">
            <a:avLst/>
          </a:prstGeom>
        </p:spPr>
      </p:pic>
      <p:cxnSp>
        <p:nvCxnSpPr>
          <p:cNvPr id="38" name="直接连接符 37"/>
          <p:cNvCxnSpPr/>
          <p:nvPr/>
        </p:nvCxnSpPr>
        <p:spPr>
          <a:xfrm>
            <a:off x="10455275" y="3672205"/>
            <a:ext cx="559435" cy="6584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9135110" y="4397375"/>
            <a:ext cx="559435" cy="6584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9782175" y="3643630"/>
            <a:ext cx="559435" cy="6584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10487025" y="4381500"/>
            <a:ext cx="559435" cy="6584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9782175" y="4381500"/>
            <a:ext cx="559435" cy="6584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5" name="圆角矩形 44"/>
          <p:cNvSpPr/>
          <p:nvPr/>
        </p:nvSpPr>
        <p:spPr>
          <a:xfrm>
            <a:off x="7320915" y="2894965"/>
            <a:ext cx="718185" cy="718185"/>
          </a:xfrm>
          <a:prstGeom prst="round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6" name="图片 45" descr="结合符号_副本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69150" y="2327275"/>
            <a:ext cx="988060" cy="427990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7418070" y="284480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9</a:t>
            </a:r>
            <a:endParaRPr lang="en-US" altLang="zh-CN" sz="4800">
              <a:solidFill>
                <a:schemeClr val="tx1"/>
              </a:solidFill>
            </a:endParaRPr>
          </a:p>
        </p:txBody>
      </p:sp>
      <p:pic>
        <p:nvPicPr>
          <p:cNvPr id="48" name="图片 47" descr="圈--1_副本"/>
          <p:cNvPicPr>
            <a:picLocks noChangeAspect="1"/>
          </p:cNvPicPr>
          <p:nvPr/>
        </p:nvPicPr>
        <p:blipFill>
          <a:blip r:embed="rId10"/>
          <a:srcRect t="1607" r="72883"/>
          <a:stretch>
            <a:fillRect/>
          </a:stretch>
        </p:blipFill>
        <p:spPr>
          <a:xfrm>
            <a:off x="10486390" y="4438650"/>
            <a:ext cx="522605" cy="580390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6821805" y="3967480"/>
            <a:ext cx="1813560" cy="1054100"/>
            <a:chOff x="14576" y="8768"/>
            <a:chExt cx="2856" cy="1660"/>
          </a:xfrm>
        </p:grpSpPr>
        <p:pic>
          <p:nvPicPr>
            <p:cNvPr id="49" name="图片 48" descr="长方形气泡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576" y="8768"/>
              <a:ext cx="2856" cy="1660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14777" y="8925"/>
              <a:ext cx="2537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先加上车</a:t>
              </a:r>
              <a:endPara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  <a:p>
              <a:r>
                <a:rPr lang="zh-CN" altLang="en-US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的</a:t>
              </a:r>
              <a:r>
                <a:rPr lang="en-US" altLang="zh-CN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1</a:t>
              </a:r>
              <a:r>
                <a:rPr lang="zh-CN" altLang="en-US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人。</a:t>
              </a:r>
              <a:endPara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10723880" y="1492885"/>
            <a:ext cx="640715" cy="8293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800">
                <a:solidFill>
                  <a:schemeClr val="tx1"/>
                </a:solidFill>
              </a:rPr>
              <a:t>4</a:t>
            </a:r>
            <a:endParaRPr lang="en-US" altLang="zh-CN" sz="4800">
              <a:solidFill>
                <a:schemeClr val="tx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917430" y="5213985"/>
            <a:ext cx="1813560" cy="1054100"/>
            <a:chOff x="14576" y="8768"/>
            <a:chExt cx="2856" cy="1660"/>
          </a:xfrm>
        </p:grpSpPr>
        <p:pic>
          <p:nvPicPr>
            <p:cNvPr id="3" name="图片 2" descr="长方形气泡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14576" y="8768"/>
              <a:ext cx="2856" cy="166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4709" y="8908"/>
              <a:ext cx="2537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再减下车</a:t>
              </a:r>
              <a:endPara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  <a:p>
              <a:r>
                <a:rPr lang="zh-CN" altLang="en-US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的</a:t>
              </a:r>
              <a:r>
                <a:rPr lang="en-US" altLang="zh-CN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5</a:t>
              </a:r>
              <a:r>
                <a:rPr lang="zh-CN" altLang="en-US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人。</a:t>
              </a:r>
              <a:endPara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5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5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5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 bldLvl="0" animBg="1"/>
      <p:bldP spid="29" grpId="1" bldLvl="0" animBg="1"/>
      <p:bldP spid="30" grpId="0"/>
      <p:bldP spid="31" grpId="0"/>
      <p:bldP spid="29" grpId="2" bldLvl="0" animBg="1"/>
      <p:bldP spid="40" grpId="0" bldLvl="0" animBg="1"/>
      <p:bldP spid="40" grpId="1" bldLvl="0" animBg="1"/>
      <p:bldP spid="28" grpId="0"/>
      <p:bldP spid="27" grpId="0"/>
      <p:bldP spid="40" grpId="2" bldLvl="0" animBg="1"/>
      <p:bldP spid="26" grpId="1"/>
      <p:bldP spid="30" grpId="1"/>
      <p:bldP spid="31" grpId="1"/>
      <p:bldP spid="28" grpId="1"/>
      <p:bldP spid="27" grpId="1"/>
      <p:bldP spid="45" grpId="0" bldLvl="0" animBg="1"/>
      <p:bldP spid="47" grpId="0"/>
      <p:bldP spid="47" grpId="1"/>
      <p:bldP spid="28" grpId="2"/>
      <p:bldP spid="27" grpId="2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文本框 23"/>
          <p:cNvSpPr txBox="1"/>
          <p:nvPr/>
        </p:nvSpPr>
        <p:spPr>
          <a:xfrm>
            <a:off x="1120140" y="574675"/>
            <a:ext cx="6963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现在车上还有多少人？画一画，填一填。</a:t>
            </a:r>
            <a:endParaRPr lang="zh-CN" altLang="en-US" sz="2800"/>
          </a:p>
        </p:txBody>
      </p:sp>
      <p:pic>
        <p:nvPicPr>
          <p:cNvPr id="25" name="图片 24" descr="点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3260" y="633095"/>
            <a:ext cx="432000" cy="432000"/>
          </a:xfrm>
          <a:prstGeom prst="rect">
            <a:avLst/>
          </a:prstGeom>
        </p:spPr>
      </p:pic>
      <p:pic>
        <p:nvPicPr>
          <p:cNvPr id="4" name="图片 3" descr="主图-3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1242060"/>
            <a:ext cx="5691505" cy="2350135"/>
          </a:xfrm>
          <a:prstGeom prst="rect">
            <a:avLst/>
          </a:prstGeom>
        </p:spPr>
      </p:pic>
      <p:pic>
        <p:nvPicPr>
          <p:cNvPr id="5" name="图片 4" descr="主图-4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" y="3986530"/>
            <a:ext cx="6095365" cy="2218690"/>
          </a:xfrm>
          <a:prstGeom prst="rect">
            <a:avLst/>
          </a:prstGeom>
        </p:spPr>
      </p:pic>
      <p:pic>
        <p:nvPicPr>
          <p:cNvPr id="6" name="图片 5" descr="气泡6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140" y="2657475"/>
            <a:ext cx="2453005" cy="105791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6824345" y="4166235"/>
            <a:ext cx="4817745" cy="789305"/>
            <a:chOff x="10650" y="1875"/>
            <a:chExt cx="7587" cy="1243"/>
          </a:xfrm>
        </p:grpSpPr>
        <p:sp>
          <p:nvSpPr>
            <p:cNvPr id="7" name="圆角矩形 6"/>
            <p:cNvSpPr/>
            <p:nvPr/>
          </p:nvSpPr>
          <p:spPr>
            <a:xfrm>
              <a:off x="10650" y="1926"/>
              <a:ext cx="1135" cy="1192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>
              <p:custDataLst>
                <p:tags r:id="rId6"/>
              </p:custDataLst>
            </p:nvPr>
          </p:nvSpPr>
          <p:spPr>
            <a:xfrm>
              <a:off x="12801" y="1926"/>
              <a:ext cx="1135" cy="1192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>
              <p:custDataLst>
                <p:tags r:id="rId7"/>
              </p:custDataLst>
            </p:nvPr>
          </p:nvSpPr>
          <p:spPr>
            <a:xfrm>
              <a:off x="14952" y="1926"/>
              <a:ext cx="1135" cy="1192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圆角矩形 18"/>
            <p:cNvSpPr/>
            <p:nvPr>
              <p:custDataLst>
                <p:tags r:id="rId8"/>
              </p:custDataLst>
            </p:nvPr>
          </p:nvSpPr>
          <p:spPr>
            <a:xfrm>
              <a:off x="17103" y="1926"/>
              <a:ext cx="1135" cy="1192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1857" y="2100"/>
              <a:ext cx="830" cy="847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>
              <p:custDataLst>
                <p:tags r:id="rId9"/>
              </p:custDataLst>
            </p:nvPr>
          </p:nvSpPr>
          <p:spPr>
            <a:xfrm>
              <a:off x="14029" y="2100"/>
              <a:ext cx="830" cy="847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6143" y="1875"/>
              <a:ext cx="889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400">
                  <a:latin typeface="微软雅黑" panose="020B0503020204020204" charset="-122"/>
                  <a:ea typeface="微软雅黑" panose="020B0503020204020204" charset="-122"/>
                </a:rPr>
                <a:t>=</a:t>
              </a:r>
              <a:endParaRPr lang="zh-CN" altLang="en-US" sz="4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6931660" y="4166235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8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679940" y="4168775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5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933815" y="4279265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567295" y="4265930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＋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291830" y="4187825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1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7579995" y="5600700"/>
            <a:ext cx="718185" cy="718185"/>
          </a:xfrm>
          <a:prstGeom prst="round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6" name="图片 45" descr="结合符号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8230" y="5033010"/>
            <a:ext cx="988060" cy="427990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7677150" y="5550535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9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0982960" y="4198620"/>
            <a:ext cx="640715" cy="8293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800">
                <a:solidFill>
                  <a:schemeClr val="tx1"/>
                </a:solidFill>
              </a:rPr>
              <a:t>4</a:t>
            </a:r>
            <a:endParaRPr lang="en-US" altLang="zh-CN" sz="4800">
              <a:solidFill>
                <a:schemeClr val="tx1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802755" y="1521460"/>
            <a:ext cx="4817745" cy="789305"/>
            <a:chOff x="10650" y="1875"/>
            <a:chExt cx="7587" cy="1243"/>
          </a:xfrm>
        </p:grpSpPr>
        <p:sp>
          <p:nvSpPr>
            <p:cNvPr id="12" name="圆角矩形 11"/>
            <p:cNvSpPr/>
            <p:nvPr>
              <p:custDataLst>
                <p:tags r:id="rId11"/>
              </p:custDataLst>
            </p:nvPr>
          </p:nvSpPr>
          <p:spPr>
            <a:xfrm>
              <a:off x="10650" y="1926"/>
              <a:ext cx="1135" cy="1192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圆角矩形 12"/>
            <p:cNvSpPr/>
            <p:nvPr>
              <p:custDataLst>
                <p:tags r:id="rId12"/>
              </p:custDataLst>
            </p:nvPr>
          </p:nvSpPr>
          <p:spPr>
            <a:xfrm>
              <a:off x="12801" y="1926"/>
              <a:ext cx="1135" cy="1192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>
              <p:custDataLst>
                <p:tags r:id="rId13"/>
              </p:custDataLst>
            </p:nvPr>
          </p:nvSpPr>
          <p:spPr>
            <a:xfrm>
              <a:off x="14952" y="1926"/>
              <a:ext cx="1135" cy="1192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圆角矩形 14"/>
            <p:cNvSpPr/>
            <p:nvPr>
              <p:custDataLst>
                <p:tags r:id="rId14"/>
              </p:custDataLst>
            </p:nvPr>
          </p:nvSpPr>
          <p:spPr>
            <a:xfrm>
              <a:off x="17103" y="1926"/>
              <a:ext cx="1135" cy="1192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>
              <p:custDataLst>
                <p:tags r:id="rId15"/>
              </p:custDataLst>
            </p:nvPr>
          </p:nvSpPr>
          <p:spPr>
            <a:xfrm>
              <a:off x="11857" y="2100"/>
              <a:ext cx="830" cy="847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>
              <p:custDataLst>
                <p:tags r:id="rId16"/>
              </p:custDataLst>
            </p:nvPr>
          </p:nvSpPr>
          <p:spPr>
            <a:xfrm>
              <a:off x="14029" y="2100"/>
              <a:ext cx="830" cy="847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6143" y="1875"/>
              <a:ext cx="889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400">
                  <a:latin typeface="微软雅黑" panose="020B0503020204020204" charset="-122"/>
                  <a:ea typeface="微软雅黑" panose="020B0503020204020204" charset="-122"/>
                </a:rPr>
                <a:t>=</a:t>
              </a:r>
              <a:endParaRPr lang="zh-CN" altLang="en-US" sz="4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2" name="文本框 31"/>
          <p:cNvSpPr txBox="1"/>
          <p:nvPr>
            <p:custDataLst>
              <p:tags r:id="rId18"/>
            </p:custDataLst>
          </p:nvPr>
        </p:nvSpPr>
        <p:spPr>
          <a:xfrm>
            <a:off x="6910070" y="152146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8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33" name="文本框 32"/>
          <p:cNvSpPr txBox="1"/>
          <p:nvPr>
            <p:custDataLst>
              <p:tags r:id="rId19"/>
            </p:custDataLst>
          </p:nvPr>
        </p:nvSpPr>
        <p:spPr>
          <a:xfrm>
            <a:off x="8281035" y="152146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5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35" name="文本框 34"/>
          <p:cNvSpPr txBox="1"/>
          <p:nvPr>
            <p:custDataLst>
              <p:tags r:id="rId20"/>
            </p:custDataLst>
          </p:nvPr>
        </p:nvSpPr>
        <p:spPr>
          <a:xfrm>
            <a:off x="7534910" y="1653540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21"/>
            </p:custDataLst>
          </p:nvPr>
        </p:nvSpPr>
        <p:spPr>
          <a:xfrm>
            <a:off x="8902065" y="1631950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＋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1" name="文本框 50"/>
          <p:cNvSpPr txBox="1"/>
          <p:nvPr>
            <p:custDataLst>
              <p:tags r:id="rId22"/>
            </p:custDataLst>
          </p:nvPr>
        </p:nvSpPr>
        <p:spPr>
          <a:xfrm>
            <a:off x="9648190" y="152146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1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55" name="圆角矩形 54"/>
          <p:cNvSpPr/>
          <p:nvPr>
            <p:custDataLst>
              <p:tags r:id="rId23"/>
            </p:custDataLst>
          </p:nvPr>
        </p:nvSpPr>
        <p:spPr>
          <a:xfrm>
            <a:off x="7558405" y="2955925"/>
            <a:ext cx="718185" cy="718185"/>
          </a:xfrm>
          <a:prstGeom prst="round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6" name="图片 55" descr="结合符号_副本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406640" y="2388235"/>
            <a:ext cx="988060" cy="427990"/>
          </a:xfrm>
          <a:prstGeom prst="rect">
            <a:avLst/>
          </a:prstGeom>
        </p:spPr>
      </p:pic>
      <p:sp>
        <p:nvSpPr>
          <p:cNvPr id="57" name="文本框 56"/>
          <p:cNvSpPr txBox="1"/>
          <p:nvPr>
            <p:custDataLst>
              <p:tags r:id="rId25"/>
            </p:custDataLst>
          </p:nvPr>
        </p:nvSpPr>
        <p:spPr>
          <a:xfrm>
            <a:off x="7655560" y="290576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3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58" name="文本框 57"/>
          <p:cNvSpPr txBox="1"/>
          <p:nvPr>
            <p:custDataLst>
              <p:tags r:id="rId26"/>
            </p:custDataLst>
          </p:nvPr>
        </p:nvSpPr>
        <p:spPr>
          <a:xfrm>
            <a:off x="10961370" y="1553845"/>
            <a:ext cx="640715" cy="8293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800">
                <a:solidFill>
                  <a:schemeClr val="tx1"/>
                </a:solidFill>
              </a:rPr>
              <a:t>4</a:t>
            </a:r>
            <a:endParaRPr lang="en-US" altLang="zh-CN" sz="4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文本框 23"/>
          <p:cNvSpPr txBox="1"/>
          <p:nvPr>
            <p:custDataLst>
              <p:tags r:id="rId1"/>
            </p:custDataLst>
          </p:nvPr>
        </p:nvSpPr>
        <p:spPr>
          <a:xfrm>
            <a:off x="1120140" y="407035"/>
            <a:ext cx="7404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现在车上有多少人？画一画，填一填。</a:t>
            </a:r>
            <a:endParaRPr lang="zh-CN" altLang="en-US" sz="2800"/>
          </a:p>
        </p:txBody>
      </p:sp>
      <p:pic>
        <p:nvPicPr>
          <p:cNvPr id="25" name="图片 24" descr="点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83260" y="465455"/>
            <a:ext cx="432000" cy="432000"/>
          </a:xfrm>
          <a:prstGeom prst="rect">
            <a:avLst/>
          </a:prstGeom>
        </p:spPr>
      </p:pic>
      <p:pic>
        <p:nvPicPr>
          <p:cNvPr id="5" name="图片 4" descr="C:/Users/张淼/Desktop/图片1_副本.png图片1_副本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662" b="662"/>
          <a:stretch>
            <a:fillRect/>
          </a:stretch>
        </p:blipFill>
        <p:spPr>
          <a:xfrm>
            <a:off x="810895" y="1268730"/>
            <a:ext cx="4794885" cy="2395220"/>
          </a:xfrm>
          <a:prstGeom prst="rect">
            <a:avLst/>
          </a:prstGeom>
        </p:spPr>
      </p:pic>
      <p:pic>
        <p:nvPicPr>
          <p:cNvPr id="6" name="图片 5" descr="气泡7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8030" y="1268730"/>
            <a:ext cx="2595245" cy="1019810"/>
          </a:xfrm>
          <a:prstGeom prst="rect">
            <a:avLst/>
          </a:prstGeom>
        </p:spPr>
      </p:pic>
      <p:pic>
        <p:nvPicPr>
          <p:cNvPr id="7" name="图片 6" descr="主图5_副本"/>
          <p:cNvPicPr>
            <a:picLocks noChangeAspect="1"/>
          </p:cNvPicPr>
          <p:nvPr/>
        </p:nvPicPr>
        <p:blipFill>
          <a:blip r:embed="rId7"/>
          <a:srcRect l="3623" r="4454"/>
          <a:stretch>
            <a:fillRect/>
          </a:stretch>
        </p:blipFill>
        <p:spPr>
          <a:xfrm>
            <a:off x="683260" y="3826510"/>
            <a:ext cx="5412740" cy="2082800"/>
          </a:xfrm>
          <a:prstGeom prst="rect">
            <a:avLst/>
          </a:prstGeom>
        </p:spPr>
      </p:pic>
      <p:pic>
        <p:nvPicPr>
          <p:cNvPr id="8" name="图片 7" descr="混合运算空算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8585" y="1271270"/>
            <a:ext cx="4770755" cy="814705"/>
          </a:xfrm>
          <a:prstGeom prst="rect">
            <a:avLst/>
          </a:prstGeom>
        </p:spPr>
      </p:pic>
      <p:pic>
        <p:nvPicPr>
          <p:cNvPr id="9" name="图片 8" descr="结合符号_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1510" y="2157095"/>
            <a:ext cx="1188085" cy="514985"/>
          </a:xfrm>
          <a:prstGeom prst="rect">
            <a:avLst/>
          </a:prstGeom>
        </p:spPr>
      </p:pic>
      <p:pic>
        <p:nvPicPr>
          <p:cNvPr id="10" name="图片 9" descr="空格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6145" y="2726055"/>
            <a:ext cx="704215" cy="77406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8489315" y="4568825"/>
            <a:ext cx="2711450" cy="1564640"/>
            <a:chOff x="11393" y="6493"/>
            <a:chExt cx="4270" cy="2740"/>
          </a:xfrm>
        </p:grpSpPr>
        <p:pic>
          <p:nvPicPr>
            <p:cNvPr id="12" name="图片 11" descr="长方形气泡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393" y="6493"/>
              <a:ext cx="4270" cy="2740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1546" y="6695"/>
              <a:ext cx="3664" cy="2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车上有</a:t>
              </a:r>
              <a:r>
                <a:rPr lang="en-US" altLang="zh-CN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4</a:t>
              </a:r>
              <a:r>
                <a:rPr lang="zh-CN" altLang="en-US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人，前门下车</a:t>
              </a:r>
              <a:r>
                <a:rPr lang="en-US" altLang="zh-CN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2</a:t>
              </a:r>
              <a:r>
                <a:rPr lang="zh-CN" altLang="en-US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人，后门下车</a:t>
              </a:r>
              <a:r>
                <a:rPr lang="en-US" altLang="zh-CN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1</a:t>
              </a:r>
              <a:r>
                <a:rPr lang="zh-CN" altLang="en-US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人。</a:t>
              </a:r>
              <a:endPara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  <p:pic>
        <p:nvPicPr>
          <p:cNvPr id="15" name="图片 14" descr="淘气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0316845" y="3590925"/>
            <a:ext cx="1682750" cy="271018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941945" y="127254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2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574790" y="1270635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4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263380" y="1273175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1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193915" y="1417955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550275" y="1417955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9" name="图片 18" descr="圈-1_副本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39890" y="3980180"/>
            <a:ext cx="1292860" cy="633730"/>
          </a:xfrm>
          <a:prstGeom prst="rect">
            <a:avLst/>
          </a:prstGeom>
        </p:spPr>
      </p:pic>
      <p:pic>
        <p:nvPicPr>
          <p:cNvPr id="21" name="图片 20" descr="圈-2_副本"/>
          <p:cNvPicPr>
            <a:picLocks noChangeAspect="1"/>
          </p:cNvPicPr>
          <p:nvPr/>
        </p:nvPicPr>
        <p:blipFill>
          <a:blip r:embed="rId14"/>
          <a:srcRect r="34770"/>
          <a:stretch>
            <a:fillRect/>
          </a:stretch>
        </p:blipFill>
        <p:spPr>
          <a:xfrm>
            <a:off x="6739890" y="4876165"/>
            <a:ext cx="1367155" cy="66802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>
            <a:off x="7516495" y="4764405"/>
            <a:ext cx="527050" cy="889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15"/>
            </p:custDataLst>
          </p:nvPr>
        </p:nvCxnSpPr>
        <p:spPr>
          <a:xfrm>
            <a:off x="6797675" y="4764405"/>
            <a:ext cx="527050" cy="889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>
            <p:custDataLst>
              <p:tags r:id="rId16"/>
            </p:custDataLst>
          </p:nvPr>
        </p:nvSpPr>
        <p:spPr>
          <a:xfrm>
            <a:off x="7342505" y="2684145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2</a:t>
            </a:r>
            <a:endParaRPr lang="en-US" altLang="zh-CN" sz="4800">
              <a:solidFill>
                <a:schemeClr val="tx1"/>
              </a:solidFill>
            </a:endParaRPr>
          </a:p>
        </p:txBody>
      </p:sp>
      <p:cxnSp>
        <p:nvCxnSpPr>
          <p:cNvPr id="29" name="直接连接符 28"/>
          <p:cNvCxnSpPr/>
          <p:nvPr>
            <p:custDataLst>
              <p:tags r:id="rId17"/>
            </p:custDataLst>
          </p:nvPr>
        </p:nvCxnSpPr>
        <p:spPr>
          <a:xfrm>
            <a:off x="7456170" y="3826510"/>
            <a:ext cx="527050" cy="889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>
            <p:custDataLst>
              <p:tags r:id="rId18"/>
            </p:custDataLst>
          </p:nvPr>
        </p:nvSpPr>
        <p:spPr>
          <a:xfrm>
            <a:off x="10617835" y="1268730"/>
            <a:ext cx="640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tx1"/>
                </a:solidFill>
              </a:rPr>
              <a:t>1</a:t>
            </a:r>
            <a:endParaRPr lang="en-US" altLang="zh-CN" sz="4800">
              <a:solidFill>
                <a:schemeClr val="tx1"/>
              </a:solidFill>
            </a:endParaRPr>
          </a:p>
        </p:txBody>
      </p:sp>
      <p:pic>
        <p:nvPicPr>
          <p:cNvPr id="2" name="图片 1" descr="气泡11_副本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74165" y="3856990"/>
            <a:ext cx="2743200" cy="907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8" grpId="0"/>
      <p:bldP spid="26" grpId="0"/>
      <p:bldP spid="18" grpId="0"/>
      <p:bldP spid="17" grpId="0"/>
      <p:bldP spid="16" grpId="1"/>
      <p:bldP spid="28" grpId="1"/>
      <p:bldP spid="26" grpId="1"/>
      <p:bldP spid="27" grpId="0"/>
      <p:bldP spid="17" grpId="1"/>
      <p:bldP spid="18" grpId="1"/>
      <p:bldP spid="30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commondata" val="eyJoZGlkIjoiMzg5NDUyZTcyMTU0NzM4NWFjZTRhZTBkNjM1M2Q1MTAifQ=="/>
  <p:tag name="COMMONDATA" val="eyJoZGlkIjoiMjE4MjhlOWRhZGFiNWRkNmM2MTZjNTIzOTdlYzUyN2IifQ=="/>
  <p:tag name="KSO_WPP_MARK_KEY" val="cc7686d4-157e-44d2-9f5f-c6aa59f06f5f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494</Words>
  <Application>WPS 演示</Application>
  <PresentationFormat>宽屏</PresentationFormat>
  <Paragraphs>277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Arial</vt:lpstr>
      <vt:lpstr>宋体</vt:lpstr>
      <vt:lpstr>Wingdings</vt:lpstr>
      <vt:lpstr>Wingdings</vt:lpstr>
      <vt:lpstr>方正大标宋简体</vt:lpstr>
      <vt:lpstr>思源宋体 Heavy</vt:lpstr>
      <vt:lpstr>黑体</vt:lpstr>
      <vt:lpstr>微软雅黑</vt:lpstr>
      <vt:lpstr>华文楷体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郑雪</cp:lastModifiedBy>
  <cp:revision>421</cp:revision>
  <dcterms:created xsi:type="dcterms:W3CDTF">2019-06-19T02:08:00Z</dcterms:created>
  <dcterms:modified xsi:type="dcterms:W3CDTF">2024-09-06T02:01:09Z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3B26D4245C5845A0A5333FAEEBB1FA6C_13</vt:lpwstr>
  </property>
</Properties>
</file>