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4" r:id="rId2"/>
    <p:sldId id="288" r:id="rId3"/>
    <p:sldId id="286" r:id="rId4"/>
    <p:sldId id="300" r:id="rId5"/>
    <p:sldId id="299" r:id="rId6"/>
    <p:sldId id="287" r:id="rId7"/>
    <p:sldId id="304" r:id="rId8"/>
    <p:sldId id="305" r:id="rId9"/>
    <p:sldId id="289" r:id="rId10"/>
  </p:sldIdLst>
  <p:sldSz cx="12192000" cy="6858000"/>
  <p:notesSz cx="6858000" cy="9144000"/>
  <p:embeddedFontLst>
    <p:embeddedFont>
      <p:font typeface="黑体" panose="02010609060101010101" pitchFamily="49" charset="-12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方正大标宋简体" panose="02010600030101010101" charset="-122"/>
      <p:regular r:id="rId18"/>
    </p:embeddedFont>
    <p:embeddedFont>
      <p:font typeface="微软雅黑" panose="020B0503020204020204" pitchFamily="34" charset="-122"/>
      <p:regular r:id="rId19"/>
      <p:bold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3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735"/>
    <a:srgbClr val="FFFEEC"/>
    <a:srgbClr val="09B1A4"/>
    <a:srgbClr val="F04D99"/>
    <a:srgbClr val="927778"/>
    <a:srgbClr val="0AB0A4"/>
    <a:srgbClr val="EC84B1"/>
    <a:srgbClr val="7AB243"/>
    <a:srgbClr val="C4D899"/>
    <a:srgbClr val="77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4" y="594"/>
      </p:cViewPr>
      <p:guideLst>
        <p:guide orient="horz" pos="2253"/>
        <p:guide pos="38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2024/10/16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6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image" Target="../media/image4.png"/><Relationship Id="rId4" Type="http://schemas.openxmlformats.org/officeDocument/2006/relationships/tags" Target="../tags/tag6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image" Target="../media/image10.png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image" Target="../media/image9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image" Target="../media/image13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image" Target="../media/image15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20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7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9.png"/><Relationship Id="rId5" Type="http://schemas.openxmlformats.org/officeDocument/2006/relationships/tags" Target="../tags/tag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23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22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5.xml"/><Relationship Id="rId15" Type="http://schemas.openxmlformats.org/officeDocument/2006/relationships/image" Target="../media/image25.png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../media/image26.png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22.png"/><Relationship Id="rId2" Type="http://schemas.openxmlformats.org/officeDocument/2006/relationships/tags" Target="../tags/tag112.xml"/><Relationship Id="rId16" Type="http://schemas.openxmlformats.org/officeDocument/2006/relationships/image" Target="../media/image29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5.xml"/><Relationship Id="rId15" Type="http://schemas.openxmlformats.org/officeDocument/2006/relationships/image" Target="../media/image28.png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31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30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5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image" Target="../media/image22.png"/><Relationship Id="rId18" Type="http://schemas.openxmlformats.org/officeDocument/2006/relationships/image" Target="../media/image35.png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4.png"/><Relationship Id="rId2" Type="http://schemas.openxmlformats.org/officeDocument/2006/relationships/tags" Target="../tags/tag132.xml"/><Relationship Id="rId16" Type="http://schemas.openxmlformats.org/officeDocument/2006/relationships/image" Target="../media/image34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image" Target="../media/image33.png"/><Relationship Id="rId10" Type="http://schemas.openxmlformats.org/officeDocument/2006/relationships/tags" Target="../tags/tag140.xml"/><Relationship Id="rId19" Type="http://schemas.openxmlformats.org/officeDocument/2006/relationships/image" Target="../media/image36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42060" y="2368233"/>
            <a:ext cx="578739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可爱的小猫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9" name="图片 18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0" name="图片 19" descr="一上奇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21" name="图片 20" descr="一上妙想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23" name="图片 22" descr="一上淘气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4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第二单元  5以内数加与减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</a:p>
        </p:txBody>
      </p:sp>
      <p:sp>
        <p:nvSpPr>
          <p:cNvPr id="25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01090" y="18224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说一说，填一填。</a:t>
            </a:r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64210" y="240665"/>
            <a:ext cx="432000" cy="432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948180" y="897255"/>
            <a:ext cx="3970020" cy="2672080"/>
            <a:chOff x="3098" y="1861"/>
            <a:chExt cx="6252" cy="4208"/>
          </a:xfrm>
        </p:grpSpPr>
        <p:pic>
          <p:nvPicPr>
            <p:cNvPr id="2" name="图片 1" descr="绿点1-1_副本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098" y="1861"/>
              <a:ext cx="6253" cy="4209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/>
          </p:nvSpPr>
          <p:spPr>
            <a:xfrm>
              <a:off x="3821" y="4449"/>
              <a:ext cx="5184" cy="968"/>
            </a:xfrm>
            <a:prstGeom prst="roundRect">
              <a:avLst/>
            </a:prstGeom>
            <a:solidFill>
              <a:srgbClr val="E3F1F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31510" y="899795"/>
            <a:ext cx="4403090" cy="2747010"/>
            <a:chOff x="9056" y="1865"/>
            <a:chExt cx="6934" cy="4326"/>
          </a:xfrm>
        </p:grpSpPr>
        <p:pic>
          <p:nvPicPr>
            <p:cNvPr id="3" name="图片 2" descr="绿点1-2_副本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056" y="1865"/>
              <a:ext cx="6934" cy="4327"/>
            </a:xfrm>
            <a:prstGeom prst="rect">
              <a:avLst/>
            </a:prstGeom>
          </p:spPr>
        </p:pic>
        <p:sp>
          <p:nvSpPr>
            <p:cNvPr id="7" name="圆角矩形 6"/>
            <p:cNvSpPr/>
            <p:nvPr>
              <p:custDataLst>
                <p:tags r:id="rId20"/>
              </p:custDataLst>
            </p:nvPr>
          </p:nvSpPr>
          <p:spPr>
            <a:xfrm>
              <a:off x="10055" y="3782"/>
              <a:ext cx="5184" cy="968"/>
            </a:xfrm>
            <a:prstGeom prst="roundRect">
              <a:avLst/>
            </a:prstGeom>
            <a:solidFill>
              <a:srgbClr val="E3F1F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>
              <p:custDataLst>
                <p:tags r:id="rId21"/>
              </p:custDataLst>
            </p:nvPr>
          </p:nvSpPr>
          <p:spPr>
            <a:xfrm>
              <a:off x="10324" y="4693"/>
              <a:ext cx="5184" cy="968"/>
            </a:xfrm>
            <a:prstGeom prst="roundRect">
              <a:avLst/>
            </a:prstGeom>
            <a:solidFill>
              <a:srgbClr val="E3F1F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42465" y="3310255"/>
            <a:ext cx="3963670" cy="2777490"/>
            <a:chOff x="3089" y="5661"/>
            <a:chExt cx="6242" cy="4374"/>
          </a:xfrm>
        </p:grpSpPr>
        <p:pic>
          <p:nvPicPr>
            <p:cNvPr id="4" name="图片 3" descr="绿点1-3_副本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089" y="5661"/>
              <a:ext cx="6242" cy="4375"/>
            </a:xfrm>
            <a:prstGeom prst="rect">
              <a:avLst/>
            </a:prstGeom>
          </p:spPr>
        </p:pic>
        <p:sp>
          <p:nvSpPr>
            <p:cNvPr id="9" name="圆角矩形 8"/>
            <p:cNvSpPr/>
            <p:nvPr>
              <p:custDataLst>
                <p:tags r:id="rId18"/>
              </p:custDataLst>
            </p:nvPr>
          </p:nvSpPr>
          <p:spPr>
            <a:xfrm>
              <a:off x="3390" y="8011"/>
              <a:ext cx="5184" cy="847"/>
            </a:xfrm>
            <a:prstGeom prst="roundRect">
              <a:avLst/>
            </a:prstGeom>
            <a:solidFill>
              <a:srgbClr val="E3F1F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>
              <p:custDataLst>
                <p:tags r:id="rId19"/>
              </p:custDataLst>
            </p:nvPr>
          </p:nvSpPr>
          <p:spPr>
            <a:xfrm>
              <a:off x="3733" y="8905"/>
              <a:ext cx="5184" cy="968"/>
            </a:xfrm>
            <a:prstGeom prst="roundRect">
              <a:avLst/>
            </a:prstGeom>
            <a:solidFill>
              <a:srgbClr val="E3F1F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99125" y="3435985"/>
            <a:ext cx="4457700" cy="2651760"/>
            <a:chOff x="9005" y="5859"/>
            <a:chExt cx="7020" cy="4176"/>
          </a:xfrm>
        </p:grpSpPr>
        <p:pic>
          <p:nvPicPr>
            <p:cNvPr id="5" name="图片 4" descr="绿点1-4_副本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005" y="5859"/>
              <a:ext cx="7020" cy="4177"/>
            </a:xfrm>
            <a:prstGeom prst="rect">
              <a:avLst/>
            </a:prstGeom>
          </p:spPr>
        </p:pic>
        <p:sp>
          <p:nvSpPr>
            <p:cNvPr id="11" name="圆角矩形 10"/>
            <p:cNvSpPr/>
            <p:nvPr>
              <p:custDataLst>
                <p:tags r:id="rId16"/>
              </p:custDataLst>
            </p:nvPr>
          </p:nvSpPr>
          <p:spPr>
            <a:xfrm>
              <a:off x="9763" y="8011"/>
              <a:ext cx="5391" cy="847"/>
            </a:xfrm>
            <a:prstGeom prst="roundRect">
              <a:avLst/>
            </a:prstGeom>
            <a:solidFill>
              <a:srgbClr val="E3F1F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>
              <p:custDataLst>
                <p:tags r:id="rId17"/>
              </p:custDataLst>
            </p:nvPr>
          </p:nvSpPr>
          <p:spPr>
            <a:xfrm>
              <a:off x="9984" y="8928"/>
              <a:ext cx="5391" cy="847"/>
            </a:xfrm>
            <a:prstGeom prst="roundRect">
              <a:avLst/>
            </a:prstGeom>
            <a:solidFill>
              <a:srgbClr val="E3F1F4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 descr="绿点1---第一句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30120" y="2652395"/>
            <a:ext cx="3436620" cy="5397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768725" y="2652395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1923415" y="4773930"/>
            <a:ext cx="4312285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/>
          </a:p>
        </p:txBody>
      </p:sp>
      <p:pic>
        <p:nvPicPr>
          <p:cNvPr id="30" name="图片 29" descr="绿点1---第二句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396990" y="2214880"/>
            <a:ext cx="3129280" cy="525780"/>
          </a:xfrm>
          <a:prstGeom prst="rect">
            <a:avLst/>
          </a:prstGeom>
        </p:spPr>
      </p:pic>
      <p:pic>
        <p:nvPicPr>
          <p:cNvPr id="31" name="图片 30" descr="减法算式空格_副本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35445" y="2854960"/>
            <a:ext cx="2272665" cy="501015"/>
          </a:xfrm>
          <a:prstGeom prst="rect">
            <a:avLst/>
          </a:prstGeom>
        </p:spPr>
      </p:pic>
      <p:pic>
        <p:nvPicPr>
          <p:cNvPr id="32" name="图片 31" descr="绿点1---第三句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12010" y="4806950"/>
            <a:ext cx="3574415" cy="532765"/>
          </a:xfrm>
          <a:prstGeom prst="rect">
            <a:avLst/>
          </a:prstGeom>
        </p:spPr>
      </p:pic>
      <p:pic>
        <p:nvPicPr>
          <p:cNvPr id="33" name="图片 32" descr="减法算式空格_副本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733040" y="5483860"/>
            <a:ext cx="2272665" cy="501015"/>
          </a:xfrm>
          <a:prstGeom prst="rect">
            <a:avLst/>
          </a:prstGeom>
        </p:spPr>
      </p:pic>
      <p:pic>
        <p:nvPicPr>
          <p:cNvPr id="34" name="图片 33" descr="绿点1---第四句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15050" y="4831080"/>
            <a:ext cx="3637915" cy="535305"/>
          </a:xfrm>
          <a:prstGeom prst="rect">
            <a:avLst/>
          </a:prstGeom>
        </p:spPr>
      </p:pic>
      <p:pic>
        <p:nvPicPr>
          <p:cNvPr id="35" name="图片 34" descr="减法算式空格_副本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609715" y="5483860"/>
            <a:ext cx="2272665" cy="501015"/>
          </a:xfrm>
          <a:prstGeom prst="rect">
            <a:avLst/>
          </a:prstGeom>
        </p:spPr>
      </p:pic>
      <p:sp>
        <p:nvSpPr>
          <p:cNvPr id="36" name="文本框 35"/>
          <p:cNvSpPr txBox="1"/>
          <p:nvPr>
            <p:custDataLst>
              <p:tags r:id="rId4"/>
            </p:custDataLst>
          </p:nvPr>
        </p:nvSpPr>
        <p:spPr>
          <a:xfrm>
            <a:off x="6800215" y="2858770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7" name="文本框 36"/>
          <p:cNvSpPr txBox="1"/>
          <p:nvPr>
            <p:custDataLst>
              <p:tags r:id="rId5"/>
            </p:custDataLst>
          </p:nvPr>
        </p:nvSpPr>
        <p:spPr>
          <a:xfrm>
            <a:off x="7678420" y="2869565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8" name="文本框 37"/>
          <p:cNvSpPr txBox="1"/>
          <p:nvPr>
            <p:custDataLst>
              <p:tags r:id="rId6"/>
            </p:custDataLst>
          </p:nvPr>
        </p:nvSpPr>
        <p:spPr>
          <a:xfrm>
            <a:off x="8585200" y="2859405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8574405" y="2197100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2808605" y="5485765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3678555" y="5495925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2" name="文本框 41"/>
          <p:cNvSpPr txBox="1"/>
          <p:nvPr>
            <p:custDataLst>
              <p:tags r:id="rId10"/>
            </p:custDataLst>
          </p:nvPr>
        </p:nvSpPr>
        <p:spPr>
          <a:xfrm>
            <a:off x="4528820" y="5485765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4694555" y="4795520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4" name="文本框 43"/>
          <p:cNvSpPr txBox="1"/>
          <p:nvPr>
            <p:custDataLst>
              <p:tags r:id="rId12"/>
            </p:custDataLst>
          </p:nvPr>
        </p:nvSpPr>
        <p:spPr>
          <a:xfrm>
            <a:off x="6670675" y="5488305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5" name="文本框 44"/>
          <p:cNvSpPr txBox="1"/>
          <p:nvPr>
            <p:custDataLst>
              <p:tags r:id="rId13"/>
            </p:custDataLst>
          </p:nvPr>
        </p:nvSpPr>
        <p:spPr>
          <a:xfrm>
            <a:off x="7562215" y="5480050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6" name="文本框 45"/>
          <p:cNvSpPr txBox="1"/>
          <p:nvPr>
            <p:custDataLst>
              <p:tags r:id="rId14"/>
            </p:custDataLst>
          </p:nvPr>
        </p:nvSpPr>
        <p:spPr>
          <a:xfrm>
            <a:off x="8424545" y="5480050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47" name="文本框 46"/>
          <p:cNvSpPr txBox="1"/>
          <p:nvPr>
            <p:custDataLst>
              <p:tags r:id="rId15"/>
            </p:custDataLst>
          </p:nvPr>
        </p:nvSpPr>
        <p:spPr>
          <a:xfrm>
            <a:off x="8760460" y="4839335"/>
            <a:ext cx="64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7030A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46672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拨一拨，填一填。</a:t>
            </a:r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260" y="525145"/>
            <a:ext cx="432000" cy="432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72440" y="2210435"/>
            <a:ext cx="5311140" cy="2600960"/>
          </a:xfrm>
          <a:prstGeom prst="roundRect">
            <a:avLst/>
          </a:prstGeom>
          <a:solidFill>
            <a:srgbClr val="FFFEEC"/>
          </a:solidFill>
          <a:ln w="57150">
            <a:solidFill>
              <a:srgbClr val="C4D899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2776855"/>
            <a:ext cx="5123180" cy="1529080"/>
          </a:xfrm>
          <a:prstGeom prst="rect">
            <a:avLst/>
          </a:prstGeom>
        </p:spPr>
      </p:pic>
      <p:pic>
        <p:nvPicPr>
          <p:cNvPr id="22" name="图片 21" descr="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33" y="310165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803" y="310165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573" y="310165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2618" y="310165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 descr="1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583" y="3101658"/>
            <a:ext cx="698500" cy="93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5980430" y="1603375"/>
            <a:ext cx="22091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5 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- </a:t>
            </a:r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＝</a:t>
            </a:r>
            <a:endParaRPr lang="en-US" altLang="zh-CN" sz="48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75090" y="1553845"/>
            <a:ext cx="2225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＋</a:t>
            </a:r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4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＝</a:t>
            </a:r>
            <a:endParaRPr lang="en-US" altLang="zh-CN" sz="48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93130" y="2531745"/>
            <a:ext cx="21971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lang="en-US" altLang="zh-CN" sz="48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- </a:t>
            </a:r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＝</a:t>
            </a:r>
            <a:endParaRPr lang="en-US" altLang="zh-CN" sz="48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75090" y="2527300"/>
            <a:ext cx="21501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＋</a:t>
            </a:r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3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＝</a:t>
            </a:r>
            <a:endParaRPr lang="en-US" altLang="zh-CN" sz="48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80430" y="3481705"/>
            <a:ext cx="22091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lang="en-US" altLang="zh-CN" sz="48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- </a:t>
            </a:r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3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＝</a:t>
            </a:r>
            <a:endParaRPr lang="en-US" altLang="zh-CN" sz="48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75090" y="3481705"/>
            <a:ext cx="21501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3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＋</a:t>
            </a:r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＝</a:t>
            </a:r>
            <a:endParaRPr lang="en-US" altLang="zh-CN" sz="48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80430" y="4423410"/>
            <a:ext cx="22091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lang="en-US" altLang="zh-CN" sz="48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- </a:t>
            </a:r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4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＝</a:t>
            </a:r>
            <a:endParaRPr lang="en-US" altLang="zh-CN" sz="48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63660" y="4412615"/>
            <a:ext cx="21609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4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＋</a:t>
            </a:r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＝</a:t>
            </a:r>
            <a:endParaRPr lang="en-US" altLang="zh-CN" sz="48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79160" y="5325745"/>
            <a:ext cx="2209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lang="en-US" altLang="zh-CN" sz="4800" dirty="0">
                <a:latin typeface="+mn-ea"/>
                <a:cs typeface="+mn-ea"/>
                <a:sym typeface="+mn-ea"/>
              </a:rPr>
              <a:t> </a:t>
            </a:r>
            <a:r>
              <a:rPr lang="en-US" altLang="zh-CN" sz="48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- </a:t>
            </a:r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＝</a:t>
            </a:r>
            <a:endParaRPr lang="en-US" altLang="zh-CN" sz="48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63660" y="5325745"/>
            <a:ext cx="2160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＋</a:t>
            </a:r>
            <a:r>
              <a:rPr lang="en-US" altLang="zh-CN" sz="4800" dirty="0">
                <a:solidFill>
                  <a:schemeClr val="tx1"/>
                </a:solidFill>
                <a:latin typeface="+mn-ea"/>
                <a:cs typeface="+mn-ea"/>
              </a:rPr>
              <a:t>0</a:t>
            </a:r>
            <a:r>
              <a:rPr lang="zh-CN" altLang="en-US" sz="4800" dirty="0">
                <a:solidFill>
                  <a:schemeClr val="tx1"/>
                </a:solidFill>
                <a:latin typeface="+mn-ea"/>
                <a:cs typeface="+mn-ea"/>
              </a:rPr>
              <a:t>＝</a:t>
            </a:r>
            <a:endParaRPr lang="en-US" altLang="zh-CN" sz="48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4" name="图片 13" descr="减法算式空格_副本"/>
          <p:cNvPicPr>
            <a:picLocks noChangeAspect="1"/>
          </p:cNvPicPr>
          <p:nvPr/>
        </p:nvPicPr>
        <p:blipFill>
          <a:blip r:embed="rId7"/>
          <a:srcRect l="76699" t="-6298"/>
          <a:stretch>
            <a:fillRect/>
          </a:stretch>
        </p:blipFill>
        <p:spPr>
          <a:xfrm>
            <a:off x="10895330" y="1534795"/>
            <a:ext cx="843915" cy="848995"/>
          </a:xfrm>
          <a:prstGeom prst="rect">
            <a:avLst/>
          </a:prstGeom>
        </p:spPr>
      </p:pic>
      <p:pic>
        <p:nvPicPr>
          <p:cNvPr id="15" name="图片 14" descr="减法算式空格_副本"/>
          <p:cNvPicPr>
            <a:picLocks noChangeAspect="1"/>
          </p:cNvPicPr>
          <p:nvPr/>
        </p:nvPicPr>
        <p:blipFill>
          <a:blip r:embed="rId7"/>
          <a:srcRect l="76699" t="-6298"/>
          <a:stretch>
            <a:fillRect/>
          </a:stretch>
        </p:blipFill>
        <p:spPr>
          <a:xfrm>
            <a:off x="10895330" y="3439795"/>
            <a:ext cx="843915" cy="848995"/>
          </a:xfrm>
          <a:prstGeom prst="rect">
            <a:avLst/>
          </a:prstGeom>
        </p:spPr>
      </p:pic>
      <p:pic>
        <p:nvPicPr>
          <p:cNvPr id="16" name="图片 15" descr="减法算式空格_副本"/>
          <p:cNvPicPr>
            <a:picLocks noChangeAspect="1"/>
          </p:cNvPicPr>
          <p:nvPr/>
        </p:nvPicPr>
        <p:blipFill>
          <a:blip r:embed="rId7"/>
          <a:srcRect l="76699" t="-6298"/>
          <a:stretch>
            <a:fillRect/>
          </a:stretch>
        </p:blipFill>
        <p:spPr>
          <a:xfrm>
            <a:off x="10895330" y="4392295"/>
            <a:ext cx="843915" cy="848995"/>
          </a:xfrm>
          <a:prstGeom prst="rect">
            <a:avLst/>
          </a:prstGeom>
        </p:spPr>
      </p:pic>
      <p:pic>
        <p:nvPicPr>
          <p:cNvPr id="17" name="图片 16" descr="减法算式空格_副本"/>
          <p:cNvPicPr>
            <a:picLocks noChangeAspect="1"/>
          </p:cNvPicPr>
          <p:nvPr/>
        </p:nvPicPr>
        <p:blipFill>
          <a:blip r:embed="rId7"/>
          <a:srcRect l="76699" t="-6298"/>
          <a:stretch>
            <a:fillRect/>
          </a:stretch>
        </p:blipFill>
        <p:spPr>
          <a:xfrm>
            <a:off x="10895330" y="5344795"/>
            <a:ext cx="843915" cy="848995"/>
          </a:xfrm>
          <a:prstGeom prst="rect">
            <a:avLst/>
          </a:prstGeom>
        </p:spPr>
      </p:pic>
      <p:pic>
        <p:nvPicPr>
          <p:cNvPr id="18" name="图片 17" descr="减法算式空格_副本"/>
          <p:cNvPicPr>
            <a:picLocks noChangeAspect="1"/>
          </p:cNvPicPr>
          <p:nvPr/>
        </p:nvPicPr>
        <p:blipFill>
          <a:blip r:embed="rId7"/>
          <a:srcRect l="76699" t="-6298"/>
          <a:stretch>
            <a:fillRect/>
          </a:stretch>
        </p:blipFill>
        <p:spPr>
          <a:xfrm>
            <a:off x="10895330" y="2487295"/>
            <a:ext cx="843915" cy="848995"/>
          </a:xfrm>
          <a:prstGeom prst="rect">
            <a:avLst/>
          </a:prstGeom>
        </p:spPr>
      </p:pic>
      <p:pic>
        <p:nvPicPr>
          <p:cNvPr id="19" name="图片 18" descr="减法算式空格_副本"/>
          <p:cNvPicPr>
            <a:picLocks noChangeAspect="1"/>
          </p:cNvPicPr>
          <p:nvPr/>
        </p:nvPicPr>
        <p:blipFill>
          <a:blip r:embed="rId7"/>
          <a:srcRect l="76699" t="-6298"/>
          <a:stretch>
            <a:fillRect/>
          </a:stretch>
        </p:blipFill>
        <p:spPr>
          <a:xfrm>
            <a:off x="7877175" y="1534795"/>
            <a:ext cx="843915" cy="848995"/>
          </a:xfrm>
          <a:prstGeom prst="rect">
            <a:avLst/>
          </a:prstGeom>
        </p:spPr>
      </p:pic>
      <p:pic>
        <p:nvPicPr>
          <p:cNvPr id="20" name="图片 19" descr="减法算式空格_副本"/>
          <p:cNvPicPr>
            <a:picLocks noChangeAspect="1"/>
          </p:cNvPicPr>
          <p:nvPr/>
        </p:nvPicPr>
        <p:blipFill>
          <a:blip r:embed="rId7"/>
          <a:srcRect l="76699" t="-6298"/>
          <a:stretch>
            <a:fillRect/>
          </a:stretch>
        </p:blipFill>
        <p:spPr>
          <a:xfrm>
            <a:off x="7877175" y="3442335"/>
            <a:ext cx="843915" cy="848995"/>
          </a:xfrm>
          <a:prstGeom prst="rect">
            <a:avLst/>
          </a:prstGeom>
        </p:spPr>
      </p:pic>
      <p:pic>
        <p:nvPicPr>
          <p:cNvPr id="21" name="图片 20" descr="减法算式空格_副本"/>
          <p:cNvPicPr>
            <a:picLocks noChangeAspect="1"/>
          </p:cNvPicPr>
          <p:nvPr/>
        </p:nvPicPr>
        <p:blipFill>
          <a:blip r:embed="rId7"/>
          <a:srcRect l="76699" t="-6298"/>
          <a:stretch>
            <a:fillRect/>
          </a:stretch>
        </p:blipFill>
        <p:spPr>
          <a:xfrm>
            <a:off x="7877175" y="4396105"/>
            <a:ext cx="843915" cy="848995"/>
          </a:xfrm>
          <a:prstGeom prst="rect">
            <a:avLst/>
          </a:prstGeom>
        </p:spPr>
      </p:pic>
      <p:pic>
        <p:nvPicPr>
          <p:cNvPr id="23" name="图片 22" descr="减法算式空格_副本"/>
          <p:cNvPicPr>
            <a:picLocks noChangeAspect="1"/>
          </p:cNvPicPr>
          <p:nvPr/>
        </p:nvPicPr>
        <p:blipFill>
          <a:blip r:embed="rId7"/>
          <a:srcRect l="76699" t="-6298"/>
          <a:stretch>
            <a:fillRect/>
          </a:stretch>
        </p:blipFill>
        <p:spPr>
          <a:xfrm>
            <a:off x="7877175" y="5349875"/>
            <a:ext cx="843915" cy="848995"/>
          </a:xfrm>
          <a:prstGeom prst="rect">
            <a:avLst/>
          </a:prstGeom>
        </p:spPr>
      </p:pic>
      <p:pic>
        <p:nvPicPr>
          <p:cNvPr id="26" name="图片 25" descr="减法算式空格_副本"/>
          <p:cNvPicPr>
            <a:picLocks noChangeAspect="1"/>
          </p:cNvPicPr>
          <p:nvPr/>
        </p:nvPicPr>
        <p:blipFill>
          <a:blip r:embed="rId7"/>
          <a:srcRect l="76699" t="-6298"/>
          <a:stretch>
            <a:fillRect/>
          </a:stretch>
        </p:blipFill>
        <p:spPr>
          <a:xfrm>
            <a:off x="7877175" y="2488565"/>
            <a:ext cx="843915" cy="84899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1115675" y="537337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1099800" y="252984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038465" y="1553845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051800" y="2550795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1067415" y="1553845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044180" y="4435475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1095355" y="350012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068310" y="350266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086725" y="5380355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1097895" y="443992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0625 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1771 0.00157407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0677 -0.00037037 " pathEditMode="relative" rAng="0" ptsTypes="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1042 -0.000833333 " pathEditMode="relative" rAng="0" ptsTypes="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0365 -0.00166667 " pathEditMode="relative" rAng="0" ptsTypes="">
                                      <p:cBhvr>
                                        <p:cTn id="1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7" grpId="1"/>
      <p:bldP spid="38" grpId="0"/>
      <p:bldP spid="39" grpId="0"/>
      <p:bldP spid="40" grpId="0"/>
      <p:bldP spid="41" grpId="0"/>
      <p:bldP spid="42" grpId="0"/>
      <p:bldP spid="27" grpId="0"/>
      <p:bldP spid="28" grpId="0"/>
      <p:bldP spid="29" grpId="0"/>
      <p:bldP spid="30" grpId="0"/>
      <p:bldP spid="31" grpId="0"/>
      <p:bldP spid="3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绿点3主图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755" y="2699385"/>
            <a:ext cx="6750050" cy="2604135"/>
          </a:xfrm>
          <a:prstGeom prst="rect">
            <a:avLst/>
          </a:prstGeom>
        </p:spPr>
      </p:pic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14033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想一想，填一填。</a:t>
            </a:r>
          </a:p>
        </p:txBody>
      </p:sp>
      <p:pic>
        <p:nvPicPr>
          <p:cNvPr id="25" name="图片 24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83260" y="198755"/>
            <a:ext cx="432000" cy="432000"/>
          </a:xfrm>
          <a:prstGeom prst="rect">
            <a:avLst/>
          </a:prstGeom>
        </p:spPr>
      </p:pic>
      <p:pic>
        <p:nvPicPr>
          <p:cNvPr id="6" name="图片 5" descr="绿点3-算式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1230" y="1988820"/>
            <a:ext cx="4181475" cy="2884805"/>
          </a:xfrm>
          <a:prstGeom prst="rect">
            <a:avLst/>
          </a:prstGeom>
        </p:spPr>
      </p:pic>
      <p:sp>
        <p:nvSpPr>
          <p:cNvPr id="11" name="同心圆 10"/>
          <p:cNvSpPr/>
          <p:nvPr>
            <p:custDataLst>
              <p:tags r:id="rId3"/>
            </p:custDataLst>
          </p:nvPr>
        </p:nvSpPr>
        <p:spPr>
          <a:xfrm>
            <a:off x="2646045" y="3916680"/>
            <a:ext cx="848360" cy="327660"/>
          </a:xfrm>
          <a:prstGeom prst="donut">
            <a:avLst>
              <a:gd name="adj" fmla="val 22375"/>
            </a:avLst>
          </a:prstGeom>
          <a:solidFill>
            <a:srgbClr val="EC84B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2646045" y="3916680"/>
            <a:ext cx="848360" cy="368935"/>
          </a:xfrm>
          <a:prstGeom prst="donut">
            <a:avLst>
              <a:gd name="adj" fmla="val 16553"/>
            </a:avLst>
          </a:prstGeom>
          <a:solidFill>
            <a:srgbClr val="7AB243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2655570" y="3928110"/>
            <a:ext cx="838835" cy="316230"/>
          </a:xfrm>
          <a:prstGeom prst="donut">
            <a:avLst>
              <a:gd name="adj" fmla="val 22719"/>
            </a:avLst>
          </a:prstGeom>
          <a:solidFill>
            <a:srgbClr val="09B1A4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同心圆 11"/>
          <p:cNvSpPr/>
          <p:nvPr/>
        </p:nvSpPr>
        <p:spPr>
          <a:xfrm rot="19200000">
            <a:off x="529590" y="4124325"/>
            <a:ext cx="911860" cy="306070"/>
          </a:xfrm>
          <a:prstGeom prst="donut">
            <a:avLst>
              <a:gd name="adj" fmla="val 22375"/>
            </a:avLst>
          </a:prstGeom>
          <a:solidFill>
            <a:srgbClr val="F04D99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26705" y="248031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10345" y="2482215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98430" y="246761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08290" y="356743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89390" y="357759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320020" y="357759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1</a:t>
            </a:r>
          </a:p>
        </p:txBody>
      </p:sp>
      <p:pic>
        <p:nvPicPr>
          <p:cNvPr id="14" name="图片 13" descr="绿点3-算式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8230" y="3253740"/>
            <a:ext cx="4181475" cy="2884805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8015605" y="371602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9177655" y="371602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0446385" y="3716020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8026400" y="4824095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9197975" y="4824095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10440670" y="4824095"/>
            <a:ext cx="81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7030A0"/>
                </a:solidFill>
              </a:rPr>
              <a:t>3</a:t>
            </a:r>
          </a:p>
        </p:txBody>
      </p:sp>
      <p:pic>
        <p:nvPicPr>
          <p:cNvPr id="22" name="图片 21" descr="蓝圈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0110" y="2969260"/>
            <a:ext cx="869950" cy="342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83345" y="2876550"/>
            <a:ext cx="1070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5956e-06 -0.0075478 L 0.00479799 -0.0167091 L 0.0105978 -0.0273679 L 0.0163977 -0.0364412 L 0.0202457 -0.0456025 L 0.0240937 -0.0562613 L 0.0288897 -0.0654226 L 0.0346895 -0.0744958 L 0.0414374 -0.0821596 L 0.0472373 -0.0928184 L 0.0529814 -0.0958135 L 0.0587812 -0.104974 L 0.0645811 -0.108058 L 0.072277 -0.117131 L 0.0780769 -0.121712 L 0.083821 -0.12779 L 0.0905689 -0.130873 L 0.0973168 -0.138449 L 0.103117 -0.141532 L 0.108917 -0.144526 L 0.115665 -0.149107 L 0.122412 -0.149107 L 0.128156 -0.150693 L 0.133956 -0.150693 L 0.139756 -0.153688 L 0.1455 -0.155186 L 0.153252 -0.153688 L 0.160947 -0.152191 L 0.167696 -0.149107 L 0.173495 -0.141532 L 0.17924 -0.136952 L 0.18504 -0.130873 L 0.190839 -0.123209 L 0.196584 -0.115634 L 0.202383 -0.108058 L 0.209132 -0.0988966 L 0.212979 -0.0882378 L 0.216827 -0.0790765 L 0.220675 -0.0700032 L 0.225527 -0.0577588 L 0.230323 -0.0486856 L 0.233222 -0.0395243 L 0.236123 -0.030363 L 0.240919 -0.0212897 L 0.244767 -0.0121284 L 0.246719 2.78988e-05 L 0.253467 0.00769167 L 0.255419 0.0167649 L 0.258263 0.0259262 L 0.261162 0.0350875 L 0.265011 0.0442488 L 0.26791 0.0533221 L 0.272763 0.063980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292 0.00324074 L 0.00364584 -0.00638889 L 0.0090625 -0.0160186 L 0.0144271 -0.0224074 L 0.0171354 -0.0336112 L 0.0234375 -0.0415741 L 0.0288542 -0.0512037 L 0.0333333 -0.0607408 L 0.0378646 -0.0703704 L 0.0441667 -0.078426 L 0.0486458 -0.087963 L 0.0540625 -0.0975923 L 0.0594271 -0.103981 L 0.0648437 -0.113611 L 0.0729687 -0.121574 L 0.0774479 -0.132778 L 0.08375 -0.140833 L 0.0891667 -0.148796 L 0.0945312 -0.156759 L 0.102656 -0.166389 L 0.108073 -0.174444 L 0.114375 -0.179166 L 0.11974 -0.187222 L 0.125156 -0.19037 L 0.131458 -0.195185 L 0.136875 -0.196759 L 0.14224 -0.195185 L 0.147656 -0.19037 L 0.153073 -0.180833 L 0.158438 -0.176018 L 0.16474 -0.169629 L 0.169271 -0.158426 L 0.174688 -0.152037 L 0.177344 -0.142407 L 0.180052 -0.132778 L 0.184583 -0.12 L 0.189948 -0.108796 L 0.192656 -0.0991663 L 0.197188 -0.087963 L 0.199844 -0.0767593 L 0.204375 -0.0639815 L 0.207969 -0.0527778 L 0.210677 -0.0415741 L 0.214271 -0.0287963 L 0.21875 -0.0175926 L 0.219688 -0.00638889 L 0.222344 0.00324074 L 0.223281 0.0192592 L 0.225052 0.0287963 L 0.227761 0.0448148 L 0.229583 0.0544444 L 0.231354 0.0639814 L 0.232292 0.0736111 L 0.233177 0.0848148 L 0.234948 0.0944444 L 0.237656 0.104074 L 0.239479 0.113611 L 0.24125 0.123241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5803 0.00153006 L 0.00720553 -0.00876089 L 0.00809598 -0.0176797 L 0.0117625 -0.0265986 L 0.0153768 -0.0384331 L 0.0189909 -0.047352 L 0.0217146 -0.0577287 L 0.0271097 -0.0665617 L 0.0289431 -0.0754806 L 0.0334477 -0.0843994 L 0.037062 -0.0947758 L 0.0425094 -0.10661 L 0.0452332 -0.11553 L 0.0506806 -0.124363 L 0.0570186 -0.133282 L 0.0615233 -0.142201 L 0.0669708 -0.151119 L 0.0733087 -0.159953 L 0.0778134 -0.168871 L 0.0832609 -0.174788 L 0.088656 -0.183707 L 0.0941034 -0.191083 L 0.099551 -0.197 L 0.105889 -0.205918 L 0.111335 -0.210378 L 0.11762 -0.213294 L 0.123069 -0.216295 L 0.129407 -0.217753 L 0.134855 -0.219211 L 0.140302 -0.219211 L 0.146641 -0.219211 L 0.152035 -0.213294 L 0.158373 -0.20892 L 0.163821 -0.202917 L 0.16471 -0.194084 L 0.166544 -0.185165 L 0.167435 -0.173331 L 0.167435 -0.161497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77083 0.14648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8" grpId="0" bldLvl="0" animBg="1"/>
      <p:bldP spid="8" grpId="1" bldLvl="0" animBg="1"/>
      <p:bldP spid="10" grpId="0" bldLvl="0" animBg="1"/>
      <p:bldP spid="10" grpId="1" bldLvl="0" animBg="1"/>
      <p:bldP spid="10" grpId="2" bldLvl="0" animBg="1"/>
      <p:bldP spid="12" grpId="1" animBg="1"/>
      <p:bldP spid="12" grpId="2" bldLvl="0" animBg="1"/>
      <p:bldP spid="29" grpId="0"/>
      <p:bldP spid="29" grpId="1"/>
      <p:bldP spid="3" grpId="0"/>
      <p:bldP spid="3" grpId="1"/>
      <p:bldP spid="4" grpId="0"/>
      <p:bldP spid="4" grpId="1"/>
      <p:bldP spid="7" grpId="0"/>
      <p:bldP spid="7" grpId="1"/>
      <p:bldP spid="9" grpId="0"/>
      <p:bldP spid="9" grpId="1"/>
      <p:bldP spid="13" grpId="0"/>
      <p:bldP spid="13" grpId="1"/>
      <p:bldP spid="15" grpId="0"/>
      <p:bldP spid="16" grpId="0"/>
      <p:bldP spid="17" grpId="0"/>
      <p:bldP spid="18" grpId="0"/>
      <p:bldP spid="19" grpId="0"/>
      <p:bldP spid="2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39520" y="1687830"/>
            <a:ext cx="3286760" cy="521970"/>
            <a:chOff x="1952" y="2658"/>
            <a:chExt cx="5176" cy="822"/>
          </a:xfrm>
        </p:grpSpPr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1952" y="2658"/>
              <a:ext cx="51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/>
                <a:t>还有几个</a:t>
              </a:r>
              <a:r>
                <a:rPr lang="en-US" altLang="zh-CN" sz="2800"/>
                <a:t>      </a:t>
              </a:r>
              <a:r>
                <a:rPr lang="zh-CN" altLang="en-US" sz="2800"/>
                <a:t>？</a:t>
              </a:r>
            </a:p>
          </p:txBody>
        </p:sp>
        <p:pic>
          <p:nvPicPr>
            <p:cNvPr id="2" name="图片 1" descr="练1球_副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09" y="2706"/>
              <a:ext cx="763" cy="711"/>
            </a:xfrm>
            <a:prstGeom prst="rect">
              <a:avLst/>
            </a:prstGeom>
          </p:spPr>
        </p:pic>
      </p:grpSp>
      <p:pic>
        <p:nvPicPr>
          <p:cNvPr id="7" name="图片 6" descr="练1"/>
          <p:cNvPicPr>
            <a:picLocks noChangeAspect="1"/>
          </p:cNvPicPr>
          <p:nvPr/>
        </p:nvPicPr>
        <p:blipFill>
          <a:blip r:embed="rId15"/>
          <a:srcRect t="-275" r="74101"/>
          <a:stretch>
            <a:fillRect/>
          </a:stretch>
        </p:blipFill>
        <p:spPr>
          <a:xfrm>
            <a:off x="434975" y="2343150"/>
            <a:ext cx="2945765" cy="3942715"/>
          </a:xfrm>
          <a:prstGeom prst="rect">
            <a:avLst/>
          </a:prstGeom>
        </p:spPr>
      </p:pic>
      <p:pic>
        <p:nvPicPr>
          <p:cNvPr id="8" name="图片 7" descr="练1"/>
          <p:cNvPicPr>
            <a:picLocks noChangeAspect="1"/>
          </p:cNvPicPr>
          <p:nvPr/>
        </p:nvPicPr>
        <p:blipFill>
          <a:blip r:embed="rId15"/>
          <a:srcRect l="25402" t="-517" r="49106"/>
          <a:stretch>
            <a:fillRect/>
          </a:stretch>
        </p:blipFill>
        <p:spPr>
          <a:xfrm>
            <a:off x="3333115" y="2331720"/>
            <a:ext cx="2906395" cy="3962400"/>
          </a:xfrm>
          <a:prstGeom prst="rect">
            <a:avLst/>
          </a:prstGeom>
        </p:spPr>
      </p:pic>
      <p:pic>
        <p:nvPicPr>
          <p:cNvPr id="10" name="图片 9" descr="练1"/>
          <p:cNvPicPr>
            <a:picLocks noChangeAspect="1"/>
          </p:cNvPicPr>
          <p:nvPr/>
        </p:nvPicPr>
        <p:blipFill>
          <a:blip r:embed="rId15"/>
          <a:srcRect l="50604" t="-420" r="23230" b="-209"/>
          <a:stretch>
            <a:fillRect/>
          </a:stretch>
        </p:blipFill>
        <p:spPr>
          <a:xfrm>
            <a:off x="6209030" y="2328545"/>
            <a:ext cx="2983230" cy="3966845"/>
          </a:xfrm>
          <a:prstGeom prst="rect">
            <a:avLst/>
          </a:prstGeom>
        </p:spPr>
      </p:pic>
      <p:pic>
        <p:nvPicPr>
          <p:cNvPr id="11" name="图片 10" descr="练1"/>
          <p:cNvPicPr>
            <a:picLocks noChangeAspect="1"/>
          </p:cNvPicPr>
          <p:nvPr/>
        </p:nvPicPr>
        <p:blipFill>
          <a:blip r:embed="rId15"/>
          <a:srcRect l="76386" t="-420" r="-62" b="-209"/>
          <a:stretch>
            <a:fillRect/>
          </a:stretch>
        </p:blipFill>
        <p:spPr>
          <a:xfrm>
            <a:off x="9141460" y="2329180"/>
            <a:ext cx="2699385" cy="3966845"/>
          </a:xfrm>
          <a:prstGeom prst="rect">
            <a:avLst/>
          </a:prstGeom>
        </p:spPr>
      </p:pic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572895" y="5506085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360545" y="5526405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5511800" y="552704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7239635" y="5506085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8404860" y="551688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10053320" y="5506085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1218545" y="5506085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65150" y="102870"/>
            <a:ext cx="2308860" cy="127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 r="93704" b="88698"/>
          <a:stretch>
            <a:fillRect/>
          </a:stretch>
        </p:blipFill>
        <p:spPr>
          <a:xfrm>
            <a:off x="488950" y="1376680"/>
            <a:ext cx="763270" cy="80835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252220" y="151955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/>
              <a:t>想一想，填一填。</a:t>
            </a:r>
          </a:p>
        </p:txBody>
      </p:sp>
      <p:pic>
        <p:nvPicPr>
          <p:cNvPr id="4" name="图片 3" descr="练2-1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46775" y="377825"/>
            <a:ext cx="5384165" cy="4010660"/>
          </a:xfrm>
          <a:prstGeom prst="rect">
            <a:avLst/>
          </a:prstGeom>
        </p:spPr>
      </p:pic>
      <p:pic>
        <p:nvPicPr>
          <p:cNvPr id="5" name="图片 4" descr="练2气泡_副本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1215" y="3669030"/>
            <a:ext cx="4768850" cy="2654300"/>
          </a:xfrm>
          <a:prstGeom prst="rect">
            <a:avLst/>
          </a:prstGeom>
        </p:spPr>
      </p:pic>
      <p:pic>
        <p:nvPicPr>
          <p:cNvPr id="6" name="图片 5" descr="练2-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2220" y="3791585"/>
            <a:ext cx="3286760" cy="183134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 rot="900000">
            <a:off x="8555355" y="932180"/>
            <a:ext cx="316865" cy="3185795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378585" y="3856990"/>
            <a:ext cx="693420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09850" y="3826510"/>
            <a:ext cx="693420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32555" y="3856990"/>
            <a:ext cx="693420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95730" y="4940935"/>
            <a:ext cx="693420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30805" y="4930775"/>
            <a:ext cx="693420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47160" y="4925060"/>
            <a:ext cx="693420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4</a:t>
            </a:r>
          </a:p>
        </p:txBody>
      </p:sp>
      <p:pic>
        <p:nvPicPr>
          <p:cNvPr id="14" name="图片 13" descr="练2-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47140" y="4457065"/>
            <a:ext cx="3286760" cy="183134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1395730" y="449707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2623185" y="449707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3924300" y="4497705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1376680" y="5574665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2613660" y="5574665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3917950" y="5574665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04440" y="4037330"/>
            <a:ext cx="1070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29" grpId="0"/>
      <p:bldP spid="29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练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50" y="2870835"/>
            <a:ext cx="10476865" cy="1645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 r="86273"/>
          <a:stretch>
            <a:fillRect/>
          </a:stretch>
        </p:blipFill>
        <p:spPr>
          <a:xfrm>
            <a:off x="785495" y="1645920"/>
            <a:ext cx="579120" cy="647700"/>
          </a:xfrm>
          <a:prstGeom prst="rect">
            <a:avLst/>
          </a:prstGeom>
        </p:spPr>
      </p:pic>
      <p:pic>
        <p:nvPicPr>
          <p:cNvPr id="6" name="图片 5" descr="练一练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2239645" y="284035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096510" y="284035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048625" y="284035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0883900" y="284035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2199005" y="378650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059045" y="378650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8068945" y="375602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10914380" y="377634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25780" y="74295"/>
            <a:ext cx="2308860" cy="12738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68400" y="1490980"/>
            <a:ext cx="1743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/>
              <a:t>说一说。</a:t>
            </a:r>
          </a:p>
        </p:txBody>
      </p:sp>
      <p:pic>
        <p:nvPicPr>
          <p:cNvPr id="7" name="图片 6" descr="练一练4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25170" y="1582420"/>
            <a:ext cx="454025" cy="376555"/>
          </a:xfrm>
          <a:prstGeom prst="rect">
            <a:avLst/>
          </a:prstGeom>
        </p:spPr>
      </p:pic>
      <p:pic>
        <p:nvPicPr>
          <p:cNvPr id="8" name="图片 7" descr="练4_副本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7020" y="2155825"/>
            <a:ext cx="8164195" cy="3925570"/>
          </a:xfrm>
          <a:prstGeom prst="rect">
            <a:avLst/>
          </a:prstGeom>
        </p:spPr>
      </p:pic>
      <p:pic>
        <p:nvPicPr>
          <p:cNvPr id="4" name="图片 3" descr="练4气泡_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24775" y="4048125"/>
            <a:ext cx="3956050" cy="2176780"/>
          </a:xfrm>
          <a:prstGeom prst="rect">
            <a:avLst/>
          </a:prstGeom>
        </p:spPr>
      </p:pic>
      <p:pic>
        <p:nvPicPr>
          <p:cNvPr id="9" name="图片 8" descr="减法算式空格_副本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97520" y="1410970"/>
            <a:ext cx="3210560" cy="708025"/>
          </a:xfrm>
          <a:prstGeom prst="rect">
            <a:avLst/>
          </a:prstGeom>
        </p:spPr>
      </p:pic>
      <p:pic>
        <p:nvPicPr>
          <p:cNvPr id="21" name="图片 20" descr="练4-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83295" y="4156075"/>
            <a:ext cx="2702560" cy="1075690"/>
          </a:xfrm>
          <a:prstGeom prst="rect">
            <a:avLst/>
          </a:prstGeom>
        </p:spPr>
      </p:pic>
      <p:pic>
        <p:nvPicPr>
          <p:cNvPr id="22" name="图片 21" descr="练4-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9490" y="5137150"/>
            <a:ext cx="2737485" cy="94424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734820" y="2134870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047365" y="1746885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901690" y="1997075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108190" y="1986915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693535" y="5071745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8220075" y="1400810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966085" y="3505200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28440" y="3323590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364480" y="3505200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059045" y="3919220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3" name="文本框 32"/>
          <p:cNvSpPr txBox="1"/>
          <p:nvPr>
            <p:custDataLst>
              <p:tags r:id="rId5"/>
            </p:custDataLst>
          </p:nvPr>
        </p:nvSpPr>
        <p:spPr>
          <a:xfrm>
            <a:off x="9477375" y="1390650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4" name="文本框 33"/>
          <p:cNvSpPr txBox="1"/>
          <p:nvPr>
            <p:custDataLst>
              <p:tags r:id="rId6"/>
            </p:custDataLst>
          </p:nvPr>
        </p:nvSpPr>
        <p:spPr>
          <a:xfrm>
            <a:off x="10668635" y="138112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5" name="文本框 34"/>
          <p:cNvSpPr txBox="1"/>
          <p:nvPr>
            <p:custDataLst>
              <p:tags r:id="rId7"/>
            </p:custDataLst>
          </p:nvPr>
        </p:nvSpPr>
        <p:spPr>
          <a:xfrm>
            <a:off x="9327515" y="426275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1</a:t>
            </a:r>
          </a:p>
        </p:txBody>
      </p:sp>
      <p:pic>
        <p:nvPicPr>
          <p:cNvPr id="36" name="图片 35" descr="减法算式空格_副本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46415" y="2559050"/>
            <a:ext cx="3210560" cy="70802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245485" y="3919220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707130" y="3587750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78250" y="4262755"/>
            <a:ext cx="81216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8237855" y="253936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9528175" y="253936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42" name="文本框 41"/>
          <p:cNvSpPr txBox="1"/>
          <p:nvPr>
            <p:custDataLst>
              <p:tags r:id="rId10"/>
            </p:custDataLst>
          </p:nvPr>
        </p:nvSpPr>
        <p:spPr>
          <a:xfrm>
            <a:off x="10733405" y="253936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9357360" y="5231765"/>
            <a:ext cx="812165" cy="7683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zh-CN" sz="4400">
                <a:solidFill>
                  <a:srgbClr val="7030A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5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E4MjhlOWRhZGFiNWRkNmM2MTZjNTIzOTdlYzUyN2IifQ=="/>
  <p:tag name="KSO_WPP_MARK_KEY" val="cc7686d4-157e-44d2-9f5f-c6aa59f06f5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191</Words>
  <Application>Microsoft Office PowerPoint</Application>
  <PresentationFormat>宽屏</PresentationFormat>
  <Paragraphs>106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黑体</vt:lpstr>
      <vt:lpstr>宋体</vt:lpstr>
      <vt:lpstr>思源宋体 Heavy</vt:lpstr>
      <vt:lpstr>Wingdings</vt:lpstr>
      <vt:lpstr>Calibri</vt:lpstr>
      <vt:lpstr>方正大标宋简体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cjw</cp:lastModifiedBy>
  <cp:revision>280</cp:revision>
  <dcterms:created xsi:type="dcterms:W3CDTF">2019-06-19T02:08:00Z</dcterms:created>
  <dcterms:modified xsi:type="dcterms:W3CDTF">2024-10-16T02:29:59Z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1A303E1B0947403D8240E05EB30D1A7B_13</vt:lpwstr>
  </property>
</Properties>
</file>