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94" r:id="rId3"/>
    <p:sldId id="288" r:id="rId5"/>
    <p:sldId id="286" r:id="rId6"/>
    <p:sldId id="287" r:id="rId7"/>
    <p:sldId id="299" r:id="rId8"/>
    <p:sldId id="300" r:id="rId9"/>
    <p:sldId id="301" r:id="rId10"/>
    <p:sldId id="302" r:id="rId11"/>
    <p:sldId id="303" r:id="rId12"/>
    <p:sldId id="289" r:id="rId13"/>
  </p:sldIdLst>
  <p:sldSz cx="12192000" cy="6858000"/>
  <p:notesSz cx="6858000" cy="9144000"/>
  <p:embeddedFontLst>
    <p:embeddedFont>
      <p:font typeface="微软雅黑" panose="020B0503020204020204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方正大标宋简体" panose="02000000000000000000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1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556"/>
    <a:srgbClr val="42342D"/>
    <a:srgbClr val="A2D4BA"/>
    <a:srgbClr val="5F6D5D"/>
    <a:srgbClr val="A0D3B9"/>
    <a:srgbClr val="755C3F"/>
    <a:srgbClr val="C5A439"/>
    <a:srgbClr val="C7A941"/>
    <a:srgbClr val="CFE29C"/>
    <a:srgbClr val="C4D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91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64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tags" Target="../tags/tag7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9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ags" Target="../tags/tag80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99.xml"/><Relationship Id="rId3" Type="http://schemas.openxmlformats.org/officeDocument/2006/relationships/image" Target="../media/image10.png"/><Relationship Id="rId29" Type="http://schemas.openxmlformats.org/officeDocument/2006/relationships/tags" Target="../tags/tag98.xml"/><Relationship Id="rId28" Type="http://schemas.openxmlformats.org/officeDocument/2006/relationships/tags" Target="../tags/tag97.xml"/><Relationship Id="rId27" Type="http://schemas.openxmlformats.org/officeDocument/2006/relationships/tags" Target="../tags/tag96.xml"/><Relationship Id="rId26" Type="http://schemas.openxmlformats.org/officeDocument/2006/relationships/tags" Target="../tags/tag95.xml"/><Relationship Id="rId25" Type="http://schemas.openxmlformats.org/officeDocument/2006/relationships/tags" Target="../tags/tag94.xml"/><Relationship Id="rId24" Type="http://schemas.openxmlformats.org/officeDocument/2006/relationships/tags" Target="../tags/tag93.xml"/><Relationship Id="rId23" Type="http://schemas.openxmlformats.org/officeDocument/2006/relationships/tags" Target="../tags/tag92.xml"/><Relationship Id="rId22" Type="http://schemas.openxmlformats.org/officeDocument/2006/relationships/tags" Target="../tags/tag91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tags" Target="../tags/tag79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image" Target="../media/image11.png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image" Target="../media/image15.png"/><Relationship Id="rId10" Type="http://schemas.openxmlformats.org/officeDocument/2006/relationships/tags" Target="../tags/tag81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image" Target="../media/image23.png"/><Relationship Id="rId6" Type="http://schemas.openxmlformats.org/officeDocument/2006/relationships/image" Target="../media/image10.png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22.png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20.xml"/><Relationship Id="rId24" Type="http://schemas.openxmlformats.org/officeDocument/2006/relationships/tags" Target="../tags/tag119.xml"/><Relationship Id="rId23" Type="http://schemas.openxmlformats.org/officeDocument/2006/relationships/tags" Target="../tags/tag118.xml"/><Relationship Id="rId22" Type="http://schemas.openxmlformats.org/officeDocument/2006/relationships/tags" Target="../tags/tag117.xml"/><Relationship Id="rId21" Type="http://schemas.openxmlformats.org/officeDocument/2006/relationships/tags" Target="../tags/tag116.xml"/><Relationship Id="rId20" Type="http://schemas.openxmlformats.org/officeDocument/2006/relationships/tags" Target="../tags/tag115.xml"/><Relationship Id="rId2" Type="http://schemas.openxmlformats.org/officeDocument/2006/relationships/image" Target="../media/image21.png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tags" Target="../tags/tag123.xml"/><Relationship Id="rId4" Type="http://schemas.openxmlformats.org/officeDocument/2006/relationships/image" Target="../media/image25.png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144.xml"/><Relationship Id="rId3" Type="http://schemas.openxmlformats.org/officeDocument/2006/relationships/tags" Target="../tags/tag122.xml"/><Relationship Id="rId29" Type="http://schemas.openxmlformats.org/officeDocument/2006/relationships/tags" Target="../tags/tag143.xml"/><Relationship Id="rId28" Type="http://schemas.openxmlformats.org/officeDocument/2006/relationships/tags" Target="../tags/tag142.xml"/><Relationship Id="rId27" Type="http://schemas.openxmlformats.org/officeDocument/2006/relationships/tags" Target="../tags/tag141.xml"/><Relationship Id="rId26" Type="http://schemas.openxmlformats.org/officeDocument/2006/relationships/tags" Target="../tags/tag140.xml"/><Relationship Id="rId25" Type="http://schemas.openxmlformats.org/officeDocument/2006/relationships/tags" Target="../tags/tag139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image" Target="../media/image24.png"/><Relationship Id="rId19" Type="http://schemas.openxmlformats.org/officeDocument/2006/relationships/tags" Target="../tags/tag133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tags" Target="../tags/tag146.xml"/><Relationship Id="rId3" Type="http://schemas.openxmlformats.org/officeDocument/2006/relationships/image" Target="../media/image24.png"/><Relationship Id="rId2" Type="http://schemas.openxmlformats.org/officeDocument/2006/relationships/tags" Target="../tags/tag14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Relationship Id="rId3" Type="http://schemas.openxmlformats.org/officeDocument/2006/relationships/tags" Target="../tags/tag150.xml"/><Relationship Id="rId2" Type="http://schemas.openxmlformats.org/officeDocument/2006/relationships/image" Target="../media/image3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../media/image40.png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image" Target="../media/image24.png"/><Relationship Id="rId4" Type="http://schemas.openxmlformats.org/officeDocument/2006/relationships/tags" Target="../tags/tag159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小鸡吃食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ln/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ln/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 descr="主图组合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1379220"/>
            <a:ext cx="11410950" cy="4880610"/>
          </a:xfrm>
          <a:prstGeom prst="rect">
            <a:avLst/>
          </a:prstGeom>
        </p:spPr>
      </p:pic>
      <p:pic>
        <p:nvPicPr>
          <p:cNvPr id="14" name="图片 13" descr="9只鸡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" y="3330575"/>
            <a:ext cx="6076950" cy="1997075"/>
          </a:xfrm>
          <a:prstGeom prst="rect">
            <a:avLst/>
          </a:prstGeom>
        </p:spPr>
      </p:pic>
      <p:pic>
        <p:nvPicPr>
          <p:cNvPr id="15" name="图片 14" descr="1只鸡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895" y="2851785"/>
            <a:ext cx="675005" cy="76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5156 -0.0175926 " pathEditMode="relative" ptsTypes="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点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655955"/>
            <a:ext cx="432000" cy="432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20140" y="597535"/>
            <a:ext cx="2791460" cy="537845"/>
            <a:chOff x="1764" y="1167"/>
            <a:chExt cx="4396" cy="847"/>
          </a:xfrm>
        </p:grpSpPr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1764" y="1167"/>
              <a:ext cx="439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一共有几只</a:t>
              </a:r>
              <a:r>
                <a:rPr lang="en-US" altLang="zh-CN" sz="2800"/>
                <a:t>  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3" name="图片 2" descr="小鸡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4" y="1167"/>
              <a:ext cx="763" cy="847"/>
            </a:xfrm>
            <a:prstGeom prst="rect">
              <a:avLst/>
            </a:prstGeom>
          </p:spPr>
        </p:pic>
      </p:grpSp>
      <p:pic>
        <p:nvPicPr>
          <p:cNvPr id="6" name="图片 5" descr="算式空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590" y="2593975"/>
            <a:ext cx="4097655" cy="802005"/>
          </a:xfrm>
          <a:prstGeom prst="rect">
            <a:avLst/>
          </a:prstGeom>
        </p:spPr>
      </p:pic>
      <p:pic>
        <p:nvPicPr>
          <p:cNvPr id="20" name="图片 19" descr="主图组合_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3705" y="1872615"/>
            <a:ext cx="7164705" cy="3064510"/>
          </a:xfrm>
          <a:prstGeom prst="rect">
            <a:avLst/>
          </a:prstGeom>
        </p:spPr>
      </p:pic>
      <p:pic>
        <p:nvPicPr>
          <p:cNvPr id="14" name="图片 13" descr="9只鸡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65" y="3202305"/>
            <a:ext cx="3815715" cy="1254125"/>
          </a:xfrm>
          <a:prstGeom prst="rect">
            <a:avLst/>
          </a:prstGeom>
        </p:spPr>
      </p:pic>
      <p:pic>
        <p:nvPicPr>
          <p:cNvPr id="15" name="图片 14" descr="1只鸡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500" y="2719070"/>
            <a:ext cx="424180" cy="483235"/>
          </a:xfrm>
          <a:prstGeom prst="rect">
            <a:avLst/>
          </a:prstGeom>
        </p:spPr>
      </p:pic>
      <p:pic>
        <p:nvPicPr>
          <p:cNvPr id="8" name="图片 7" descr="气泡1_副本"/>
          <p:cNvPicPr>
            <a:picLocks noChangeAspect="1"/>
          </p:cNvPicPr>
          <p:nvPr/>
        </p:nvPicPr>
        <p:blipFill>
          <a:blip r:embed="rId10"/>
          <a:srcRect l="10641" t="-395"/>
          <a:stretch>
            <a:fillRect/>
          </a:stretch>
        </p:blipFill>
        <p:spPr>
          <a:xfrm>
            <a:off x="7955915" y="4119245"/>
            <a:ext cx="3175635" cy="1615440"/>
          </a:xfrm>
          <a:prstGeom prst="rect">
            <a:avLst/>
          </a:prstGeom>
        </p:spPr>
      </p:pic>
      <p:pic>
        <p:nvPicPr>
          <p:cNvPr id="9" name="图片 8" descr="淘气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554335" y="3942080"/>
            <a:ext cx="1497330" cy="240284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887095" y="2044065"/>
            <a:ext cx="2502535" cy="753745"/>
            <a:chOff x="1397" y="3445"/>
            <a:chExt cx="3941" cy="1187"/>
          </a:xfrm>
        </p:grpSpPr>
        <p:pic>
          <p:nvPicPr>
            <p:cNvPr id="10" name="图片 9" descr="长方形气泡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97" y="3445"/>
              <a:ext cx="3941" cy="118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521" y="3671"/>
              <a:ext cx="381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原来有</a:t>
              </a:r>
              <a:r>
                <a:rPr lang="en-US" altLang="zh-CN" sz="2800"/>
                <a:t>9</a:t>
              </a:r>
              <a:r>
                <a:rPr lang="zh-CN" altLang="en-US" sz="2800"/>
                <a:t>只</a:t>
              </a:r>
              <a:r>
                <a:rPr lang="en-US" altLang="zh-CN" sz="2800"/>
                <a:t>     </a:t>
              </a:r>
              <a:r>
                <a:rPr lang="zh-CN" altLang="en-US" sz="2800"/>
                <a:t>。</a:t>
              </a:r>
              <a:endParaRPr lang="zh-CN" altLang="en-US" sz="2800"/>
            </a:p>
          </p:txBody>
        </p:sp>
        <p:pic>
          <p:nvPicPr>
            <p:cNvPr id="12" name="图片 11" descr="小鸡_副本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291" y="3661"/>
              <a:ext cx="763" cy="84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343525" y="1627505"/>
            <a:ext cx="2590165" cy="753745"/>
            <a:chOff x="1397" y="3445"/>
            <a:chExt cx="4079" cy="1187"/>
          </a:xfrm>
        </p:grpSpPr>
        <p:pic>
          <p:nvPicPr>
            <p:cNvPr id="17" name="图片 16" descr="长方形气泡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397" y="3445"/>
              <a:ext cx="4079" cy="118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5"/>
              </p:custDataLst>
            </p:nvPr>
          </p:nvSpPr>
          <p:spPr>
            <a:xfrm>
              <a:off x="1521" y="3671"/>
              <a:ext cx="395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/>
                <a:t>又来了</a:t>
              </a:r>
              <a:r>
                <a:rPr lang="en-US" altLang="zh-CN" sz="2800"/>
                <a:t>1</a:t>
              </a:r>
              <a:r>
                <a:rPr lang="zh-CN" altLang="en-US" sz="2800"/>
                <a:t>只</a:t>
              </a:r>
              <a:r>
                <a:rPr lang="en-US" altLang="zh-CN" sz="2800"/>
                <a:t>     </a:t>
              </a:r>
              <a:r>
                <a:rPr lang="zh-CN" altLang="en-US" sz="2800"/>
                <a:t>。</a:t>
              </a:r>
              <a:endParaRPr lang="zh-CN" altLang="en-US" sz="2800"/>
            </a:p>
          </p:txBody>
        </p:sp>
        <p:pic>
          <p:nvPicPr>
            <p:cNvPr id="19" name="图片 18" descr="小鸡_副本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302" y="3671"/>
              <a:ext cx="763" cy="847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7780020" y="2573020"/>
            <a:ext cx="58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9</a:t>
            </a:r>
            <a:endParaRPr lang="en-US" altLang="zh-CN" sz="4800"/>
          </a:p>
        </p:txBody>
      </p:sp>
      <p:sp>
        <p:nvSpPr>
          <p:cNvPr id="22" name="文本框 21"/>
          <p:cNvSpPr txBox="1"/>
          <p:nvPr/>
        </p:nvSpPr>
        <p:spPr>
          <a:xfrm>
            <a:off x="8655050" y="2657475"/>
            <a:ext cx="6419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11995" y="2573020"/>
            <a:ext cx="58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1</a:t>
            </a:r>
            <a:endParaRPr lang="en-US" altLang="zh-CN" sz="4800"/>
          </a:p>
        </p:txBody>
      </p:sp>
      <p:sp>
        <p:nvSpPr>
          <p:cNvPr id="26" name="文本框 25"/>
          <p:cNvSpPr txBox="1"/>
          <p:nvPr/>
        </p:nvSpPr>
        <p:spPr>
          <a:xfrm>
            <a:off x="10871835" y="2576830"/>
            <a:ext cx="1038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10</a:t>
            </a:r>
            <a:endParaRPr lang="en-US" altLang="zh-CN" sz="4800"/>
          </a:p>
        </p:txBody>
      </p:sp>
      <p:grpSp>
        <p:nvGrpSpPr>
          <p:cNvPr id="27" name="组合 26"/>
          <p:cNvGrpSpPr/>
          <p:nvPr/>
        </p:nvGrpSpPr>
        <p:grpSpPr>
          <a:xfrm>
            <a:off x="2779395" y="4777740"/>
            <a:ext cx="2853055" cy="753745"/>
            <a:chOff x="1397" y="3445"/>
            <a:chExt cx="4493" cy="1187"/>
          </a:xfrm>
        </p:grpSpPr>
        <p:pic>
          <p:nvPicPr>
            <p:cNvPr id="28" name="图片 27" descr="长方形气泡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397" y="3445"/>
              <a:ext cx="4493" cy="118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18"/>
              </p:custDataLst>
            </p:nvPr>
          </p:nvSpPr>
          <p:spPr>
            <a:xfrm>
              <a:off x="1521" y="3671"/>
              <a:ext cx="395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一共有</a:t>
              </a:r>
              <a:r>
                <a:rPr lang="en-US" altLang="zh-CN" sz="2800"/>
                <a:t>10</a:t>
              </a:r>
              <a:r>
                <a:rPr lang="zh-CN" altLang="en-US" sz="2800"/>
                <a:t>只</a:t>
              </a:r>
              <a:r>
                <a:rPr lang="en-US" altLang="zh-CN" sz="2800"/>
                <a:t>     </a:t>
              </a:r>
              <a:r>
                <a:rPr lang="zh-CN" altLang="en-US" sz="2800"/>
                <a:t>。</a:t>
              </a:r>
              <a:endParaRPr lang="zh-CN" altLang="en-US" sz="2800"/>
            </a:p>
          </p:txBody>
        </p:sp>
        <p:pic>
          <p:nvPicPr>
            <p:cNvPr id="30" name="图片 29" descr="小鸡_副本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540" y="3671"/>
              <a:ext cx="763" cy="8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73660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说一说，填一填。</a:t>
            </a:r>
            <a:endParaRPr lang="zh-CN" altLang="en-US" sz="2800"/>
          </a:p>
        </p:txBody>
      </p:sp>
      <p:pic>
        <p:nvPicPr>
          <p:cNvPr id="4" name="图片 3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799465"/>
            <a:ext cx="432000" cy="432000"/>
          </a:xfrm>
          <a:prstGeom prst="rect">
            <a:avLst/>
          </a:prstGeom>
        </p:spPr>
      </p:pic>
      <p:pic>
        <p:nvPicPr>
          <p:cNvPr id="31" name="图片 30" descr="绿点2-算式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5346" t="1729" r="2064" b="3013"/>
          <a:stretch>
            <a:fillRect/>
          </a:stretch>
        </p:blipFill>
        <p:spPr>
          <a:xfrm>
            <a:off x="7383780" y="1710055"/>
            <a:ext cx="4360545" cy="3839210"/>
          </a:xfrm>
          <a:prstGeom prst="rect">
            <a:avLst/>
          </a:prstGeom>
        </p:spPr>
      </p:pic>
      <p:pic>
        <p:nvPicPr>
          <p:cNvPr id="6" name="图片 5" descr="蓝色盘子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0" y="3301365"/>
            <a:ext cx="2795270" cy="1361440"/>
          </a:xfrm>
          <a:prstGeom prst="rect">
            <a:avLst/>
          </a:prstGeom>
        </p:spPr>
      </p:pic>
      <p:pic>
        <p:nvPicPr>
          <p:cNvPr id="7" name="图片 6" descr="8只鸡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40" y="2687320"/>
            <a:ext cx="3175000" cy="2359660"/>
          </a:xfrm>
          <a:prstGeom prst="rect">
            <a:avLst/>
          </a:prstGeom>
        </p:spPr>
      </p:pic>
      <p:pic>
        <p:nvPicPr>
          <p:cNvPr id="8" name="图片 7" descr="粉色盘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3840" y="3517265"/>
            <a:ext cx="2767330" cy="1361440"/>
          </a:xfrm>
          <a:prstGeom prst="rect">
            <a:avLst/>
          </a:prstGeom>
        </p:spPr>
      </p:pic>
      <p:pic>
        <p:nvPicPr>
          <p:cNvPr id="9" name="图片 8" descr="2只鸡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5345" y="2883535"/>
            <a:ext cx="1640205" cy="85915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639695" y="5178425"/>
            <a:ext cx="2712720" cy="753745"/>
            <a:chOff x="1397" y="3445"/>
            <a:chExt cx="4272" cy="1187"/>
          </a:xfrm>
        </p:grpSpPr>
        <p:pic>
          <p:nvPicPr>
            <p:cNvPr id="19" name="图片 18" descr="长方形气泡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397" y="3445"/>
              <a:ext cx="4272" cy="118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1521" y="3671"/>
              <a:ext cx="414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一共有</a:t>
              </a:r>
              <a:r>
                <a:rPr lang="en-US" altLang="zh-CN" sz="2800"/>
                <a:t>10</a:t>
              </a:r>
              <a:r>
                <a:rPr lang="zh-CN" altLang="en-US" sz="2800"/>
                <a:t>只</a:t>
              </a:r>
              <a:r>
                <a:rPr lang="en-US" altLang="zh-CN" sz="2800"/>
                <a:t>     </a:t>
              </a:r>
              <a:r>
                <a:rPr lang="zh-CN" altLang="en-US" sz="2800"/>
                <a:t>。</a:t>
              </a:r>
              <a:endParaRPr lang="zh-CN" altLang="en-US" sz="2800"/>
            </a:p>
          </p:txBody>
        </p:sp>
        <p:pic>
          <p:nvPicPr>
            <p:cNvPr id="21" name="图片 20" descr="小鸡_副本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4478" y="3661"/>
              <a:ext cx="763" cy="847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2639695" y="5139055"/>
            <a:ext cx="2791460" cy="787400"/>
            <a:chOff x="4130" y="7523"/>
            <a:chExt cx="4396" cy="1240"/>
          </a:xfrm>
        </p:grpSpPr>
        <p:pic>
          <p:nvPicPr>
            <p:cNvPr id="27" name="图片 26" descr="长方形气泡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30" y="7523"/>
              <a:ext cx="4396" cy="1241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4130" y="7787"/>
              <a:ext cx="4396" cy="847"/>
              <a:chOff x="1764" y="1167"/>
              <a:chExt cx="4396" cy="847"/>
            </a:xfrm>
          </p:grpSpPr>
          <p:sp>
            <p:nvSpPr>
              <p:cNvPr id="23" name="文本框 2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764" y="1167"/>
                <a:ext cx="439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一共有几只</a:t>
                </a:r>
                <a:r>
                  <a:rPr lang="en-US" altLang="zh-CN" sz="2800"/>
                  <a:t>      </a:t>
                </a:r>
                <a:r>
                  <a:rPr lang="zh-CN" altLang="en-US" sz="2800"/>
                  <a:t>？</a:t>
                </a:r>
                <a:endParaRPr lang="zh-CN" altLang="en-US" sz="2800"/>
              </a:p>
            </p:txBody>
          </p:sp>
          <p:pic>
            <p:nvPicPr>
              <p:cNvPr id="26" name="图片 25" descr="小鸡_副本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4734" y="1167"/>
                <a:ext cx="763" cy="847"/>
              </a:xfrm>
              <a:prstGeom prst="rect">
                <a:avLst/>
              </a:prstGeom>
            </p:spPr>
          </p:pic>
        </p:grpSp>
      </p:grpSp>
      <p:sp>
        <p:nvSpPr>
          <p:cNvPr id="29" name="文本框 28"/>
          <p:cNvSpPr txBox="1"/>
          <p:nvPr/>
        </p:nvSpPr>
        <p:spPr>
          <a:xfrm>
            <a:off x="8075295" y="237553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8</a:t>
            </a:r>
            <a:endParaRPr lang="en-US" altLang="zh-CN" sz="4400"/>
          </a:p>
        </p:txBody>
      </p:sp>
      <p:sp>
        <p:nvSpPr>
          <p:cNvPr id="30" name="文本框 29"/>
          <p:cNvSpPr txBox="1"/>
          <p:nvPr/>
        </p:nvSpPr>
        <p:spPr>
          <a:xfrm>
            <a:off x="9333865" y="235394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2</a:t>
            </a:r>
            <a:endParaRPr lang="en-US" altLang="zh-CN" sz="4400"/>
          </a:p>
        </p:txBody>
      </p:sp>
      <p:sp>
        <p:nvSpPr>
          <p:cNvPr id="43" name="文本框 42"/>
          <p:cNvSpPr txBox="1"/>
          <p:nvPr/>
        </p:nvSpPr>
        <p:spPr>
          <a:xfrm>
            <a:off x="9221470" y="339661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8</a:t>
            </a:r>
            <a:endParaRPr lang="en-US" altLang="zh-CN" sz="4400"/>
          </a:p>
        </p:txBody>
      </p:sp>
      <p:sp>
        <p:nvSpPr>
          <p:cNvPr id="44" name="文本框 43"/>
          <p:cNvSpPr txBox="1"/>
          <p:nvPr/>
        </p:nvSpPr>
        <p:spPr>
          <a:xfrm>
            <a:off x="10568305" y="340931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2</a:t>
            </a:r>
            <a:endParaRPr lang="en-US" altLang="zh-CN" sz="4400"/>
          </a:p>
        </p:txBody>
      </p:sp>
      <p:sp>
        <p:nvSpPr>
          <p:cNvPr id="45" name="文本框 44"/>
          <p:cNvSpPr txBox="1"/>
          <p:nvPr/>
        </p:nvSpPr>
        <p:spPr>
          <a:xfrm>
            <a:off x="9221470" y="4471670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2</a:t>
            </a:r>
            <a:endParaRPr lang="en-US" altLang="zh-CN" sz="4400"/>
          </a:p>
        </p:txBody>
      </p:sp>
      <p:sp>
        <p:nvSpPr>
          <p:cNvPr id="46" name="文本框 45"/>
          <p:cNvSpPr txBox="1"/>
          <p:nvPr/>
        </p:nvSpPr>
        <p:spPr>
          <a:xfrm>
            <a:off x="10525125" y="446087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8</a:t>
            </a:r>
            <a:endParaRPr lang="en-US" altLang="zh-CN" sz="4400"/>
          </a:p>
        </p:txBody>
      </p:sp>
      <p:grpSp>
        <p:nvGrpSpPr>
          <p:cNvPr id="48" name="组合 47"/>
          <p:cNvGrpSpPr/>
          <p:nvPr/>
        </p:nvGrpSpPr>
        <p:grpSpPr>
          <a:xfrm>
            <a:off x="750570" y="1628775"/>
            <a:ext cx="2106930" cy="1096010"/>
            <a:chOff x="1646" y="2997"/>
            <a:chExt cx="3318" cy="1726"/>
          </a:xfrm>
        </p:grpSpPr>
        <p:grpSp>
          <p:nvGrpSpPr>
            <p:cNvPr id="13" name="组合 12"/>
            <p:cNvGrpSpPr/>
            <p:nvPr/>
          </p:nvGrpSpPr>
          <p:grpSpPr>
            <a:xfrm>
              <a:off x="1646" y="2997"/>
              <a:ext cx="3319" cy="1727"/>
              <a:chOff x="1397" y="3445"/>
              <a:chExt cx="3319" cy="1727"/>
            </a:xfrm>
          </p:grpSpPr>
          <p:pic>
            <p:nvPicPr>
              <p:cNvPr id="10" name="图片 9" descr="长方形气泡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1397" y="3445"/>
                <a:ext cx="3319" cy="1727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521" y="3603"/>
                <a:ext cx="3195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有</a:t>
                </a:r>
                <a:r>
                  <a:rPr lang="en-US" altLang="zh-CN" sz="2800"/>
                  <a:t>8</a:t>
                </a:r>
                <a:r>
                  <a:rPr lang="zh-CN" altLang="en-US" sz="2800"/>
                  <a:t>只</a:t>
                </a:r>
                <a:r>
                  <a:rPr lang="en-US" altLang="zh-CN" sz="2800"/>
                  <a:t>     </a:t>
                </a:r>
                <a:r>
                  <a:rPr lang="zh-CN" altLang="en-US" sz="2800"/>
                  <a:t>在</a:t>
                </a:r>
                <a:endParaRPr lang="zh-CN" altLang="en-US" sz="2800"/>
              </a:p>
              <a:p>
                <a:r>
                  <a:rPr lang="en-US" altLang="zh-CN" sz="2800"/>
                  <a:t>      </a:t>
                </a:r>
                <a:r>
                  <a:rPr lang="zh-CN" altLang="en-US" sz="2800"/>
                  <a:t>吃食。</a:t>
                </a:r>
                <a:endParaRPr lang="zh-CN" altLang="en-US" sz="2800"/>
              </a:p>
            </p:txBody>
          </p:sp>
          <p:pic>
            <p:nvPicPr>
              <p:cNvPr id="12" name="图片 11" descr="小鸡_副本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118" y="3593"/>
                <a:ext cx="763" cy="847"/>
              </a:xfrm>
              <a:prstGeom prst="rect">
                <a:avLst/>
              </a:prstGeom>
            </p:spPr>
          </p:pic>
        </p:grpSp>
        <p:pic>
          <p:nvPicPr>
            <p:cNvPr id="47" name="图片 46" descr="蓝色盘子_副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9" y="4121"/>
              <a:ext cx="857" cy="417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683260" y="1626870"/>
            <a:ext cx="2257425" cy="1096645"/>
            <a:chOff x="1646" y="2997"/>
            <a:chExt cx="3555" cy="1727"/>
          </a:xfrm>
        </p:grpSpPr>
        <p:grpSp>
          <p:nvGrpSpPr>
            <p:cNvPr id="50" name="组合 49"/>
            <p:cNvGrpSpPr/>
            <p:nvPr/>
          </p:nvGrpSpPr>
          <p:grpSpPr>
            <a:xfrm>
              <a:off x="1646" y="2997"/>
              <a:ext cx="3555" cy="1727"/>
              <a:chOff x="1397" y="3445"/>
              <a:chExt cx="3555" cy="1727"/>
            </a:xfrm>
          </p:grpSpPr>
          <p:pic>
            <p:nvPicPr>
              <p:cNvPr id="51" name="图片 50" descr="长方形气泡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1397" y="3445"/>
                <a:ext cx="3555" cy="1727"/>
              </a:xfrm>
              <a:prstGeom prst="rect">
                <a:avLst/>
              </a:prstGeom>
            </p:spPr>
          </p:pic>
          <p:sp>
            <p:nvSpPr>
              <p:cNvPr id="52" name="文本框 5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521" y="3603"/>
                <a:ext cx="342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有几</a:t>
                </a:r>
                <a:r>
                  <a:rPr lang="zh-CN" altLang="en-US" sz="2800"/>
                  <a:t>只</a:t>
                </a:r>
                <a:r>
                  <a:rPr lang="en-US" altLang="zh-CN" sz="2800"/>
                  <a:t>     </a:t>
                </a:r>
                <a:r>
                  <a:rPr lang="zh-CN" altLang="en-US" sz="2800"/>
                  <a:t>在</a:t>
                </a:r>
                <a:endParaRPr lang="zh-CN" altLang="en-US" sz="2800"/>
              </a:p>
              <a:p>
                <a:r>
                  <a:rPr lang="en-US" altLang="zh-CN" sz="2800"/>
                  <a:t>      </a:t>
                </a:r>
                <a:r>
                  <a:rPr lang="zh-CN" altLang="en-US" sz="2800"/>
                  <a:t>吃食？</a:t>
                </a:r>
                <a:endParaRPr lang="zh-CN" altLang="en-US" sz="2800"/>
              </a:p>
            </p:txBody>
          </p:sp>
          <p:pic>
            <p:nvPicPr>
              <p:cNvPr id="53" name="图片 52" descr="小鸡_副本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288" y="3593"/>
                <a:ext cx="763" cy="847"/>
              </a:xfrm>
              <a:prstGeom prst="rect">
                <a:avLst/>
              </a:prstGeom>
            </p:spPr>
          </p:pic>
        </p:grpSp>
        <p:pic>
          <p:nvPicPr>
            <p:cNvPr id="54" name="图片 53" descr="蓝色盘子_副本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929" y="4121"/>
              <a:ext cx="857" cy="417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/>
        </p:nvGrpSpPr>
        <p:grpSpPr>
          <a:xfrm>
            <a:off x="4744085" y="1628775"/>
            <a:ext cx="2106930" cy="1096010"/>
            <a:chOff x="7347" y="2071"/>
            <a:chExt cx="3318" cy="1726"/>
          </a:xfrm>
        </p:grpSpPr>
        <p:grpSp>
          <p:nvGrpSpPr>
            <p:cNvPr id="57" name="组合 56"/>
            <p:cNvGrpSpPr/>
            <p:nvPr/>
          </p:nvGrpSpPr>
          <p:grpSpPr>
            <a:xfrm rot="0">
              <a:off x="7347" y="2071"/>
              <a:ext cx="3319" cy="1727"/>
              <a:chOff x="1397" y="3445"/>
              <a:chExt cx="3319" cy="1727"/>
            </a:xfrm>
          </p:grpSpPr>
          <p:pic>
            <p:nvPicPr>
              <p:cNvPr id="58" name="图片 57" descr="长方形气泡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1397" y="3445"/>
                <a:ext cx="3319" cy="1727"/>
              </a:xfrm>
              <a:prstGeom prst="rect">
                <a:avLst/>
              </a:prstGeom>
            </p:spPr>
          </p:pic>
          <p:sp>
            <p:nvSpPr>
              <p:cNvPr id="59" name="文本框 5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521" y="3603"/>
                <a:ext cx="3195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有</a:t>
                </a:r>
                <a:r>
                  <a:rPr lang="en-US" altLang="zh-CN" sz="2800"/>
                  <a:t>2</a:t>
                </a:r>
                <a:r>
                  <a:rPr lang="zh-CN" altLang="en-US" sz="2800"/>
                  <a:t>只</a:t>
                </a:r>
                <a:r>
                  <a:rPr lang="en-US" altLang="zh-CN" sz="2800"/>
                  <a:t>     </a:t>
                </a:r>
                <a:r>
                  <a:rPr lang="zh-CN" altLang="en-US" sz="2800"/>
                  <a:t>在</a:t>
                </a:r>
                <a:endParaRPr lang="zh-CN" altLang="en-US" sz="2800"/>
              </a:p>
              <a:p>
                <a:r>
                  <a:rPr lang="en-US" altLang="zh-CN" sz="2800"/>
                  <a:t>      </a:t>
                </a:r>
                <a:r>
                  <a:rPr lang="zh-CN" altLang="en-US" sz="2800"/>
                  <a:t>吃食。</a:t>
                </a:r>
                <a:endParaRPr lang="zh-CN" altLang="en-US" sz="2800"/>
              </a:p>
            </p:txBody>
          </p:sp>
          <p:pic>
            <p:nvPicPr>
              <p:cNvPr id="60" name="图片 59" descr="小鸡_副本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118" y="3593"/>
                <a:ext cx="763" cy="847"/>
              </a:xfrm>
              <a:prstGeom prst="rect">
                <a:avLst/>
              </a:prstGeom>
            </p:spPr>
          </p:pic>
        </p:grpSp>
        <p:pic>
          <p:nvPicPr>
            <p:cNvPr id="62" name="图片 61" descr="粉色盘子_副本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53" y="3129"/>
              <a:ext cx="823" cy="405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4638675" y="1635760"/>
            <a:ext cx="2256790" cy="1096010"/>
            <a:chOff x="9192" y="553"/>
            <a:chExt cx="3554" cy="1726"/>
          </a:xfrm>
        </p:grpSpPr>
        <p:grpSp>
          <p:nvGrpSpPr>
            <p:cNvPr id="65" name="组合 64"/>
            <p:cNvGrpSpPr/>
            <p:nvPr/>
          </p:nvGrpSpPr>
          <p:grpSpPr>
            <a:xfrm rot="0">
              <a:off x="9192" y="553"/>
              <a:ext cx="3555" cy="1727"/>
              <a:chOff x="1397" y="3445"/>
              <a:chExt cx="3555" cy="1727"/>
            </a:xfrm>
          </p:grpSpPr>
          <p:pic>
            <p:nvPicPr>
              <p:cNvPr id="66" name="图片 65" descr="长方形气泡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1397" y="3445"/>
                <a:ext cx="3555" cy="1727"/>
              </a:xfrm>
              <a:prstGeom prst="rect">
                <a:avLst/>
              </a:prstGeom>
            </p:spPr>
          </p:pic>
          <p:sp>
            <p:nvSpPr>
              <p:cNvPr id="67" name="文本框 6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521" y="3603"/>
                <a:ext cx="342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有几</a:t>
                </a:r>
                <a:r>
                  <a:rPr lang="zh-CN" altLang="en-US" sz="2800"/>
                  <a:t>只</a:t>
                </a:r>
                <a:r>
                  <a:rPr lang="en-US" altLang="zh-CN" sz="2800"/>
                  <a:t>     </a:t>
                </a:r>
                <a:r>
                  <a:rPr lang="zh-CN" altLang="en-US" sz="2800"/>
                  <a:t>在</a:t>
                </a:r>
                <a:endParaRPr lang="zh-CN" altLang="en-US" sz="2800"/>
              </a:p>
              <a:p>
                <a:r>
                  <a:rPr lang="en-US" altLang="zh-CN" sz="2800"/>
                  <a:t>      </a:t>
                </a:r>
                <a:r>
                  <a:rPr lang="zh-CN" altLang="en-US" sz="2800"/>
                  <a:t>吃食？</a:t>
                </a:r>
                <a:endParaRPr lang="zh-CN" altLang="en-US" sz="2800"/>
              </a:p>
            </p:txBody>
          </p:sp>
          <p:pic>
            <p:nvPicPr>
              <p:cNvPr id="68" name="图片 67" descr="小鸡_副本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288" y="3593"/>
                <a:ext cx="763" cy="847"/>
              </a:xfrm>
              <a:prstGeom prst="rect">
                <a:avLst/>
              </a:prstGeom>
            </p:spPr>
          </p:pic>
        </p:grpSp>
        <p:pic>
          <p:nvPicPr>
            <p:cNvPr id="70" name="图片 69" descr="粉色盘子_副本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446" y="1594"/>
              <a:ext cx="823" cy="4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1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4895" y="1636395"/>
            <a:ext cx="10015855" cy="1529080"/>
          </a:xfrm>
          <a:prstGeom prst="rect">
            <a:avLst/>
          </a:prstGeom>
        </p:spPr>
      </p:pic>
      <p:pic>
        <p:nvPicPr>
          <p:cNvPr id="22" name="图片 21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73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43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3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58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323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1120140" y="73660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拨一拨，填一填。</a:t>
            </a:r>
            <a:endParaRPr lang="zh-CN" altLang="en-US" sz="2800"/>
          </a:p>
        </p:txBody>
      </p:sp>
      <p:pic>
        <p:nvPicPr>
          <p:cNvPr id="4" name="图片 3" descr="点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260" y="799465"/>
            <a:ext cx="432000" cy="432000"/>
          </a:xfrm>
          <a:prstGeom prst="rect">
            <a:avLst/>
          </a:prstGeom>
        </p:spPr>
      </p:pic>
      <p:pic>
        <p:nvPicPr>
          <p:cNvPr id="2" name="图片 1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48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418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33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198" y="196119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10表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75" y="3870325"/>
            <a:ext cx="11322050" cy="210185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2479675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1</a:t>
            </a:r>
            <a:endParaRPr lang="en-US" altLang="zh-CN" sz="4400"/>
          </a:p>
        </p:txBody>
      </p:sp>
      <p:sp>
        <p:nvSpPr>
          <p:cNvPr id="15" name="文本框 14"/>
          <p:cNvSpPr txBox="1"/>
          <p:nvPr/>
        </p:nvSpPr>
        <p:spPr>
          <a:xfrm>
            <a:off x="2506980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9</a:t>
            </a:r>
            <a:endParaRPr lang="en-US" altLang="zh-CN" sz="4400"/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3418840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2</a:t>
            </a:r>
            <a:endParaRPr lang="en-US" altLang="zh-CN" sz="4400"/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3418840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8</a:t>
            </a:r>
            <a:endParaRPr lang="en-US" altLang="zh-CN" sz="4400"/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4317365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3</a:t>
            </a:r>
            <a:endParaRPr lang="en-US" altLang="zh-CN" sz="4400"/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4317365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7</a:t>
            </a:r>
            <a:endParaRPr lang="en-US" altLang="zh-CN" sz="4400"/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5215890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4</a:t>
            </a:r>
            <a:endParaRPr lang="en-US" altLang="zh-CN" sz="4400"/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5215890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6</a:t>
            </a:r>
            <a:endParaRPr lang="en-US" altLang="zh-CN" sz="4400"/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6179820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5</a:t>
            </a:r>
            <a:endParaRPr lang="en-US" altLang="zh-CN" sz="4400"/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6146800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5</a:t>
            </a:r>
            <a:endParaRPr lang="en-US" altLang="zh-CN" sz="4400"/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7143750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6</a:t>
            </a:r>
            <a:endParaRPr lang="en-US" altLang="zh-CN" sz="4400"/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7123430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4</a:t>
            </a:r>
            <a:endParaRPr lang="en-US" altLang="zh-CN" sz="4400"/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8042275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7</a:t>
            </a:r>
            <a:endParaRPr lang="en-US" altLang="zh-CN" sz="4400"/>
          </a:p>
        </p:txBody>
      </p:sp>
      <p:sp>
        <p:nvSpPr>
          <p:cNvPr id="30" name="文本框 29"/>
          <p:cNvSpPr txBox="1"/>
          <p:nvPr>
            <p:custDataLst>
              <p:tags r:id="rId19"/>
            </p:custDataLst>
          </p:nvPr>
        </p:nvSpPr>
        <p:spPr>
          <a:xfrm>
            <a:off x="7976235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3</a:t>
            </a:r>
            <a:endParaRPr lang="en-US" altLang="zh-CN" sz="4400"/>
          </a:p>
        </p:txBody>
      </p:sp>
      <p:sp>
        <p:nvSpPr>
          <p:cNvPr id="31" name="文本框 30"/>
          <p:cNvSpPr txBox="1"/>
          <p:nvPr>
            <p:custDataLst>
              <p:tags r:id="rId20"/>
            </p:custDataLst>
          </p:nvPr>
        </p:nvSpPr>
        <p:spPr>
          <a:xfrm>
            <a:off x="8940800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8</a:t>
            </a:r>
            <a:endParaRPr lang="en-US" altLang="zh-CN" sz="4400"/>
          </a:p>
        </p:txBody>
      </p:sp>
      <p:sp>
        <p:nvSpPr>
          <p:cNvPr id="32" name="文本框 31"/>
          <p:cNvSpPr txBox="1"/>
          <p:nvPr>
            <p:custDataLst>
              <p:tags r:id="rId21"/>
            </p:custDataLst>
          </p:nvPr>
        </p:nvSpPr>
        <p:spPr>
          <a:xfrm>
            <a:off x="8940800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2</a:t>
            </a:r>
            <a:endParaRPr lang="en-US" altLang="zh-CN" sz="4400"/>
          </a:p>
        </p:txBody>
      </p:sp>
      <p:sp>
        <p:nvSpPr>
          <p:cNvPr id="33" name="文本框 32"/>
          <p:cNvSpPr txBox="1"/>
          <p:nvPr>
            <p:custDataLst>
              <p:tags r:id="rId22"/>
            </p:custDataLst>
          </p:nvPr>
        </p:nvSpPr>
        <p:spPr>
          <a:xfrm>
            <a:off x="9839325" y="402145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9</a:t>
            </a:r>
            <a:endParaRPr lang="en-US" altLang="zh-CN" sz="4400"/>
          </a:p>
        </p:txBody>
      </p:sp>
      <p:sp>
        <p:nvSpPr>
          <p:cNvPr id="34" name="文本框 33"/>
          <p:cNvSpPr txBox="1"/>
          <p:nvPr>
            <p:custDataLst>
              <p:tags r:id="rId23"/>
            </p:custDataLst>
          </p:nvPr>
        </p:nvSpPr>
        <p:spPr>
          <a:xfrm>
            <a:off x="9845040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1</a:t>
            </a:r>
            <a:endParaRPr lang="en-US" altLang="zh-CN" sz="4400"/>
          </a:p>
        </p:txBody>
      </p:sp>
      <p:sp>
        <p:nvSpPr>
          <p:cNvPr id="35" name="文本框 34"/>
          <p:cNvSpPr txBox="1"/>
          <p:nvPr>
            <p:custDataLst>
              <p:tags r:id="rId24"/>
            </p:custDataLst>
          </p:nvPr>
        </p:nvSpPr>
        <p:spPr>
          <a:xfrm>
            <a:off x="10622915" y="4021455"/>
            <a:ext cx="895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10</a:t>
            </a:r>
            <a:endParaRPr lang="en-US" altLang="zh-CN" sz="4400"/>
          </a:p>
        </p:txBody>
      </p:sp>
      <p:sp>
        <p:nvSpPr>
          <p:cNvPr id="36" name="文本框 35"/>
          <p:cNvSpPr txBox="1"/>
          <p:nvPr>
            <p:custDataLst>
              <p:tags r:id="rId25"/>
            </p:custDataLst>
          </p:nvPr>
        </p:nvSpPr>
        <p:spPr>
          <a:xfrm>
            <a:off x="10777855" y="491680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0</a:t>
            </a:r>
            <a:endParaRPr lang="en-US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965" y="-21590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32765" y="113347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07135" y="127635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说一说，填一填。</a:t>
            </a:r>
            <a:endParaRPr lang="zh-CN" altLang="zh-CN" sz="2800"/>
          </a:p>
        </p:txBody>
      </p:sp>
      <p:pic>
        <p:nvPicPr>
          <p:cNvPr id="2" name="图片 1" descr="练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50" y="2265045"/>
            <a:ext cx="6478905" cy="3479800"/>
          </a:xfrm>
          <a:prstGeom prst="rect">
            <a:avLst/>
          </a:prstGeom>
        </p:spPr>
      </p:pic>
      <p:pic>
        <p:nvPicPr>
          <p:cNvPr id="5" name="图片 4" descr="练1算式"/>
          <p:cNvPicPr>
            <a:picLocks noChangeAspect="1"/>
          </p:cNvPicPr>
          <p:nvPr/>
        </p:nvPicPr>
        <p:blipFill>
          <a:blip r:embed="rId7"/>
          <a:srcRect l="5788" t="5337" r="1271" b="1713"/>
          <a:stretch>
            <a:fillRect/>
          </a:stretch>
        </p:blipFill>
        <p:spPr>
          <a:xfrm>
            <a:off x="7536180" y="2343150"/>
            <a:ext cx="4121785" cy="30835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60120" y="5426710"/>
            <a:ext cx="2406650" cy="730250"/>
            <a:chOff x="1563" y="8856"/>
            <a:chExt cx="3790" cy="1150"/>
          </a:xfrm>
        </p:grpSpPr>
        <p:pic>
          <p:nvPicPr>
            <p:cNvPr id="8" name="图片 7" descr="答案气泡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3" y="8856"/>
              <a:ext cx="3791" cy="115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588" y="9007"/>
              <a:ext cx="37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左边有</a:t>
              </a:r>
              <a:r>
                <a:rPr lang="en-US" altLang="zh-CN" sz="2800">
                  <a:solidFill>
                    <a:srgbClr val="7030A0"/>
                  </a:solidFill>
                </a:rPr>
                <a:t>7</a:t>
              </a:r>
              <a:r>
                <a:rPr lang="zh-CN" altLang="en-US" sz="2800">
                  <a:solidFill>
                    <a:srgbClr val="7030A0"/>
                  </a:solidFill>
                </a:rPr>
                <a:t>个</a:t>
              </a:r>
              <a:r>
                <a:rPr lang="en-US" altLang="zh-CN" sz="2800">
                  <a:solidFill>
                    <a:srgbClr val="7030A0"/>
                  </a:solidFill>
                </a:rPr>
                <a:t>    </a:t>
              </a:r>
              <a:r>
                <a:rPr lang="zh-CN" altLang="en-US" sz="2800">
                  <a:solidFill>
                    <a:srgbClr val="7030A0"/>
                  </a:solidFill>
                </a:rPr>
                <a:t>。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10" name="图片 9" descr="葫芦_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3" y="9084"/>
              <a:ext cx="553" cy="74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307205" y="5426710"/>
            <a:ext cx="2407285" cy="730885"/>
            <a:chOff x="1563" y="8856"/>
            <a:chExt cx="3791" cy="1151"/>
          </a:xfrm>
        </p:grpSpPr>
        <p:pic>
          <p:nvPicPr>
            <p:cNvPr id="13" name="图片 12" descr="答案气泡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63" y="8856"/>
              <a:ext cx="3791" cy="115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1588" y="9007"/>
              <a:ext cx="37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右边有</a:t>
              </a:r>
              <a:r>
                <a:rPr lang="en-US" altLang="zh-CN" sz="2800">
                  <a:solidFill>
                    <a:srgbClr val="7030A0"/>
                  </a:solidFill>
                </a:rPr>
                <a:t>3</a:t>
              </a:r>
              <a:r>
                <a:rPr lang="zh-CN" altLang="en-US" sz="2800">
                  <a:solidFill>
                    <a:srgbClr val="7030A0"/>
                  </a:solidFill>
                </a:rPr>
                <a:t>个</a:t>
              </a:r>
              <a:r>
                <a:rPr lang="en-US" altLang="zh-CN" sz="2800">
                  <a:solidFill>
                    <a:srgbClr val="7030A0"/>
                  </a:solidFill>
                </a:rPr>
                <a:t>    </a:t>
              </a:r>
              <a:r>
                <a:rPr lang="zh-CN" altLang="en-US" sz="2800">
                  <a:solidFill>
                    <a:srgbClr val="7030A0"/>
                  </a:solidFill>
                </a:rPr>
                <a:t>。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15" name="图片 14" descr="葫芦_副本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263" y="9084"/>
              <a:ext cx="553" cy="74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647950" y="1845945"/>
            <a:ext cx="2572385" cy="730885"/>
            <a:chOff x="1563" y="8856"/>
            <a:chExt cx="4051" cy="1151"/>
          </a:xfrm>
        </p:grpSpPr>
        <p:pic>
          <p:nvPicPr>
            <p:cNvPr id="17" name="图片 16" descr="答案气泡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63" y="8856"/>
              <a:ext cx="4051" cy="115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4"/>
              </p:custDataLst>
            </p:nvPr>
          </p:nvSpPr>
          <p:spPr>
            <a:xfrm>
              <a:off x="1588" y="9007"/>
              <a:ext cx="40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一共有</a:t>
              </a:r>
              <a:r>
                <a:rPr lang="en-US" altLang="zh-CN" sz="2800">
                  <a:solidFill>
                    <a:srgbClr val="7030A0"/>
                  </a:solidFill>
                </a:rPr>
                <a:t>10</a:t>
              </a:r>
              <a:r>
                <a:rPr lang="zh-CN" altLang="en-US" sz="2800">
                  <a:solidFill>
                    <a:srgbClr val="7030A0"/>
                  </a:solidFill>
                </a:rPr>
                <a:t>个</a:t>
              </a:r>
              <a:r>
                <a:rPr lang="en-US" altLang="zh-CN" sz="2800">
                  <a:solidFill>
                    <a:srgbClr val="7030A0"/>
                  </a:solidFill>
                </a:rPr>
                <a:t>    </a:t>
              </a:r>
              <a:r>
                <a:rPr lang="zh-CN" altLang="en-US" sz="2800">
                  <a:solidFill>
                    <a:srgbClr val="7030A0"/>
                  </a:solidFill>
                </a:rPr>
                <a:t>。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19" name="图片 18" descr="葫芦_副本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586" y="9084"/>
              <a:ext cx="553" cy="745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2423795" y="1822450"/>
            <a:ext cx="3597910" cy="730885"/>
            <a:chOff x="1563" y="8856"/>
            <a:chExt cx="5666" cy="1151"/>
          </a:xfrm>
        </p:grpSpPr>
        <p:pic>
          <p:nvPicPr>
            <p:cNvPr id="22" name="图片 21" descr="答案气泡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63" y="8856"/>
              <a:ext cx="4691" cy="1151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17"/>
              </p:custDataLst>
            </p:nvPr>
          </p:nvSpPr>
          <p:spPr>
            <a:xfrm>
              <a:off x="1588" y="9007"/>
              <a:ext cx="56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一共有多少</a:t>
              </a:r>
              <a:r>
                <a:rPr lang="zh-CN" altLang="en-US" sz="2800">
                  <a:solidFill>
                    <a:srgbClr val="7030A0"/>
                  </a:solidFill>
                </a:rPr>
                <a:t>个</a:t>
              </a:r>
              <a:r>
                <a:rPr lang="en-US" altLang="zh-CN" sz="2800">
                  <a:solidFill>
                    <a:srgbClr val="7030A0"/>
                  </a:solidFill>
                </a:rPr>
                <a:t>    </a:t>
              </a:r>
              <a:r>
                <a:rPr lang="zh-CN" altLang="en-US" sz="2800">
                  <a:solidFill>
                    <a:srgbClr val="7030A0"/>
                  </a:solidFill>
                </a:rPr>
                <a:t>？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24" name="图片 23" descr="葫芦_副本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113" y="9084"/>
              <a:ext cx="553" cy="74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051935" y="5426075"/>
            <a:ext cx="3305810" cy="730885"/>
            <a:chOff x="1563" y="8856"/>
            <a:chExt cx="5206" cy="1151"/>
          </a:xfrm>
        </p:grpSpPr>
        <p:pic>
          <p:nvPicPr>
            <p:cNvPr id="26" name="图片 25" descr="答案气泡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63" y="8856"/>
              <a:ext cx="4619" cy="115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>
              <p:custDataLst>
                <p:tags r:id="rId20"/>
              </p:custDataLst>
            </p:nvPr>
          </p:nvSpPr>
          <p:spPr>
            <a:xfrm>
              <a:off x="1588" y="9007"/>
              <a:ext cx="51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右边有多少</a:t>
              </a:r>
              <a:r>
                <a:rPr lang="zh-CN" altLang="en-US" sz="2800">
                  <a:solidFill>
                    <a:srgbClr val="7030A0"/>
                  </a:solidFill>
                </a:rPr>
                <a:t>个</a:t>
              </a:r>
              <a:r>
                <a:rPr lang="en-US" altLang="zh-CN" sz="2800">
                  <a:solidFill>
                    <a:srgbClr val="7030A0"/>
                  </a:solidFill>
                </a:rPr>
                <a:t>    </a:t>
              </a:r>
              <a:r>
                <a:rPr lang="zh-CN" altLang="en-US" sz="2800">
                  <a:solidFill>
                    <a:srgbClr val="7030A0"/>
                  </a:solidFill>
                </a:rPr>
                <a:t>？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28" name="图片 27" descr="葫芦_副本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130" y="9084"/>
              <a:ext cx="553" cy="745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92760" y="5426075"/>
            <a:ext cx="3305810" cy="730885"/>
            <a:chOff x="1563" y="8856"/>
            <a:chExt cx="5206" cy="1151"/>
          </a:xfrm>
        </p:grpSpPr>
        <p:pic>
          <p:nvPicPr>
            <p:cNvPr id="30" name="图片 29" descr="答案气泡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63" y="8856"/>
              <a:ext cx="4619" cy="1151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>
              <p:custDataLst>
                <p:tags r:id="rId23"/>
              </p:custDataLst>
            </p:nvPr>
          </p:nvSpPr>
          <p:spPr>
            <a:xfrm>
              <a:off x="1588" y="9007"/>
              <a:ext cx="51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7030A0"/>
                  </a:solidFill>
                </a:rPr>
                <a:t>左边有多少</a:t>
              </a:r>
              <a:r>
                <a:rPr lang="zh-CN" altLang="en-US" sz="2800">
                  <a:solidFill>
                    <a:srgbClr val="7030A0"/>
                  </a:solidFill>
                </a:rPr>
                <a:t>个</a:t>
              </a:r>
              <a:r>
                <a:rPr lang="en-US" altLang="zh-CN" sz="2800">
                  <a:solidFill>
                    <a:srgbClr val="7030A0"/>
                  </a:solidFill>
                </a:rPr>
                <a:t>    </a:t>
              </a:r>
              <a:r>
                <a:rPr lang="zh-CN" altLang="en-US" sz="2800">
                  <a:solidFill>
                    <a:srgbClr val="7030A0"/>
                  </a:solidFill>
                </a:rPr>
                <a:t>？</a:t>
              </a:r>
              <a:endParaRPr lang="zh-CN" altLang="en-US" sz="2800">
                <a:solidFill>
                  <a:srgbClr val="7030A0"/>
                </a:solidFill>
              </a:endParaRPr>
            </a:p>
          </p:txBody>
        </p:sp>
        <p:pic>
          <p:nvPicPr>
            <p:cNvPr id="32" name="图片 31" descr="葫芦_副本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130" y="9084"/>
              <a:ext cx="553" cy="745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>
            <p:custDataLst>
              <p:tags r:id="rId25"/>
            </p:custDataLst>
          </p:nvPr>
        </p:nvSpPr>
        <p:spPr>
          <a:xfrm>
            <a:off x="8234680" y="2620010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7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4" name="文本框 33"/>
          <p:cNvSpPr txBox="1"/>
          <p:nvPr>
            <p:custDataLst>
              <p:tags r:id="rId26"/>
            </p:custDataLst>
          </p:nvPr>
        </p:nvSpPr>
        <p:spPr>
          <a:xfrm>
            <a:off x="9300845" y="2620010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9268460" y="3515360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7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28"/>
            </p:custDataLst>
          </p:nvPr>
        </p:nvSpPr>
        <p:spPr>
          <a:xfrm>
            <a:off x="10437495" y="3515360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7" name="文本框 36"/>
          <p:cNvSpPr txBox="1"/>
          <p:nvPr>
            <p:custDataLst>
              <p:tags r:id="rId29"/>
            </p:custDataLst>
          </p:nvPr>
        </p:nvSpPr>
        <p:spPr>
          <a:xfrm>
            <a:off x="9268460" y="4464685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30"/>
            </p:custDataLst>
          </p:nvPr>
        </p:nvSpPr>
        <p:spPr>
          <a:xfrm>
            <a:off x="10447655" y="4453890"/>
            <a:ext cx="581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7</a:t>
            </a:r>
            <a:endParaRPr lang="en-US" altLang="zh-CN" sz="4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2767330" y="1604645"/>
            <a:ext cx="9056370" cy="4578350"/>
            <a:chOff x="4358" y="2896"/>
            <a:chExt cx="14262" cy="7210"/>
          </a:xfrm>
        </p:grpSpPr>
        <p:grpSp>
          <p:nvGrpSpPr>
            <p:cNvPr id="44" name="组合 43"/>
            <p:cNvGrpSpPr/>
            <p:nvPr/>
          </p:nvGrpSpPr>
          <p:grpSpPr>
            <a:xfrm>
              <a:off x="4358" y="2896"/>
              <a:ext cx="14262" cy="7210"/>
              <a:chOff x="4358" y="2896"/>
              <a:chExt cx="14262" cy="7210"/>
            </a:xfrm>
          </p:grpSpPr>
          <p:pic>
            <p:nvPicPr>
              <p:cNvPr id="16" name="图片 15" descr="练习2-组合图_副本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58" y="3028"/>
                <a:ext cx="14262" cy="7078"/>
              </a:xfrm>
              <a:prstGeom prst="rect">
                <a:avLst/>
              </a:prstGeom>
            </p:spPr>
          </p:pic>
          <p:sp>
            <p:nvSpPr>
              <p:cNvPr id="42" name="矩形 41"/>
              <p:cNvSpPr/>
              <p:nvPr/>
            </p:nvSpPr>
            <p:spPr>
              <a:xfrm>
                <a:off x="12660" y="2896"/>
                <a:ext cx="2667" cy="1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3099" y="4684"/>
                <a:ext cx="5416" cy="0"/>
              </a:xfrm>
              <a:prstGeom prst="line">
                <a:avLst/>
              </a:prstGeom>
              <a:ln>
                <a:solidFill>
                  <a:srgbClr val="5C6556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12805" y="4518"/>
              <a:ext cx="242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350" y="36830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93704" b="88698"/>
          <a:stretch>
            <a:fillRect/>
          </a:stretch>
        </p:blipFill>
        <p:spPr>
          <a:xfrm>
            <a:off x="565150" y="1310640"/>
            <a:ext cx="763270" cy="808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1920" y="1454150"/>
            <a:ext cx="170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爬台阶。</a:t>
            </a:r>
            <a:endParaRPr lang="zh-CN" altLang="zh-CN" sz="2800"/>
          </a:p>
        </p:txBody>
      </p:sp>
      <p:pic>
        <p:nvPicPr>
          <p:cNvPr id="10" name="图片 9" descr="小狗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" y="4654550"/>
            <a:ext cx="849630" cy="1400810"/>
          </a:xfrm>
          <a:prstGeom prst="rect">
            <a:avLst/>
          </a:prstGeom>
        </p:spPr>
      </p:pic>
      <p:pic>
        <p:nvPicPr>
          <p:cNvPr id="17" name="图片 16" descr="10减法算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035" y="2569845"/>
            <a:ext cx="3268345" cy="79311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109470" y="256984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0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48355" y="2579370"/>
            <a:ext cx="862965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10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6610" y="257619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95370" y="257937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9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09470" y="256984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2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64890" y="259651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8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08200" y="256921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64890" y="259715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7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97405" y="260540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4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2985" y="259334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6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97405" y="259715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5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73780" y="261556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5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86610" y="260540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6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521710" y="261556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4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86610" y="260477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7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21710" y="261493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09470" y="2583180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8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73780" y="2695575"/>
            <a:ext cx="454025" cy="5886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r>
              <a:rPr lang="en-US" altLang="zh-CN" sz="4400">
                <a:solidFill>
                  <a:srgbClr val="7030A0"/>
                </a:solidFill>
              </a:rPr>
              <a:t>2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08200" y="256984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9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09645" y="260540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1894840" y="2590800"/>
            <a:ext cx="840105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10</a:t>
            </a:r>
            <a:endParaRPr lang="en-US" altLang="zh-CN" sz="4400">
              <a:solidFill>
                <a:srgbClr val="7030A0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3509645" y="2615565"/>
            <a:ext cx="581660" cy="7683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4400">
                <a:solidFill>
                  <a:srgbClr val="7030A0"/>
                </a:solidFill>
              </a:rPr>
              <a:t>0</a:t>
            </a:r>
            <a:endParaRPr lang="en-US" altLang="zh-CN" sz="4400">
              <a:solidFill>
                <a:srgbClr val="7030A0"/>
              </a:solidFill>
            </a:endParaRPr>
          </a:p>
        </p:txBody>
      </p:sp>
      <p:pic>
        <p:nvPicPr>
          <p:cNvPr id="45" name="图片 44" descr="骨头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9735" y="1718310"/>
            <a:ext cx="1579245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2708 0.00138889 L 0.158125 0.0003703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125 0.000277778 L 0.197708 -0.0493519 " pathEditMode="relative" rAng="0" ptsTypes="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23 -0.0494444 L 0.252656 -0.10213 " pathEditMode="relative" rAng="0" ptsTypes="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375 -0.103796 L 0.300312 -0.153333 " pathEditMode="relative" rAng="0" ptsTypes="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719 -0.151759 L 0.34625 -0.199722 " pathEditMode="relative" rAng="0" ptsTypes="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65 -0.198148 L 0.392135 -0.244537 " pathEditMode="relative" rAng="0" ptsTypes="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875 -0.244537 L 0.438958 -0.290926 " pathEditMode="relative" rAng="0" ptsTypes="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73 -0.289444 L 0.487552 -0.337407 " pathEditMode="relative" rAng="0" ptsTypes="">
                                      <p:cBhvr>
                                        <p:cTn id="1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667 -0.337407 L 0.53526 -0.38537 " pathEditMode="relative" rAng="0" ptsTypes="">
                                      <p:cBhvr>
                                        <p:cTn id="1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67188 -0.00231481 " pathEditMode="relative" rAng="0" ptsTypes="">
                                      <p:cBhvr>
                                        <p:cTn id="1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437 -0.387037 L 0.579375 -0.430278 " pathEditMode="relative" ptsTypes="">
                                      <p:cBhvr>
                                        <p:cTn id="2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323 -0.431111 L 0.621667 -0.482222 " pathEditMode="relative" rAng="0" ptsTypes="">
                                      <p:cBhvr>
                                        <p:cTn id="2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8" grpId="0"/>
      <p:bldP spid="33" grpId="1"/>
      <p:bldP spid="18" grpId="1"/>
      <p:bldP spid="19" grpId="0"/>
      <p:bldP spid="20" grpId="0"/>
      <p:bldP spid="19" grpId="1"/>
      <p:bldP spid="20" grpId="1"/>
      <p:bldP spid="21" grpId="0"/>
      <p:bldP spid="22" grpId="0"/>
      <p:bldP spid="21" grpId="1"/>
      <p:bldP spid="22" grpId="1"/>
      <p:bldP spid="23" grpId="0"/>
      <p:bldP spid="24" grpId="0"/>
      <p:bldP spid="23" grpId="1"/>
      <p:bldP spid="24" grpId="1"/>
      <p:bldP spid="25" grpId="0"/>
      <p:bldP spid="26" grpId="0"/>
      <p:bldP spid="25" grpId="1"/>
      <p:bldP spid="26" grpId="1"/>
      <p:bldP spid="27" grpId="0"/>
      <p:bldP spid="28" grpId="0"/>
      <p:bldP spid="29" grpId="0"/>
      <p:bldP spid="27" grpId="1"/>
      <p:bldP spid="28" grpId="1"/>
      <p:bldP spid="30" grpId="0"/>
      <p:bldP spid="29" grpId="1"/>
      <p:bldP spid="30" grpId="1"/>
      <p:bldP spid="31" grpId="0"/>
      <p:bldP spid="34" grpId="0"/>
      <p:bldP spid="31" grpId="1"/>
      <p:bldP spid="34" grpId="1"/>
      <p:bldP spid="36" grpId="0"/>
      <p:bldP spid="37" grpId="0"/>
      <p:bldP spid="36" grpId="1"/>
      <p:bldP spid="37" grpId="1"/>
      <p:bldP spid="38" grpId="0"/>
      <p:bldP spid="39" grpId="0"/>
      <p:bldP spid="38" grpId="1"/>
      <p:bldP spid="39" grpId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495" y="1645920"/>
            <a:ext cx="579120" cy="647700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5" name="图片 4" descr="练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" y="2910205"/>
            <a:ext cx="10233660" cy="1612265"/>
          </a:xfrm>
          <a:prstGeom prst="rect">
            <a:avLst/>
          </a:prstGeom>
        </p:spPr>
      </p:pic>
      <p:sp>
        <p:nvSpPr>
          <p:cNvPr id="37" name="文本框 36"/>
          <p:cNvSpPr txBox="1"/>
          <p:nvPr>
            <p:custDataLst>
              <p:tags r:id="rId6"/>
            </p:custDataLst>
          </p:nvPr>
        </p:nvSpPr>
        <p:spPr>
          <a:xfrm>
            <a:off x="2368550" y="297116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7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5273675" y="297116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896860" y="2930525"/>
            <a:ext cx="860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10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0798810" y="297116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6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2454910" y="3903980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5068570" y="3866515"/>
            <a:ext cx="1107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10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7959725" y="3903980"/>
            <a:ext cx="91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10 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10655300" y="3873500"/>
            <a:ext cx="91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10 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练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525" y="2446655"/>
            <a:ext cx="9988550" cy="819150"/>
          </a:xfrm>
          <a:prstGeom prst="rect">
            <a:avLst/>
          </a:prstGeom>
        </p:spPr>
      </p:pic>
      <p:pic>
        <p:nvPicPr>
          <p:cNvPr id="2" name="图片 1" descr="气泡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40" y="4283075"/>
            <a:ext cx="5476875" cy="1254125"/>
          </a:xfrm>
          <a:prstGeom prst="rect">
            <a:avLst/>
          </a:prstGeom>
        </p:spPr>
      </p:pic>
      <p:pic>
        <p:nvPicPr>
          <p:cNvPr id="3" name="图片 2" descr="智慧老爷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65" y="3265805"/>
            <a:ext cx="1619250" cy="2954655"/>
          </a:xfrm>
          <a:prstGeom prst="rect">
            <a:avLst/>
          </a:prstGeom>
        </p:spPr>
      </p:pic>
      <p:pic>
        <p:nvPicPr>
          <p:cNvPr id="5" name="图片 4" descr="练一练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1350" y="29210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446530" y="1445895"/>
            <a:ext cx="9250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把</a:t>
            </a:r>
            <a:r>
              <a:rPr lang="en-US" altLang="zh-CN" sz="2800"/>
              <a:t>1</a:t>
            </a:r>
            <a:r>
              <a:rPr lang="zh-CN" altLang="en-US" sz="2800"/>
              <a:t>，</a:t>
            </a:r>
            <a:r>
              <a:rPr lang="en-US" altLang="zh-CN" sz="2800"/>
              <a:t>2</a:t>
            </a:r>
            <a:r>
              <a:rPr lang="zh-CN" altLang="en-US" sz="2800"/>
              <a:t>，</a:t>
            </a:r>
            <a:r>
              <a:rPr lang="en-US" altLang="zh-CN" sz="2800"/>
              <a:t>3</a:t>
            </a:r>
            <a:r>
              <a:rPr lang="zh-CN" altLang="en-US" sz="2800"/>
              <a:t>，</a:t>
            </a:r>
            <a:r>
              <a:rPr lang="en-US" altLang="zh-CN" sz="2800"/>
              <a:t>4</a:t>
            </a:r>
            <a:r>
              <a:rPr lang="zh-CN" altLang="en-US" sz="2800"/>
              <a:t>，</a:t>
            </a:r>
            <a:r>
              <a:rPr lang="en-US" altLang="zh-CN" sz="2800"/>
              <a:t>5</a:t>
            </a:r>
            <a:r>
              <a:rPr lang="zh-CN" altLang="en-US" sz="2800"/>
              <a:t>，</a:t>
            </a:r>
            <a:r>
              <a:rPr lang="en-US" altLang="zh-CN" sz="2800"/>
              <a:t>6</a:t>
            </a:r>
            <a:r>
              <a:rPr lang="zh-CN" altLang="en-US" sz="2800"/>
              <a:t>，</a:t>
            </a:r>
            <a:r>
              <a:rPr lang="en-US" altLang="zh-CN" sz="2800"/>
              <a:t>7</a:t>
            </a:r>
            <a:r>
              <a:rPr lang="zh-CN" altLang="en-US" sz="2800"/>
              <a:t>，</a:t>
            </a:r>
            <a:r>
              <a:rPr lang="en-US" altLang="zh-CN" sz="2800"/>
              <a:t>8</a:t>
            </a:r>
            <a:r>
              <a:rPr lang="zh-CN" altLang="en-US" sz="2800"/>
              <a:t>这</a:t>
            </a:r>
            <a:r>
              <a:rPr lang="en-US" altLang="zh-CN" sz="2800"/>
              <a:t>8</a:t>
            </a:r>
            <a:r>
              <a:rPr lang="zh-CN" altLang="en-US" sz="2800"/>
              <a:t>个数分别填入</a:t>
            </a:r>
            <a:r>
              <a:rPr lang="en-US" altLang="zh-CN" sz="2800"/>
              <a:t>      </a:t>
            </a:r>
            <a:r>
              <a:rPr lang="zh-CN" altLang="en-US" sz="2800"/>
              <a:t>中</a:t>
            </a:r>
            <a:r>
              <a:rPr lang="zh-CN" altLang="zh-CN" sz="2800"/>
              <a:t>。</a:t>
            </a:r>
            <a:endParaRPr lang="zh-CN" altLang="zh-CN" sz="2800"/>
          </a:p>
        </p:txBody>
      </p:sp>
      <p:pic>
        <p:nvPicPr>
          <p:cNvPr id="7" name="图片 6" descr="练一练4_副本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3300" y="1537335"/>
            <a:ext cx="454025" cy="376555"/>
          </a:xfrm>
          <a:prstGeom prst="rect">
            <a:avLst/>
          </a:prstGeom>
        </p:spPr>
      </p:pic>
      <p:pic>
        <p:nvPicPr>
          <p:cNvPr id="4" name="图片 3" descr="问号_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2445" y="1445895"/>
            <a:ext cx="443865" cy="634365"/>
          </a:xfrm>
          <a:prstGeom prst="rect">
            <a:avLst/>
          </a:prstGeom>
        </p:spPr>
      </p:pic>
      <p:pic>
        <p:nvPicPr>
          <p:cNvPr id="9" name="图片 8" descr="方格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4260" y="1461770"/>
            <a:ext cx="482600" cy="482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26500" y="247713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6305" y="247713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1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74415" y="247713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2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05855" y="247713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45395" y="247713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77125" y="247713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6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9655" y="249745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7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06625" y="2487295"/>
            <a:ext cx="58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8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2" grpId="0"/>
      <p:bldP spid="16" grpId="0"/>
      <p:bldP spid="13" grpId="0"/>
      <p:bldP spid="15" grpId="0"/>
      <p:bldP spid="10" grpId="0"/>
      <p:bldP spid="1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WPS 演示</Application>
  <PresentationFormat>宽屏</PresentationFormat>
  <Paragraphs>201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黑体</vt:lpstr>
      <vt:lpstr>楷体</vt:lpstr>
      <vt:lpstr>微软雅黑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310</cp:revision>
  <dcterms:created xsi:type="dcterms:W3CDTF">2019-06-19T02:08:00Z</dcterms:created>
  <dcterms:modified xsi:type="dcterms:W3CDTF">2024-08-23T11:42:43Z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2BDD1C4EE26A434E8AC08FD7C425CCC8_13</vt:lpwstr>
  </property>
</Properties>
</file>