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94" r:id="rId3"/>
    <p:sldId id="288" r:id="rId5"/>
    <p:sldId id="286" r:id="rId6"/>
    <p:sldId id="287" r:id="rId7"/>
    <p:sldId id="314" r:id="rId8"/>
    <p:sldId id="299" r:id="rId9"/>
    <p:sldId id="308" r:id="rId10"/>
    <p:sldId id="309" r:id="rId11"/>
    <p:sldId id="315" r:id="rId12"/>
    <p:sldId id="310" r:id="rId13"/>
    <p:sldId id="311" r:id="rId14"/>
    <p:sldId id="312" r:id="rId15"/>
    <p:sldId id="289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F"/>
    <a:srgbClr val="46BBEF"/>
    <a:srgbClr val="FEFDEB"/>
    <a:srgbClr val="C4DC85"/>
    <a:srgbClr val="BBDA90"/>
    <a:srgbClr val="7FBB4D"/>
    <a:srgbClr val="B1D901"/>
    <a:srgbClr val="FFFFFF"/>
    <a:srgbClr val="FDF2D4"/>
    <a:srgbClr val="F8D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68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tags" Target="../tags/tag123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tags" Target="../tags/tag122.xml"/><Relationship Id="rId4" Type="http://schemas.openxmlformats.org/officeDocument/2006/relationships/image" Target="../media/image37.png"/><Relationship Id="rId3" Type="http://schemas.openxmlformats.org/officeDocument/2006/relationships/tags" Target="../tags/tag121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137.xml"/><Relationship Id="rId24" Type="http://schemas.openxmlformats.org/officeDocument/2006/relationships/tags" Target="../tags/tag136.xml"/><Relationship Id="rId23" Type="http://schemas.openxmlformats.org/officeDocument/2006/relationships/tags" Target="../tags/tag135.xml"/><Relationship Id="rId22" Type="http://schemas.openxmlformats.org/officeDocument/2006/relationships/tags" Target="../tags/tag134.xml"/><Relationship Id="rId21" Type="http://schemas.openxmlformats.org/officeDocument/2006/relationships/tags" Target="../tags/tag133.xml"/><Relationship Id="rId20" Type="http://schemas.openxmlformats.org/officeDocument/2006/relationships/tags" Target="../tags/tag132.xml"/><Relationship Id="rId2" Type="http://schemas.openxmlformats.org/officeDocument/2006/relationships/image" Target="../media/image31.png"/><Relationship Id="rId19" Type="http://schemas.openxmlformats.org/officeDocument/2006/relationships/tags" Target="../tags/tag131.xml"/><Relationship Id="rId18" Type="http://schemas.openxmlformats.org/officeDocument/2006/relationships/tags" Target="../tags/tag130.xml"/><Relationship Id="rId17" Type="http://schemas.openxmlformats.org/officeDocument/2006/relationships/tags" Target="../tags/tag129.xml"/><Relationship Id="rId16" Type="http://schemas.openxmlformats.org/officeDocument/2006/relationships/image" Target="../media/image42.png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image" Target="../media/image41.png"/><Relationship Id="rId1" Type="http://schemas.openxmlformats.org/officeDocument/2006/relationships/tags" Target="../tags/tag12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0.png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image" Target="../media/image37.png"/><Relationship Id="rId4" Type="http://schemas.openxmlformats.org/officeDocument/2006/relationships/tags" Target="../tags/tag139.xml"/><Relationship Id="rId3" Type="http://schemas.openxmlformats.org/officeDocument/2006/relationships/image" Target="../media/image31.png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38.png"/><Relationship Id="rId23" Type="http://schemas.openxmlformats.org/officeDocument/2006/relationships/tags" Target="../tags/tag154.xml"/><Relationship Id="rId22" Type="http://schemas.openxmlformats.org/officeDocument/2006/relationships/tags" Target="../tags/tag153.xml"/><Relationship Id="rId21" Type="http://schemas.openxmlformats.org/officeDocument/2006/relationships/tags" Target="../tags/tag152.xml"/><Relationship Id="rId20" Type="http://schemas.openxmlformats.org/officeDocument/2006/relationships/tags" Target="../tags/tag151.xml"/><Relationship Id="rId2" Type="http://schemas.openxmlformats.org/officeDocument/2006/relationships/tags" Target="../tags/tag138.xml"/><Relationship Id="rId19" Type="http://schemas.openxmlformats.org/officeDocument/2006/relationships/tags" Target="../tags/tag150.xml"/><Relationship Id="rId18" Type="http://schemas.openxmlformats.org/officeDocument/2006/relationships/tags" Target="../tags/tag149.xml"/><Relationship Id="rId17" Type="http://schemas.openxmlformats.org/officeDocument/2006/relationships/tags" Target="../tags/tag148.xml"/><Relationship Id="rId16" Type="http://schemas.openxmlformats.org/officeDocument/2006/relationships/tags" Target="../tags/tag147.xml"/><Relationship Id="rId15" Type="http://schemas.openxmlformats.org/officeDocument/2006/relationships/tags" Target="../tags/tag146.xml"/><Relationship Id="rId14" Type="http://schemas.openxmlformats.org/officeDocument/2006/relationships/tags" Target="../tags/tag145.xml"/><Relationship Id="rId13" Type="http://schemas.openxmlformats.org/officeDocument/2006/relationships/tags" Target="../tags/tag144.xml"/><Relationship Id="rId12" Type="http://schemas.openxmlformats.org/officeDocument/2006/relationships/image" Target="../media/image45.png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image" Target="../media/image31.png"/><Relationship Id="rId4" Type="http://schemas.openxmlformats.org/officeDocument/2006/relationships/tags" Target="../tags/tag156.xml"/><Relationship Id="rId3" Type="http://schemas.openxmlformats.org/officeDocument/2006/relationships/image" Target="../media/image47.png"/><Relationship Id="rId2" Type="http://schemas.openxmlformats.org/officeDocument/2006/relationships/tags" Target="../tags/tag155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9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75.xml"/><Relationship Id="rId7" Type="http://schemas.openxmlformats.org/officeDocument/2006/relationships/image" Target="../media/image7.png"/><Relationship Id="rId6" Type="http://schemas.openxmlformats.org/officeDocument/2006/relationships/tags" Target="../tags/tag74.xml"/><Relationship Id="rId5" Type="http://schemas.openxmlformats.org/officeDocument/2006/relationships/image" Target="../media/image16.png"/><Relationship Id="rId4" Type="http://schemas.openxmlformats.org/officeDocument/2006/relationships/tags" Target="../tags/tag73.xml"/><Relationship Id="rId3" Type="http://schemas.openxmlformats.org/officeDocument/2006/relationships/image" Target="../media/image15.png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18.png"/><Relationship Id="rId23" Type="http://schemas.openxmlformats.org/officeDocument/2006/relationships/image" Target="../media/image17.png"/><Relationship Id="rId22" Type="http://schemas.openxmlformats.org/officeDocument/2006/relationships/tags" Target="../tags/tag83.xml"/><Relationship Id="rId21" Type="http://schemas.openxmlformats.org/officeDocument/2006/relationships/image" Target="../media/image14.png"/><Relationship Id="rId20" Type="http://schemas.openxmlformats.org/officeDocument/2006/relationships/tags" Target="../tags/tag82.xml"/><Relationship Id="rId2" Type="http://schemas.openxmlformats.org/officeDocument/2006/relationships/image" Target="../media/image13.png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image" Target="../media/image12.png"/><Relationship Id="rId16" Type="http://schemas.openxmlformats.org/officeDocument/2006/relationships/tags" Target="../tags/tag79.xml"/><Relationship Id="rId15" Type="http://schemas.openxmlformats.org/officeDocument/2006/relationships/image" Target="../media/image11.png"/><Relationship Id="rId14" Type="http://schemas.openxmlformats.org/officeDocument/2006/relationships/tags" Target="../tags/tag78.xml"/><Relationship Id="rId13" Type="http://schemas.openxmlformats.org/officeDocument/2006/relationships/image" Target="../media/image10.png"/><Relationship Id="rId12" Type="http://schemas.openxmlformats.org/officeDocument/2006/relationships/tags" Target="../tags/tag77.xml"/><Relationship Id="rId11" Type="http://schemas.openxmlformats.org/officeDocument/2006/relationships/image" Target="../media/image9.png"/><Relationship Id="rId10" Type="http://schemas.openxmlformats.org/officeDocument/2006/relationships/tags" Target="../tags/tag76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8.png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tags" Target="../tags/tag85.xml"/><Relationship Id="rId3" Type="http://schemas.openxmlformats.org/officeDocument/2006/relationships/image" Target="../media/image13.png"/><Relationship Id="rId2" Type="http://schemas.openxmlformats.org/officeDocument/2006/relationships/tags" Target="../tags/tag84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87.xml"/><Relationship Id="rId14" Type="http://schemas.openxmlformats.org/officeDocument/2006/relationships/image" Target="../media/image14.png"/><Relationship Id="rId13" Type="http://schemas.openxmlformats.org/officeDocument/2006/relationships/tags" Target="../tags/tag86.xml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92.xml"/><Relationship Id="rId7" Type="http://schemas.openxmlformats.org/officeDocument/2006/relationships/image" Target="../media/image7.png"/><Relationship Id="rId6" Type="http://schemas.openxmlformats.org/officeDocument/2006/relationships/tags" Target="../tags/tag91.xml"/><Relationship Id="rId5" Type="http://schemas.openxmlformats.org/officeDocument/2006/relationships/image" Target="../media/image9.pn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19.png"/><Relationship Id="rId20" Type="http://schemas.openxmlformats.org/officeDocument/2006/relationships/tags" Target="../tags/tag99.xml"/><Relationship Id="rId2" Type="http://schemas.openxmlformats.org/officeDocument/2006/relationships/image" Target="../media/image13.png"/><Relationship Id="rId19" Type="http://schemas.openxmlformats.org/officeDocument/2006/relationships/image" Target="../media/image14.png"/><Relationship Id="rId18" Type="http://schemas.openxmlformats.org/officeDocument/2006/relationships/tags" Target="../tags/tag98.xml"/><Relationship Id="rId17" Type="http://schemas.openxmlformats.org/officeDocument/2006/relationships/tags" Target="../tags/tag97.xml"/><Relationship Id="rId16" Type="http://schemas.openxmlformats.org/officeDocument/2006/relationships/image" Target="../media/image12.png"/><Relationship Id="rId15" Type="http://schemas.openxmlformats.org/officeDocument/2006/relationships/tags" Target="../tags/tag96.xml"/><Relationship Id="rId14" Type="http://schemas.openxmlformats.org/officeDocument/2006/relationships/image" Target="../media/image11.png"/><Relationship Id="rId13" Type="http://schemas.openxmlformats.org/officeDocument/2006/relationships/tags" Target="../tags/tag95.xml"/><Relationship Id="rId12" Type="http://schemas.openxmlformats.org/officeDocument/2006/relationships/image" Target="../media/image10.png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tags" Target="../tags/tag101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10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tags" Target="../tags/tag114.xml"/><Relationship Id="rId2" Type="http://schemas.openxmlformats.org/officeDocument/2006/relationships/image" Target="../media/image31.png"/><Relationship Id="rId1" Type="http://schemas.openxmlformats.org/officeDocument/2006/relationships/tags" Target="../tags/tag11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image" Target="../media/image32.png"/><Relationship Id="rId4" Type="http://schemas.openxmlformats.org/officeDocument/2006/relationships/tags" Target="../tags/tag116.xml"/><Relationship Id="rId3" Type="http://schemas.openxmlformats.org/officeDocument/2006/relationships/image" Target="../media/image31.png"/><Relationship Id="rId2" Type="http://schemas.openxmlformats.org/officeDocument/2006/relationships/tags" Target="../tags/tag11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42060" y="2368233"/>
            <a:ext cx="5787390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背土豆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0" name="图片 9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11" name="图片 10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2" name="图片 11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4" name="图片 13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第四单元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10以内数加与减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2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102870"/>
            <a:ext cx="2308860" cy="1273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93704" b="88698"/>
          <a:stretch>
            <a:fillRect/>
          </a:stretch>
        </p:blipFill>
        <p:spPr>
          <a:xfrm>
            <a:off x="565150" y="1182370"/>
            <a:ext cx="763270" cy="80835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328420" y="132524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说一说，填一填。</a:t>
            </a:r>
            <a:endParaRPr lang="zh-CN" altLang="zh-CN" sz="2800"/>
          </a:p>
        </p:txBody>
      </p:sp>
      <p:pic>
        <p:nvPicPr>
          <p:cNvPr id="5" name="图片 4" descr="练2-1算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905" y="2329815"/>
            <a:ext cx="3270250" cy="1969770"/>
          </a:xfrm>
          <a:prstGeom prst="rect">
            <a:avLst/>
          </a:prstGeom>
        </p:spPr>
      </p:pic>
      <p:pic>
        <p:nvPicPr>
          <p:cNvPr id="6" name="图片 5" descr="练2-1_副本"/>
          <p:cNvPicPr>
            <a:picLocks noChangeAspect="1"/>
          </p:cNvPicPr>
          <p:nvPr/>
        </p:nvPicPr>
        <p:blipFill>
          <a:blip r:embed="rId7"/>
          <a:srcRect t="-1860" r="26804"/>
          <a:stretch>
            <a:fillRect/>
          </a:stretch>
        </p:blipFill>
        <p:spPr>
          <a:xfrm>
            <a:off x="466090" y="1979930"/>
            <a:ext cx="5410200" cy="3059430"/>
          </a:xfrm>
          <a:prstGeom prst="rect">
            <a:avLst/>
          </a:prstGeom>
        </p:spPr>
      </p:pic>
      <p:pic>
        <p:nvPicPr>
          <p:cNvPr id="7" name="图片 6" descr="练2-1_副本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l="71478" t="4144" r="-1761"/>
          <a:stretch>
            <a:fillRect/>
          </a:stretch>
        </p:blipFill>
        <p:spPr>
          <a:xfrm>
            <a:off x="4976495" y="2718435"/>
            <a:ext cx="2238375" cy="287909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57530" y="5039360"/>
            <a:ext cx="2150110" cy="831850"/>
            <a:chOff x="8417" y="2056"/>
            <a:chExt cx="3386" cy="1310"/>
          </a:xfrm>
        </p:grpSpPr>
        <p:pic>
          <p:nvPicPr>
            <p:cNvPr id="10" name="图片 9" descr="答案气泡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7" y="2056"/>
              <a:ext cx="2825" cy="131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624" y="2280"/>
              <a:ext cx="31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有</a:t>
              </a:r>
              <a:r>
                <a:rPr lang="en-US" altLang="zh-CN" sz="2800">
                  <a:solidFill>
                    <a:srgbClr val="7030A0"/>
                  </a:solidFill>
                </a:rPr>
                <a:t>6</a:t>
              </a:r>
              <a:r>
                <a:rPr lang="zh-CN" altLang="en-US" sz="2800">
                  <a:solidFill>
                    <a:srgbClr val="7030A0"/>
                  </a:solidFill>
                </a:rPr>
                <a:t>只</a:t>
              </a:r>
              <a:r>
                <a:rPr lang="en-US" altLang="zh-CN" sz="2800">
                  <a:solidFill>
                    <a:srgbClr val="7030A0"/>
                  </a:solidFill>
                </a:rPr>
                <a:t>    </a:t>
              </a:r>
              <a:r>
                <a:rPr lang="zh-CN" altLang="en-US" sz="2800">
                  <a:solidFill>
                    <a:srgbClr val="7030A0"/>
                  </a:solidFill>
                </a:rPr>
                <a:t>。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  <p:pic>
          <p:nvPicPr>
            <p:cNvPr id="12" name="图片 11" descr="瓢虫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223" y="2332"/>
              <a:ext cx="482" cy="71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4004945" y="1767840"/>
            <a:ext cx="2727325" cy="838200"/>
            <a:chOff x="6993" y="2772"/>
            <a:chExt cx="4295" cy="1320"/>
          </a:xfrm>
        </p:grpSpPr>
        <p:grpSp>
          <p:nvGrpSpPr>
            <p:cNvPr id="21" name="组合 20"/>
            <p:cNvGrpSpPr/>
            <p:nvPr/>
          </p:nvGrpSpPr>
          <p:grpSpPr>
            <a:xfrm>
              <a:off x="6993" y="2772"/>
              <a:ext cx="4295" cy="1320"/>
              <a:chOff x="13698" y="1729"/>
              <a:chExt cx="4295" cy="1320"/>
            </a:xfrm>
          </p:grpSpPr>
          <p:pic>
            <p:nvPicPr>
              <p:cNvPr id="13" name="图片 12" descr="答案气泡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3698" y="1729"/>
                <a:ext cx="3805" cy="1320"/>
              </a:xfrm>
              <a:prstGeom prst="rect">
                <a:avLst/>
              </a:prstGeom>
            </p:spPr>
          </p:pic>
          <p:sp>
            <p:nvSpPr>
              <p:cNvPr id="16" name="文本框 1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3905" y="2045"/>
                <a:ext cx="408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solidFill>
                      <a:srgbClr val="7030A0"/>
                    </a:solidFill>
                  </a:rPr>
                  <a:t>一共有</a:t>
                </a:r>
                <a:r>
                  <a:rPr lang="en-US" altLang="zh-CN" sz="2800">
                    <a:solidFill>
                      <a:srgbClr val="7030A0"/>
                    </a:solidFill>
                  </a:rPr>
                  <a:t>7</a:t>
                </a:r>
                <a:r>
                  <a:rPr lang="zh-CN" altLang="en-US" sz="2800">
                    <a:solidFill>
                      <a:srgbClr val="7030A0"/>
                    </a:solidFill>
                  </a:rPr>
                  <a:t>只</a:t>
                </a:r>
                <a:r>
                  <a:rPr lang="en-US" altLang="zh-CN" sz="2800">
                    <a:solidFill>
                      <a:srgbClr val="7030A0"/>
                    </a:solidFill>
                  </a:rPr>
                  <a:t>    </a:t>
                </a:r>
                <a:r>
                  <a:rPr lang="zh-CN" altLang="en-US" sz="2800">
                    <a:solidFill>
                      <a:srgbClr val="7030A0"/>
                    </a:solidFill>
                  </a:rPr>
                  <a:t>。</a:t>
                </a:r>
                <a:endParaRPr lang="zh-CN" altLang="en-US" sz="280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22" name="图片 21" descr="瓢虫_副本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9914" y="3106"/>
              <a:ext cx="528" cy="787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4615180" y="5391150"/>
            <a:ext cx="2086610" cy="831850"/>
            <a:chOff x="6885" y="8755"/>
            <a:chExt cx="3286" cy="1310"/>
          </a:xfrm>
        </p:grpSpPr>
        <p:pic>
          <p:nvPicPr>
            <p:cNvPr id="15" name="图片 14" descr="答案气泡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885" y="8755"/>
              <a:ext cx="2843" cy="131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15"/>
              </p:custDataLst>
            </p:nvPr>
          </p:nvSpPr>
          <p:spPr>
            <a:xfrm>
              <a:off x="6993" y="9049"/>
              <a:ext cx="31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有</a:t>
              </a:r>
              <a:r>
                <a:rPr lang="en-US" altLang="zh-CN" sz="2800">
                  <a:solidFill>
                    <a:srgbClr val="7030A0"/>
                  </a:solidFill>
                </a:rPr>
                <a:t>1</a:t>
              </a:r>
              <a:r>
                <a:rPr lang="zh-CN" altLang="en-US" sz="2800">
                  <a:solidFill>
                    <a:srgbClr val="7030A0"/>
                  </a:solidFill>
                </a:rPr>
                <a:t>只</a:t>
              </a:r>
              <a:r>
                <a:rPr lang="en-US" altLang="zh-CN" sz="2800">
                  <a:solidFill>
                    <a:srgbClr val="7030A0"/>
                  </a:solidFill>
                </a:rPr>
                <a:t>     </a:t>
              </a:r>
              <a:r>
                <a:rPr lang="zh-CN" altLang="en-US" sz="2800">
                  <a:solidFill>
                    <a:srgbClr val="7030A0"/>
                  </a:solidFill>
                </a:rPr>
                <a:t>。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  <p:pic>
          <p:nvPicPr>
            <p:cNvPr id="24" name="图片 23" descr="大瓢虫_副本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485" y="8904"/>
              <a:ext cx="786" cy="966"/>
            </a:xfrm>
            <a:prstGeom prst="rect">
              <a:avLst/>
            </a:prstGeom>
          </p:spPr>
        </p:pic>
      </p:grpSp>
      <p:sp>
        <p:nvSpPr>
          <p:cNvPr id="37" name="文本框 36"/>
          <p:cNvSpPr txBox="1"/>
          <p:nvPr/>
        </p:nvSpPr>
        <p:spPr>
          <a:xfrm>
            <a:off x="8193405" y="2340610"/>
            <a:ext cx="560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4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83725" y="2339340"/>
            <a:ext cx="560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  <a:latin typeface="+mn-ea"/>
              </a:rPr>
              <a:t>1</a:t>
            </a:r>
            <a:endParaRPr lang="en-US" altLang="zh-CN" sz="44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31935" y="3531235"/>
            <a:ext cx="560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4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569575" y="3465195"/>
            <a:ext cx="560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  <a:latin typeface="+mn-ea"/>
              </a:rPr>
              <a:t>1</a:t>
            </a:r>
            <a:endParaRPr lang="en-US" altLang="zh-CN" sz="4400">
              <a:solidFill>
                <a:srgbClr val="7030A0"/>
              </a:solidFill>
              <a:latin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696970" y="1772285"/>
            <a:ext cx="3035300" cy="838200"/>
            <a:chOff x="6993" y="2772"/>
            <a:chExt cx="4780" cy="1320"/>
          </a:xfrm>
        </p:grpSpPr>
        <p:grpSp>
          <p:nvGrpSpPr>
            <p:cNvPr id="30" name="组合 29"/>
            <p:cNvGrpSpPr/>
            <p:nvPr/>
          </p:nvGrpSpPr>
          <p:grpSpPr>
            <a:xfrm>
              <a:off x="6993" y="2772"/>
              <a:ext cx="4780" cy="1320"/>
              <a:chOff x="13698" y="1729"/>
              <a:chExt cx="4780" cy="1320"/>
            </a:xfrm>
          </p:grpSpPr>
          <p:pic>
            <p:nvPicPr>
              <p:cNvPr id="31" name="图片 30" descr="答案气泡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3698" y="1729"/>
                <a:ext cx="4780" cy="1320"/>
              </a:xfrm>
              <a:prstGeom prst="rect">
                <a:avLst/>
              </a:prstGeom>
            </p:spPr>
          </p:pic>
          <p:sp>
            <p:nvSpPr>
              <p:cNvPr id="32" name="文本框 31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3905" y="2045"/>
                <a:ext cx="4572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solidFill>
                      <a:srgbClr val="7030A0"/>
                    </a:solidFill>
                  </a:rPr>
                  <a:t>一共有多少</a:t>
                </a:r>
                <a:r>
                  <a:rPr lang="zh-CN" altLang="en-US" sz="2800">
                    <a:solidFill>
                      <a:srgbClr val="7030A0"/>
                    </a:solidFill>
                  </a:rPr>
                  <a:t>只</a:t>
                </a:r>
                <a:r>
                  <a:rPr lang="en-US" altLang="zh-CN" sz="2800">
                    <a:solidFill>
                      <a:srgbClr val="7030A0"/>
                    </a:solidFill>
                  </a:rPr>
                  <a:t>    </a:t>
                </a:r>
                <a:r>
                  <a:rPr lang="zh-CN" altLang="en-US" sz="2800">
                    <a:solidFill>
                      <a:srgbClr val="7030A0"/>
                    </a:solidFill>
                  </a:rPr>
                  <a:t>？</a:t>
                </a:r>
                <a:endParaRPr lang="zh-CN" altLang="en-US" sz="280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33" name="图片 32" descr="瓢虫_副本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0762" y="3112"/>
              <a:ext cx="501" cy="747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557530" y="5050790"/>
            <a:ext cx="2483485" cy="838200"/>
            <a:chOff x="6993" y="2772"/>
            <a:chExt cx="3911" cy="1320"/>
          </a:xfrm>
        </p:grpSpPr>
        <p:grpSp>
          <p:nvGrpSpPr>
            <p:cNvPr id="35" name="组合 34"/>
            <p:cNvGrpSpPr/>
            <p:nvPr/>
          </p:nvGrpSpPr>
          <p:grpSpPr>
            <a:xfrm>
              <a:off x="6993" y="2772"/>
              <a:ext cx="3911" cy="1320"/>
              <a:chOff x="13698" y="1729"/>
              <a:chExt cx="3911" cy="1320"/>
            </a:xfrm>
          </p:grpSpPr>
          <p:pic>
            <p:nvPicPr>
              <p:cNvPr id="36" name="图片 35" descr="答案气泡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3698" y="1729"/>
                <a:ext cx="3457" cy="1320"/>
              </a:xfrm>
              <a:prstGeom prst="rect">
                <a:avLst/>
              </a:prstGeom>
            </p:spPr>
          </p:pic>
          <p:sp>
            <p:nvSpPr>
              <p:cNvPr id="38" name="文本框 37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3905" y="2045"/>
                <a:ext cx="370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solidFill>
                      <a:srgbClr val="7030A0"/>
                    </a:solidFill>
                  </a:rPr>
                  <a:t>有多少</a:t>
                </a:r>
                <a:r>
                  <a:rPr lang="zh-CN" altLang="en-US" sz="2800">
                    <a:solidFill>
                      <a:srgbClr val="7030A0"/>
                    </a:solidFill>
                  </a:rPr>
                  <a:t>只</a:t>
                </a:r>
                <a:r>
                  <a:rPr lang="en-US" altLang="zh-CN" sz="2800">
                    <a:solidFill>
                      <a:srgbClr val="7030A0"/>
                    </a:solidFill>
                  </a:rPr>
                  <a:t>   </a:t>
                </a:r>
                <a:r>
                  <a:rPr lang="zh-CN" altLang="en-US" sz="2800">
                    <a:solidFill>
                      <a:srgbClr val="7030A0"/>
                    </a:solidFill>
                  </a:rPr>
                  <a:t>？</a:t>
                </a:r>
                <a:endParaRPr lang="zh-CN" altLang="en-US" sz="280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39" name="图片 38" descr="瓢虫_副本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9593" y="3160"/>
              <a:ext cx="480" cy="716"/>
            </a:xfrm>
            <a:prstGeom prst="rect">
              <a:avLst/>
            </a:prstGeom>
          </p:spPr>
        </p:pic>
      </p:grpSp>
      <p:pic>
        <p:nvPicPr>
          <p:cNvPr id="45" name="图片 44" descr="练2-1算式"/>
          <p:cNvPicPr>
            <a:picLocks noChangeAspect="1"/>
          </p:cNvPicPr>
          <p:nvPr/>
        </p:nvPicPr>
        <p:blipFill>
          <a:blip r:embed="rId6"/>
          <a:srcRect t="52692" r="-3363"/>
          <a:stretch>
            <a:fillRect/>
          </a:stretch>
        </p:blipFill>
        <p:spPr>
          <a:xfrm>
            <a:off x="8060690" y="4566285"/>
            <a:ext cx="3298190" cy="909320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9172575" y="4707255"/>
            <a:ext cx="560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  <a:latin typeface="+mn-ea"/>
              </a:rPr>
              <a:t>1</a:t>
            </a:r>
            <a:endParaRPr lang="en-US" altLang="zh-CN" sz="44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569575" y="4707255"/>
            <a:ext cx="560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400">
              <a:solidFill>
                <a:srgbClr val="7030A0"/>
              </a:solidFill>
              <a:latin typeface="+mn-ea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221480" y="5396865"/>
            <a:ext cx="2598420" cy="838200"/>
            <a:chOff x="9601" y="9718"/>
            <a:chExt cx="4092" cy="1320"/>
          </a:xfrm>
        </p:grpSpPr>
        <p:grpSp>
          <p:nvGrpSpPr>
            <p:cNvPr id="41" name="组合 40"/>
            <p:cNvGrpSpPr/>
            <p:nvPr/>
          </p:nvGrpSpPr>
          <p:grpSpPr>
            <a:xfrm rot="0">
              <a:off x="9601" y="9718"/>
              <a:ext cx="4093" cy="1320"/>
              <a:chOff x="13698" y="1729"/>
              <a:chExt cx="4093" cy="1320"/>
            </a:xfrm>
          </p:grpSpPr>
          <p:pic>
            <p:nvPicPr>
              <p:cNvPr id="42" name="图片 41" descr="答案气泡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3698" y="1729"/>
                <a:ext cx="3758" cy="1320"/>
              </a:xfrm>
              <a:prstGeom prst="rect">
                <a:avLst/>
              </a:prstGeom>
            </p:spPr>
          </p:pic>
          <p:sp>
            <p:nvSpPr>
              <p:cNvPr id="43" name="文本框 42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3905" y="2045"/>
                <a:ext cx="388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solidFill>
                      <a:srgbClr val="7030A0"/>
                    </a:solidFill>
                  </a:rPr>
                  <a:t>有多少</a:t>
                </a:r>
                <a:r>
                  <a:rPr lang="zh-CN" altLang="en-US" sz="2800">
                    <a:solidFill>
                      <a:srgbClr val="7030A0"/>
                    </a:solidFill>
                  </a:rPr>
                  <a:t>只</a:t>
                </a:r>
                <a:r>
                  <a:rPr lang="en-US" altLang="zh-CN" sz="2800">
                    <a:solidFill>
                      <a:srgbClr val="7030A0"/>
                    </a:solidFill>
                  </a:rPr>
                  <a:t>     </a:t>
                </a:r>
                <a:r>
                  <a:rPr lang="zh-CN" altLang="en-US" sz="2800">
                    <a:solidFill>
                      <a:srgbClr val="7030A0"/>
                    </a:solidFill>
                  </a:rPr>
                  <a:t>？</a:t>
                </a:r>
                <a:endParaRPr lang="zh-CN" altLang="en-US" sz="280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55" name="图片 54" descr="大瓢虫_副本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2167" y="9880"/>
              <a:ext cx="786" cy="96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6" grpId="0"/>
      <p:bldP spid="27" grpId="0"/>
      <p:bldP spid="28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练2-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415" y="1867535"/>
            <a:ext cx="8198485" cy="2039620"/>
          </a:xfrm>
          <a:prstGeom prst="rect">
            <a:avLst/>
          </a:prstGeom>
        </p:spPr>
      </p:pic>
      <p:pic>
        <p:nvPicPr>
          <p:cNvPr id="3" name="图片 2" descr="练一练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93704" b="88698"/>
          <a:stretch>
            <a:fillRect/>
          </a:stretch>
        </p:blipFill>
        <p:spPr>
          <a:xfrm>
            <a:off x="565150" y="1350645"/>
            <a:ext cx="763270" cy="8083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328420" y="149352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说一说，填一填。</a:t>
            </a:r>
            <a:endParaRPr lang="zh-CN" altLang="zh-CN" sz="2800"/>
          </a:p>
        </p:txBody>
      </p:sp>
      <p:grpSp>
        <p:nvGrpSpPr>
          <p:cNvPr id="10" name="组合 9"/>
          <p:cNvGrpSpPr/>
          <p:nvPr/>
        </p:nvGrpSpPr>
        <p:grpSpPr>
          <a:xfrm>
            <a:off x="962660" y="3884295"/>
            <a:ext cx="2393950" cy="1110615"/>
            <a:chOff x="2092" y="6153"/>
            <a:chExt cx="3770" cy="1749"/>
          </a:xfrm>
        </p:grpSpPr>
        <p:pic>
          <p:nvPicPr>
            <p:cNvPr id="61" name="图片 60" descr="答案气泡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092" y="6153"/>
              <a:ext cx="3320" cy="174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303" y="6300"/>
              <a:ext cx="3559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rgbClr val="7030A0"/>
                  </a:solidFill>
                </a:rPr>
                <a:t>6</a:t>
              </a:r>
              <a:r>
                <a:rPr lang="zh-CN" altLang="en-US" sz="2800">
                  <a:solidFill>
                    <a:srgbClr val="7030A0"/>
                  </a:solidFill>
                </a:rPr>
                <a:t>个小朋友</a:t>
              </a:r>
              <a:r>
                <a:rPr lang="en-US" altLang="zh-CN" sz="2800">
                  <a:solidFill>
                    <a:srgbClr val="7030A0"/>
                  </a:solidFill>
                </a:rPr>
                <a:t>             </a:t>
              </a:r>
              <a:endParaRPr lang="zh-CN" altLang="en-US" sz="2800">
                <a:solidFill>
                  <a:srgbClr val="7030A0"/>
                </a:solidFill>
              </a:endParaRPr>
            </a:p>
            <a:p>
              <a:r>
                <a:rPr lang="zh-CN" altLang="en-US" sz="2800">
                  <a:solidFill>
                    <a:srgbClr val="7030A0"/>
                  </a:solidFill>
                </a:rPr>
                <a:t>在踢</a:t>
              </a:r>
              <a:r>
                <a:rPr lang="en-US" altLang="zh-CN" sz="2800">
                  <a:solidFill>
                    <a:srgbClr val="7030A0"/>
                  </a:solidFill>
                </a:rPr>
                <a:t>     </a:t>
              </a:r>
              <a:r>
                <a:rPr lang="zh-CN" altLang="en-US" sz="2800">
                  <a:solidFill>
                    <a:srgbClr val="7030A0"/>
                  </a:solidFill>
                </a:rPr>
                <a:t>。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  <p:pic>
          <p:nvPicPr>
            <p:cNvPr id="8" name="图片 7" descr="毽子_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8" y="7053"/>
              <a:ext cx="688" cy="69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9392285" y="3893820"/>
            <a:ext cx="1975485" cy="1110615"/>
            <a:chOff x="14704" y="6188"/>
            <a:chExt cx="3111" cy="1749"/>
          </a:xfrm>
        </p:grpSpPr>
        <p:grpSp>
          <p:nvGrpSpPr>
            <p:cNvPr id="11" name="组合 10"/>
            <p:cNvGrpSpPr/>
            <p:nvPr/>
          </p:nvGrpSpPr>
          <p:grpSpPr>
            <a:xfrm>
              <a:off x="14704" y="6188"/>
              <a:ext cx="3111" cy="1749"/>
              <a:chOff x="2092" y="6153"/>
              <a:chExt cx="3111" cy="1749"/>
            </a:xfrm>
          </p:grpSpPr>
          <p:pic>
            <p:nvPicPr>
              <p:cNvPr id="12" name="图片 11" descr="答案气泡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2092" y="6153"/>
                <a:ext cx="3111" cy="1749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303" y="6300"/>
                <a:ext cx="2889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>
                    <a:solidFill>
                      <a:srgbClr val="7030A0"/>
                    </a:solidFill>
                  </a:rPr>
                  <a:t>1</a:t>
                </a:r>
                <a:r>
                  <a:rPr lang="zh-CN" altLang="en-US" sz="2800">
                    <a:solidFill>
                      <a:srgbClr val="7030A0"/>
                    </a:solidFill>
                  </a:rPr>
                  <a:t>个小朋友</a:t>
                </a:r>
                <a:r>
                  <a:rPr lang="en-US" altLang="zh-CN" sz="2800">
                    <a:solidFill>
                      <a:srgbClr val="7030A0"/>
                    </a:solidFill>
                  </a:rPr>
                  <a:t>             </a:t>
                </a:r>
                <a:endParaRPr lang="zh-CN" altLang="en-US" sz="2800">
                  <a:solidFill>
                    <a:srgbClr val="7030A0"/>
                  </a:solidFill>
                </a:endParaRPr>
              </a:p>
              <a:p>
                <a:r>
                  <a:rPr lang="zh-CN" altLang="en-US" sz="2800">
                    <a:solidFill>
                      <a:srgbClr val="7030A0"/>
                    </a:solidFill>
                  </a:rPr>
                  <a:t>在跳</a:t>
                </a:r>
                <a:r>
                  <a:rPr lang="en-US" altLang="zh-CN" sz="2800">
                    <a:solidFill>
                      <a:srgbClr val="7030A0"/>
                    </a:solidFill>
                  </a:rPr>
                  <a:t>     </a:t>
                </a:r>
                <a:r>
                  <a:rPr lang="zh-CN" altLang="en-US" sz="2800">
                    <a:solidFill>
                      <a:srgbClr val="7030A0"/>
                    </a:solidFill>
                  </a:rPr>
                  <a:t>。</a:t>
                </a:r>
                <a:endParaRPr lang="zh-CN" altLang="en-US" sz="280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15" name="图片 14" descr="跳绳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232" y="7053"/>
              <a:ext cx="806" cy="806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 rot="0">
            <a:off x="5535930" y="1125220"/>
            <a:ext cx="2447925" cy="1110615"/>
            <a:chOff x="2092" y="6153"/>
            <a:chExt cx="3855" cy="1749"/>
          </a:xfrm>
        </p:grpSpPr>
        <p:pic>
          <p:nvPicPr>
            <p:cNvPr id="19" name="图片 18" descr="答案气泡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092" y="6153"/>
              <a:ext cx="3855" cy="1749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>
              <p:custDataLst>
                <p:tags r:id="rId14"/>
              </p:custDataLst>
            </p:nvPr>
          </p:nvSpPr>
          <p:spPr>
            <a:xfrm>
              <a:off x="2303" y="6300"/>
              <a:ext cx="3559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一共有多少个小朋友？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0">
            <a:off x="5779135" y="1137920"/>
            <a:ext cx="2094865" cy="1110615"/>
            <a:chOff x="1423" y="5971"/>
            <a:chExt cx="3299" cy="1749"/>
          </a:xfrm>
        </p:grpSpPr>
        <p:pic>
          <p:nvPicPr>
            <p:cNvPr id="26" name="图片 25" descr="答案气泡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423" y="5971"/>
              <a:ext cx="3095" cy="1749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>
              <p:custDataLst>
                <p:tags r:id="rId16"/>
              </p:custDataLst>
            </p:nvPr>
          </p:nvSpPr>
          <p:spPr>
            <a:xfrm>
              <a:off x="1593" y="6090"/>
              <a:ext cx="3129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一共有</a:t>
              </a:r>
              <a:r>
                <a:rPr lang="en-US" altLang="zh-CN" sz="2800">
                  <a:solidFill>
                    <a:srgbClr val="7030A0"/>
                  </a:solidFill>
                </a:rPr>
                <a:t>7</a:t>
              </a:r>
              <a:r>
                <a:rPr lang="zh-CN" altLang="en-US" sz="2800">
                  <a:solidFill>
                    <a:srgbClr val="7030A0"/>
                  </a:solidFill>
                </a:rPr>
                <a:t>个小朋友。</a:t>
              </a:r>
              <a:endParaRPr lang="en-US" altLang="zh-CN" sz="2800">
                <a:solidFill>
                  <a:srgbClr val="7030A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78510" y="3887470"/>
            <a:ext cx="2536190" cy="1110615"/>
            <a:chOff x="2092" y="6153"/>
            <a:chExt cx="3994" cy="1749"/>
          </a:xfrm>
        </p:grpSpPr>
        <p:pic>
          <p:nvPicPr>
            <p:cNvPr id="29" name="图片 28" descr="答案气泡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092" y="6153"/>
              <a:ext cx="3886" cy="1749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>
              <p:custDataLst>
                <p:tags r:id="rId18"/>
              </p:custDataLst>
            </p:nvPr>
          </p:nvSpPr>
          <p:spPr>
            <a:xfrm>
              <a:off x="2303" y="6300"/>
              <a:ext cx="378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有多少个小</a:t>
              </a:r>
              <a:r>
                <a:rPr lang="en-US" altLang="zh-CN" sz="2800">
                  <a:solidFill>
                    <a:srgbClr val="7030A0"/>
                  </a:solidFill>
                </a:rPr>
                <a:t> </a:t>
              </a:r>
              <a:r>
                <a:rPr lang="zh-CN" altLang="en-US" sz="2800">
                  <a:solidFill>
                    <a:srgbClr val="7030A0"/>
                  </a:solidFill>
                </a:rPr>
                <a:t>朋友在踢</a:t>
              </a:r>
              <a:r>
                <a:rPr lang="en-US" altLang="zh-CN" sz="2800">
                  <a:solidFill>
                    <a:srgbClr val="7030A0"/>
                  </a:solidFill>
                </a:rPr>
                <a:t>     </a:t>
              </a:r>
              <a:r>
                <a:rPr lang="zh-CN" altLang="en-US" sz="2800">
                  <a:solidFill>
                    <a:srgbClr val="7030A0"/>
                  </a:solidFill>
                </a:rPr>
                <a:t>？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  <p:pic>
          <p:nvPicPr>
            <p:cNvPr id="31" name="图片 30" descr="毽子_副本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4663" y="7006"/>
              <a:ext cx="688" cy="693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8971915" y="3884295"/>
            <a:ext cx="2536190" cy="1109980"/>
            <a:chOff x="14292" y="8340"/>
            <a:chExt cx="3994" cy="1748"/>
          </a:xfrm>
        </p:grpSpPr>
        <p:grpSp>
          <p:nvGrpSpPr>
            <p:cNvPr id="33" name="组合 32"/>
            <p:cNvGrpSpPr/>
            <p:nvPr/>
          </p:nvGrpSpPr>
          <p:grpSpPr>
            <a:xfrm>
              <a:off x="14292" y="8340"/>
              <a:ext cx="3994" cy="1749"/>
              <a:chOff x="2092" y="6153"/>
              <a:chExt cx="3994" cy="1749"/>
            </a:xfrm>
          </p:grpSpPr>
          <p:pic>
            <p:nvPicPr>
              <p:cNvPr id="34" name="图片 33" descr="答案气泡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2092" y="6153"/>
                <a:ext cx="3886" cy="1749"/>
              </a:xfrm>
              <a:prstGeom prst="rect">
                <a:avLst/>
              </a:prstGeom>
            </p:spPr>
          </p:pic>
          <p:sp>
            <p:nvSpPr>
              <p:cNvPr id="35" name="文本框 34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2303" y="6300"/>
                <a:ext cx="3783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solidFill>
                      <a:srgbClr val="7030A0"/>
                    </a:solidFill>
                  </a:rPr>
                  <a:t>有多少个小</a:t>
                </a:r>
                <a:r>
                  <a:rPr lang="en-US" altLang="zh-CN" sz="2800">
                    <a:solidFill>
                      <a:srgbClr val="7030A0"/>
                    </a:solidFill>
                  </a:rPr>
                  <a:t> </a:t>
                </a:r>
                <a:r>
                  <a:rPr lang="zh-CN" altLang="en-US" sz="2800">
                    <a:solidFill>
                      <a:srgbClr val="7030A0"/>
                    </a:solidFill>
                  </a:rPr>
                  <a:t>朋友在跳</a:t>
                </a:r>
                <a:r>
                  <a:rPr lang="en-US" altLang="zh-CN" sz="2800">
                    <a:solidFill>
                      <a:srgbClr val="7030A0"/>
                    </a:solidFill>
                  </a:rPr>
                  <a:t>     </a:t>
                </a:r>
                <a:r>
                  <a:rPr lang="zh-CN" altLang="en-US" sz="2800">
                    <a:solidFill>
                      <a:srgbClr val="7030A0"/>
                    </a:solidFill>
                  </a:rPr>
                  <a:t>？</a:t>
                </a:r>
                <a:endParaRPr lang="zh-CN" altLang="en-US" sz="280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37" name="图片 36" descr="跳绳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6885" y="9165"/>
              <a:ext cx="806" cy="806"/>
            </a:xfrm>
            <a:prstGeom prst="rect">
              <a:avLst/>
            </a:prstGeom>
          </p:spPr>
        </p:pic>
      </p:grpSp>
      <p:pic>
        <p:nvPicPr>
          <p:cNvPr id="43" name="图片 42" descr="练2-1算式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082415" y="4352925"/>
            <a:ext cx="3235960" cy="194945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4255770" y="4352925"/>
            <a:ext cx="560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4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589270" y="4352925"/>
            <a:ext cx="560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  <a:latin typeface="+mn-ea"/>
              </a:rPr>
              <a:t>1</a:t>
            </a:r>
            <a:endParaRPr lang="en-US" altLang="zh-CN" sz="44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173345" y="5534025"/>
            <a:ext cx="560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4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645275" y="5534025"/>
            <a:ext cx="560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  <a:latin typeface="+mn-ea"/>
              </a:rPr>
              <a:t>1</a:t>
            </a:r>
            <a:endParaRPr lang="en-US" altLang="zh-CN" sz="440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44" name="图片 43" descr="练2-1算式"/>
          <p:cNvPicPr>
            <a:picLocks noChangeAspect="1"/>
          </p:cNvPicPr>
          <p:nvPr/>
        </p:nvPicPr>
        <p:blipFill>
          <a:blip r:embed="rId24"/>
          <a:srcRect t="55863" r="-3375"/>
          <a:stretch>
            <a:fillRect/>
          </a:stretch>
        </p:blipFill>
        <p:spPr>
          <a:xfrm>
            <a:off x="7931150" y="5391785"/>
            <a:ext cx="3345180" cy="860425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9046845" y="5464175"/>
            <a:ext cx="560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  <a:latin typeface="+mn-ea"/>
              </a:rPr>
              <a:t>1</a:t>
            </a:r>
            <a:endParaRPr lang="en-US" altLang="zh-CN" sz="44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0488295" y="5483860"/>
            <a:ext cx="5600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400">
              <a:solidFill>
                <a:srgbClr val="7030A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练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755" y="2503805"/>
            <a:ext cx="11348085" cy="37484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86273"/>
          <a:stretch>
            <a:fillRect/>
          </a:stretch>
        </p:blipFill>
        <p:spPr>
          <a:xfrm>
            <a:off x="785495" y="1645920"/>
            <a:ext cx="579120" cy="647700"/>
          </a:xfrm>
          <a:prstGeom prst="rect">
            <a:avLst/>
          </a:prstGeom>
        </p:spPr>
      </p:pic>
      <p:pic>
        <p:nvPicPr>
          <p:cNvPr id="3" name="图片 2" descr="练一练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283970" y="168783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画一画，填一填。</a:t>
            </a:r>
            <a:endParaRPr lang="zh-CN" altLang="zh-CN" sz="2800"/>
          </a:p>
        </p:txBody>
      </p:sp>
      <p:sp>
        <p:nvSpPr>
          <p:cNvPr id="6" name="矩形 5"/>
          <p:cNvSpPr/>
          <p:nvPr/>
        </p:nvSpPr>
        <p:spPr>
          <a:xfrm>
            <a:off x="785495" y="4016375"/>
            <a:ext cx="10360660" cy="92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5495" y="4906010"/>
            <a:ext cx="10360660" cy="92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6623050" y="3213100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7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43185" y="3213100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1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506345" y="4413885"/>
            <a:ext cx="232410" cy="316865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42565" y="4413885"/>
            <a:ext cx="232410" cy="316865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978785" y="4413885"/>
            <a:ext cx="232410" cy="316865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215005" y="4413885"/>
            <a:ext cx="232410" cy="316865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5815965" y="4112895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4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10219055" y="4112895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4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6" name="椭圆 15"/>
          <p:cNvSpPr/>
          <p:nvPr>
            <p:custDataLst>
              <p:tags r:id="rId9"/>
            </p:custDataLst>
          </p:nvPr>
        </p:nvSpPr>
        <p:spPr>
          <a:xfrm>
            <a:off x="2200275" y="5302250"/>
            <a:ext cx="232410" cy="316865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10"/>
            </p:custDataLst>
          </p:nvPr>
        </p:nvSpPr>
        <p:spPr>
          <a:xfrm>
            <a:off x="2455545" y="5302250"/>
            <a:ext cx="232410" cy="316865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11"/>
            </p:custDataLst>
          </p:nvPr>
        </p:nvSpPr>
        <p:spPr>
          <a:xfrm>
            <a:off x="2710815" y="5302250"/>
            <a:ext cx="232410" cy="316865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12"/>
            </p:custDataLst>
          </p:nvPr>
        </p:nvSpPr>
        <p:spPr>
          <a:xfrm>
            <a:off x="2966085" y="5302250"/>
            <a:ext cx="232410" cy="316865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3"/>
            </p:custDataLst>
          </p:nvPr>
        </p:nvSpPr>
        <p:spPr>
          <a:xfrm>
            <a:off x="3221355" y="5302250"/>
            <a:ext cx="232410" cy="316865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5815965" y="5033645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5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10219055" y="5033645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5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8" grpId="0"/>
      <p:bldP spid="6" grpId="0" bldLvl="0" animBg="1"/>
      <p:bldP spid="12" grpId="0" bldLvl="0" animBg="1"/>
      <p:bldP spid="13" grpId="0" bldLvl="0" animBg="1"/>
      <p:bldP spid="11" grpId="0" bldLvl="0" animBg="1"/>
      <p:bldP spid="10" grpId="0" bldLvl="0" animBg="1"/>
      <p:bldP spid="14" grpId="0"/>
      <p:bldP spid="15" grpId="0"/>
      <p:bldP spid="7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ln/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ln/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主图-1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780" y="988695"/>
            <a:ext cx="11421110" cy="5175250"/>
          </a:xfrm>
          <a:prstGeom prst="rect">
            <a:avLst/>
          </a:prstGeom>
        </p:spPr>
      </p:pic>
      <p:pic>
        <p:nvPicPr>
          <p:cNvPr id="11" name="图片 10" descr="土豆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510" y="4139565"/>
            <a:ext cx="868045" cy="713105"/>
          </a:xfrm>
          <a:prstGeom prst="rect">
            <a:avLst/>
          </a:prstGeom>
        </p:spPr>
      </p:pic>
      <p:pic>
        <p:nvPicPr>
          <p:cNvPr id="12" name="图片 11" descr="土豆5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135" y="4478020"/>
            <a:ext cx="913130" cy="798830"/>
          </a:xfrm>
          <a:prstGeom prst="rect">
            <a:avLst/>
          </a:prstGeom>
        </p:spPr>
      </p:pic>
      <p:pic>
        <p:nvPicPr>
          <p:cNvPr id="13" name="图片 12" descr="土豆2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285" y="4973955"/>
            <a:ext cx="968375" cy="699770"/>
          </a:xfrm>
          <a:prstGeom prst="rect">
            <a:avLst/>
          </a:prstGeom>
        </p:spPr>
      </p:pic>
      <p:pic>
        <p:nvPicPr>
          <p:cNvPr id="15" name="图片 14" descr="土豆4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0000">
            <a:off x="6616700" y="4951730"/>
            <a:ext cx="1040130" cy="812165"/>
          </a:xfrm>
          <a:prstGeom prst="rect">
            <a:avLst/>
          </a:prstGeom>
        </p:spPr>
      </p:pic>
      <p:pic>
        <p:nvPicPr>
          <p:cNvPr id="14" name="图片 13" descr="土豆3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660" y="5076190"/>
            <a:ext cx="1148715" cy="675640"/>
          </a:xfrm>
          <a:prstGeom prst="rect">
            <a:avLst/>
          </a:prstGeom>
        </p:spPr>
      </p:pic>
      <p:pic>
        <p:nvPicPr>
          <p:cNvPr id="18" name="图片 17" descr="土豆4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0000">
            <a:off x="8763000" y="4238625"/>
            <a:ext cx="1040130" cy="812165"/>
          </a:xfrm>
          <a:prstGeom prst="rect">
            <a:avLst/>
          </a:prstGeom>
        </p:spPr>
      </p:pic>
      <p:pic>
        <p:nvPicPr>
          <p:cNvPr id="17" name="图片 16" descr="土豆5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0000">
            <a:off x="8295005" y="4458970"/>
            <a:ext cx="1050925" cy="79883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1120140" y="168910"/>
            <a:ext cx="5107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说一说，图中发生了什么</a:t>
            </a:r>
            <a:r>
              <a:rPr lang="zh-CN" altLang="en-US" sz="2800"/>
              <a:t>事？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3260" y="227330"/>
            <a:ext cx="432000" cy="4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541667 -0.0768519 " pathEditMode="relative" ptsTypes="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9375 -0.183981 " pathEditMode="relative" ptsTypes="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01042 -0.12 " pathEditMode="relative" ptsTypes="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01563 -0.196759 " pathEditMode="relative" ptsTypes="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9323 -0.183981 " pathEditMode="relative" ptsTypes="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974 -0.123241 " pathEditMode="relative" ptsTypes="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7552 -0.0832407 " pathEditMode="relative" ptsTypes="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主图2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595" y="1132205"/>
            <a:ext cx="11287125" cy="5198745"/>
          </a:xfrm>
          <a:prstGeom prst="rect">
            <a:avLst/>
          </a:prstGeom>
        </p:spPr>
      </p:pic>
      <p:pic>
        <p:nvPicPr>
          <p:cNvPr id="17" name="图片 16" descr="土豆5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0000">
            <a:off x="5699125" y="3376930"/>
            <a:ext cx="583565" cy="44513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1120140" y="334645"/>
            <a:ext cx="5107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说一说，图中发生了什么</a:t>
            </a:r>
            <a:r>
              <a:rPr lang="zh-CN" altLang="en-US" sz="2800"/>
              <a:t>事？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3260" y="393065"/>
            <a:ext cx="432000" cy="4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54167 0.087963 " pathEditMode="relative" ptsTypes="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/>
        </p:nvSpPr>
        <p:spPr>
          <a:xfrm>
            <a:off x="1120140" y="229870"/>
            <a:ext cx="5107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说一说，图中发生了什么</a:t>
            </a:r>
            <a:r>
              <a:rPr lang="zh-CN" altLang="en-US" sz="2800"/>
              <a:t>事？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288290"/>
            <a:ext cx="432000" cy="432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8289925" y="4233545"/>
            <a:ext cx="2906395" cy="1726603"/>
            <a:chOff x="12787" y="6788"/>
            <a:chExt cx="4352" cy="2565"/>
          </a:xfrm>
        </p:grpSpPr>
        <p:pic>
          <p:nvPicPr>
            <p:cNvPr id="9" name="图片 8" descr="气泡2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87" y="6788"/>
              <a:ext cx="4352" cy="2565"/>
            </a:xfrm>
            <a:prstGeom prst="rect">
              <a:avLst/>
            </a:prstGeom>
          </p:spPr>
        </p:pic>
        <p:sp>
          <p:nvSpPr>
            <p:cNvPr id="21" name="圆角矩形 20"/>
            <p:cNvSpPr/>
            <p:nvPr>
              <p:custDataLst>
                <p:tags r:id="rId4"/>
              </p:custDataLst>
            </p:nvPr>
          </p:nvSpPr>
          <p:spPr>
            <a:xfrm>
              <a:off x="14401" y="8169"/>
              <a:ext cx="1153" cy="651"/>
            </a:xfrm>
            <a:prstGeom prst="roundRect">
              <a:avLst/>
            </a:prstGeom>
            <a:solidFill>
              <a:srgbClr val="FEFDEB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4310" y="8148"/>
              <a:ext cx="1805" cy="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1</a:t>
              </a:r>
              <a:r>
                <a:rPr lang="zh-CN" altLang="en-US" sz="28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个。</a:t>
              </a:r>
              <a:endPara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pic>
        <p:nvPicPr>
          <p:cNvPr id="7" name="图片 6" descr="淘气抓头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0070" y="3667760"/>
            <a:ext cx="1047750" cy="248666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576580" y="1130935"/>
            <a:ext cx="5073650" cy="2298700"/>
            <a:chOff x="908" y="2154"/>
            <a:chExt cx="7990" cy="3620"/>
          </a:xfrm>
        </p:grpSpPr>
        <p:pic>
          <p:nvPicPr>
            <p:cNvPr id="54" name="图片 53" descr="主图-1_副本_副本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908" y="2154"/>
              <a:ext cx="7990" cy="3620"/>
            </a:xfrm>
            <a:prstGeom prst="rect">
              <a:avLst/>
            </a:prstGeom>
          </p:spPr>
        </p:pic>
        <p:pic>
          <p:nvPicPr>
            <p:cNvPr id="33" name="图片 32" descr="土豆1_副本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3759" y="4342"/>
              <a:ext cx="635" cy="523"/>
            </a:xfrm>
            <a:prstGeom prst="rect">
              <a:avLst/>
            </a:prstGeom>
          </p:spPr>
        </p:pic>
        <p:pic>
          <p:nvPicPr>
            <p:cNvPr id="34" name="图片 33" descr="土豆5_副本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4640" y="4584"/>
              <a:ext cx="652" cy="572"/>
            </a:xfrm>
            <a:prstGeom prst="rect">
              <a:avLst/>
            </a:prstGeom>
          </p:spPr>
        </p:pic>
        <p:pic>
          <p:nvPicPr>
            <p:cNvPr id="35" name="图片 34" descr="土豆2_副本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5246" y="4939"/>
              <a:ext cx="849" cy="552"/>
            </a:xfrm>
            <a:prstGeom prst="rect">
              <a:avLst/>
            </a:prstGeom>
          </p:spPr>
        </p:pic>
        <p:pic>
          <p:nvPicPr>
            <p:cNvPr id="36" name="图片 35" descr="土豆4_副本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0880000">
              <a:off x="6824" y="4405"/>
              <a:ext cx="750" cy="586"/>
            </a:xfrm>
            <a:prstGeom prst="rect">
              <a:avLst/>
            </a:prstGeom>
          </p:spPr>
        </p:pic>
        <p:pic>
          <p:nvPicPr>
            <p:cNvPr id="37" name="图片 36" descr="土豆3_副本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4543" y="5013"/>
              <a:ext cx="823" cy="485"/>
            </a:xfrm>
            <a:prstGeom prst="rect">
              <a:avLst/>
            </a:prstGeom>
          </p:spPr>
        </p:pic>
        <p:pic>
          <p:nvPicPr>
            <p:cNvPr id="38" name="图片 37" descr="土豆4_副本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0880000">
              <a:off x="3836" y="4910"/>
              <a:ext cx="713" cy="557"/>
            </a:xfrm>
            <a:prstGeom prst="rect">
              <a:avLst/>
            </a:prstGeom>
          </p:spPr>
        </p:pic>
        <p:pic>
          <p:nvPicPr>
            <p:cNvPr id="39" name="图片 38" descr="土豆5_副本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 rot="960000">
              <a:off x="6450" y="4572"/>
              <a:ext cx="747" cy="569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466725" y="3722370"/>
            <a:ext cx="5373370" cy="2473960"/>
            <a:chOff x="3776" y="5908"/>
            <a:chExt cx="8462" cy="3896"/>
          </a:xfrm>
        </p:grpSpPr>
        <p:pic>
          <p:nvPicPr>
            <p:cNvPr id="56" name="图片 55" descr="主图2_副本_副本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776" y="5908"/>
              <a:ext cx="8462" cy="3897"/>
            </a:xfrm>
            <a:prstGeom prst="rect">
              <a:avLst/>
            </a:prstGeom>
          </p:spPr>
        </p:pic>
        <p:pic>
          <p:nvPicPr>
            <p:cNvPr id="57" name="图片 56" descr="土豆5_副本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524" y="8072"/>
              <a:ext cx="786" cy="688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384290" y="1051560"/>
            <a:ext cx="4250690" cy="1894840"/>
            <a:chOff x="9799" y="1684"/>
            <a:chExt cx="6694" cy="2984"/>
          </a:xfrm>
        </p:grpSpPr>
        <p:pic>
          <p:nvPicPr>
            <p:cNvPr id="2" name="图片 1" descr="长方形气泡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799" y="1684"/>
              <a:ext cx="6694" cy="2984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0040" y="2010"/>
              <a:ext cx="6291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1</a:t>
              </a:r>
              <a:r>
                <a:rPr lang="zh-CN" altLang="en-US" sz="32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只小老鼠，看见了两堆</a:t>
              </a:r>
              <a:r>
                <a:rPr lang="en-US" altLang="zh-CN" sz="32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     </a:t>
              </a:r>
              <a:r>
                <a:rPr lang="zh-CN" altLang="en-US" sz="32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，一堆</a:t>
              </a:r>
              <a:r>
                <a:rPr lang="en-US" altLang="zh-CN" sz="32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5</a:t>
              </a:r>
              <a:r>
                <a:rPr lang="zh-CN" altLang="en-US" sz="32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个，一堆</a:t>
              </a:r>
              <a:r>
                <a:rPr lang="en-US" altLang="zh-CN" sz="32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2</a:t>
              </a:r>
              <a:r>
                <a:rPr lang="zh-CN" altLang="en-US" sz="32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个。</a:t>
              </a:r>
              <a:endPara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  <p:pic>
          <p:nvPicPr>
            <p:cNvPr id="4" name="图片 3" descr="土豆1_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04" y="2983"/>
              <a:ext cx="627" cy="515"/>
            </a:xfrm>
            <a:prstGeom prst="rect">
              <a:avLst/>
            </a:prstGeom>
          </p:spPr>
        </p:pic>
      </p:grpSp>
      <p:pic>
        <p:nvPicPr>
          <p:cNvPr id="6" name="图片 5" descr="笑笑张嘴摊手_副本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flipH="1">
            <a:off x="9992360" y="585470"/>
            <a:ext cx="1329690" cy="2252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" name="图片 53" descr="主图-1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580" y="1188720"/>
            <a:ext cx="5073650" cy="2298700"/>
          </a:xfrm>
          <a:prstGeom prst="rect">
            <a:avLst/>
          </a:prstGeom>
        </p:spPr>
      </p:pic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346075"/>
            <a:ext cx="432000" cy="432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20140" y="287655"/>
            <a:ext cx="3286760" cy="521970"/>
            <a:chOff x="1764" y="735"/>
            <a:chExt cx="5176" cy="822"/>
          </a:xfrm>
        </p:grpSpPr>
        <p:sp>
          <p:nvSpPr>
            <p:cNvPr id="24" name="文本框 23"/>
            <p:cNvSpPr txBox="1"/>
            <p:nvPr>
              <p:custDataLst>
                <p:tags r:id="rId4"/>
              </p:custDataLst>
            </p:nvPr>
          </p:nvSpPr>
          <p:spPr>
            <a:xfrm>
              <a:off x="1764" y="735"/>
              <a:ext cx="517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一共有多少个</a:t>
              </a:r>
              <a:r>
                <a:rPr lang="en-US" altLang="zh-CN" sz="2800"/>
                <a:t>     </a:t>
              </a:r>
              <a:r>
                <a:rPr lang="zh-CN" altLang="en-US" sz="2800"/>
                <a:t>？</a:t>
              </a:r>
              <a:endParaRPr lang="zh-CN" altLang="en-US" sz="2800"/>
            </a:p>
          </p:txBody>
        </p:sp>
        <p:pic>
          <p:nvPicPr>
            <p:cNvPr id="2" name="图片 1" descr="土豆5_副本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9" y="874"/>
              <a:ext cx="664" cy="582"/>
            </a:xfrm>
            <a:prstGeom prst="rect">
              <a:avLst/>
            </a:prstGeom>
          </p:spPr>
        </p:pic>
      </p:grpSp>
      <p:pic>
        <p:nvPicPr>
          <p:cNvPr id="10" name="图片 9" descr="算式空格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385" y="2089785"/>
            <a:ext cx="4416425" cy="864235"/>
          </a:xfrm>
          <a:prstGeom prst="rect">
            <a:avLst/>
          </a:prstGeom>
        </p:spPr>
      </p:pic>
      <p:pic>
        <p:nvPicPr>
          <p:cNvPr id="12" name="图片 11" descr="土豆1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6965" y="2578100"/>
            <a:ext cx="403225" cy="332105"/>
          </a:xfrm>
          <a:prstGeom prst="rect">
            <a:avLst/>
          </a:prstGeom>
        </p:spPr>
      </p:pic>
      <p:pic>
        <p:nvPicPr>
          <p:cNvPr id="13" name="图片 12" descr="土豆5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400" y="2731770"/>
            <a:ext cx="414020" cy="363220"/>
          </a:xfrm>
          <a:prstGeom prst="rect">
            <a:avLst/>
          </a:prstGeom>
        </p:spPr>
      </p:pic>
      <p:pic>
        <p:nvPicPr>
          <p:cNvPr id="14" name="图片 13" descr="土豆2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1210" y="2957195"/>
            <a:ext cx="539115" cy="350520"/>
          </a:xfrm>
          <a:prstGeom prst="rect">
            <a:avLst/>
          </a:prstGeom>
        </p:spPr>
      </p:pic>
      <p:pic>
        <p:nvPicPr>
          <p:cNvPr id="15" name="图片 14" descr="土豆4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80000">
            <a:off x="4333240" y="2618105"/>
            <a:ext cx="476250" cy="372110"/>
          </a:xfrm>
          <a:prstGeom prst="rect">
            <a:avLst/>
          </a:prstGeom>
        </p:spPr>
      </p:pic>
      <p:pic>
        <p:nvPicPr>
          <p:cNvPr id="17" name="图片 16" descr="土豆3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4805" y="3004185"/>
            <a:ext cx="522605" cy="307975"/>
          </a:xfrm>
          <a:prstGeom prst="rect">
            <a:avLst/>
          </a:prstGeom>
        </p:spPr>
      </p:pic>
      <p:pic>
        <p:nvPicPr>
          <p:cNvPr id="18" name="图片 17" descr="土豆4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80000">
            <a:off x="2435860" y="2938780"/>
            <a:ext cx="452755" cy="353695"/>
          </a:xfrm>
          <a:prstGeom prst="rect">
            <a:avLst/>
          </a:prstGeom>
        </p:spPr>
      </p:pic>
      <p:pic>
        <p:nvPicPr>
          <p:cNvPr id="22" name="图片 21" descr="土豆5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0000">
            <a:off x="4095750" y="2724150"/>
            <a:ext cx="474345" cy="361315"/>
          </a:xfrm>
          <a:prstGeom prst="rect">
            <a:avLst/>
          </a:prstGeom>
        </p:spPr>
      </p:pic>
      <p:pic>
        <p:nvPicPr>
          <p:cNvPr id="36" name="图片 35" descr="气泡3_副本"/>
          <p:cNvPicPr>
            <a:picLocks noChangeAspect="1"/>
          </p:cNvPicPr>
          <p:nvPr/>
        </p:nvPicPr>
        <p:blipFill>
          <a:blip r:embed="rId11"/>
          <a:srcRect l="9088" t="-5955"/>
          <a:stretch>
            <a:fillRect/>
          </a:stretch>
        </p:blipFill>
        <p:spPr>
          <a:xfrm>
            <a:off x="7711440" y="4627880"/>
            <a:ext cx="3315970" cy="1626870"/>
          </a:xfrm>
          <a:prstGeom prst="rect">
            <a:avLst/>
          </a:prstGeom>
        </p:spPr>
      </p:pic>
      <p:pic>
        <p:nvPicPr>
          <p:cNvPr id="34" name="图片 33" descr="笑笑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0492740" y="3954780"/>
            <a:ext cx="1375410" cy="229997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6784340" y="2029460"/>
            <a:ext cx="560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latin typeface="+mn-ea"/>
              </a:rPr>
              <a:t>5</a:t>
            </a:r>
            <a:endParaRPr lang="en-US" altLang="zh-CN" sz="6000">
              <a:latin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806180" y="2029460"/>
            <a:ext cx="560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latin typeface="+mn-ea"/>
              </a:rPr>
              <a:t>2</a:t>
            </a:r>
            <a:endParaRPr lang="en-US" altLang="zh-CN" sz="6000">
              <a:latin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309225" y="2029460"/>
            <a:ext cx="560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latin typeface="+mn-ea"/>
              </a:rPr>
              <a:t>7</a:t>
            </a:r>
            <a:endParaRPr lang="en-US" altLang="zh-CN" sz="6000">
              <a:latin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740015" y="2164715"/>
            <a:ext cx="693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66725" y="3780155"/>
            <a:ext cx="5373370" cy="2473960"/>
            <a:chOff x="3776" y="5908"/>
            <a:chExt cx="8462" cy="3896"/>
          </a:xfrm>
        </p:grpSpPr>
        <p:pic>
          <p:nvPicPr>
            <p:cNvPr id="56" name="图片 55" descr="主图2_副本_副本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3776" y="5908"/>
              <a:ext cx="8462" cy="3897"/>
            </a:xfrm>
            <a:prstGeom prst="rect">
              <a:avLst/>
            </a:prstGeom>
          </p:spPr>
        </p:pic>
        <p:pic>
          <p:nvPicPr>
            <p:cNvPr id="57" name="图片 56" descr="土豆5_副本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524" y="8072"/>
              <a:ext cx="786" cy="6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38" grpId="0"/>
      <p:bldP spid="39" grpId="0"/>
      <p:bldP spid="37" grpId="1"/>
      <p:bldP spid="38" grpId="1"/>
      <p:bldP spid="39" grpId="1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图片 24" descr="点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363855"/>
            <a:ext cx="432000" cy="432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120140" y="305435"/>
            <a:ext cx="3286760" cy="521970"/>
            <a:chOff x="1764" y="735"/>
            <a:chExt cx="5176" cy="822"/>
          </a:xfrm>
        </p:grpSpPr>
        <p:sp>
          <p:nvSpPr>
            <p:cNvPr id="24" name="文本框 23"/>
            <p:cNvSpPr txBox="1"/>
            <p:nvPr>
              <p:custDataLst>
                <p:tags r:id="rId3"/>
              </p:custDataLst>
            </p:nvPr>
          </p:nvSpPr>
          <p:spPr>
            <a:xfrm>
              <a:off x="1764" y="735"/>
              <a:ext cx="517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还剩下几个</a:t>
              </a:r>
              <a:r>
                <a:rPr lang="en-US" altLang="zh-CN" sz="2800"/>
                <a:t>     </a:t>
              </a:r>
              <a:r>
                <a:rPr lang="zh-CN" altLang="en-US" sz="2800"/>
                <a:t>？</a:t>
              </a:r>
              <a:endParaRPr lang="zh-CN" altLang="en-US" sz="2800"/>
            </a:p>
          </p:txBody>
        </p:sp>
        <p:pic>
          <p:nvPicPr>
            <p:cNvPr id="23" name="图片 22" descr="土豆5_副本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826" y="874"/>
              <a:ext cx="664" cy="582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576580" y="1206500"/>
            <a:ext cx="5073650" cy="2298700"/>
            <a:chOff x="908" y="2154"/>
            <a:chExt cx="7990" cy="3620"/>
          </a:xfrm>
        </p:grpSpPr>
        <p:pic>
          <p:nvPicPr>
            <p:cNvPr id="54" name="图片 53" descr="主图-1_副本_副本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908" y="2154"/>
              <a:ext cx="7990" cy="3620"/>
            </a:xfrm>
            <a:prstGeom prst="rect">
              <a:avLst/>
            </a:prstGeom>
          </p:spPr>
        </p:pic>
        <p:pic>
          <p:nvPicPr>
            <p:cNvPr id="26" name="图片 25" descr="土豆1_副本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3759" y="4342"/>
              <a:ext cx="635" cy="523"/>
            </a:xfrm>
            <a:prstGeom prst="rect">
              <a:avLst/>
            </a:prstGeom>
          </p:spPr>
        </p:pic>
        <p:pic>
          <p:nvPicPr>
            <p:cNvPr id="27" name="图片 26" descr="土豆5_副本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640" y="4584"/>
              <a:ext cx="652" cy="572"/>
            </a:xfrm>
            <a:prstGeom prst="rect">
              <a:avLst/>
            </a:prstGeom>
          </p:spPr>
        </p:pic>
        <p:pic>
          <p:nvPicPr>
            <p:cNvPr id="28" name="图片 27" descr="土豆2_副本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5246" y="4939"/>
              <a:ext cx="849" cy="552"/>
            </a:xfrm>
            <a:prstGeom prst="rect">
              <a:avLst/>
            </a:prstGeom>
          </p:spPr>
        </p:pic>
        <p:pic>
          <p:nvPicPr>
            <p:cNvPr id="29" name="图片 28" descr="土豆4_副本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20880000">
              <a:off x="6824" y="4405"/>
              <a:ext cx="750" cy="586"/>
            </a:xfrm>
            <a:prstGeom prst="rect">
              <a:avLst/>
            </a:prstGeom>
          </p:spPr>
        </p:pic>
        <p:pic>
          <p:nvPicPr>
            <p:cNvPr id="30" name="图片 29" descr="土豆3_副本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4543" y="5013"/>
              <a:ext cx="823" cy="485"/>
            </a:xfrm>
            <a:prstGeom prst="rect">
              <a:avLst/>
            </a:prstGeom>
          </p:spPr>
        </p:pic>
        <p:pic>
          <p:nvPicPr>
            <p:cNvPr id="31" name="图片 30" descr="土豆4_副本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20880000">
              <a:off x="3836" y="4910"/>
              <a:ext cx="713" cy="557"/>
            </a:xfrm>
            <a:prstGeom prst="rect">
              <a:avLst/>
            </a:prstGeom>
          </p:spPr>
        </p:pic>
        <p:pic>
          <p:nvPicPr>
            <p:cNvPr id="32" name="图片 31" descr="土豆5_副本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960000">
              <a:off x="6450" y="4572"/>
              <a:ext cx="747" cy="569"/>
            </a:xfrm>
            <a:prstGeom prst="rect">
              <a:avLst/>
            </a:prstGeom>
          </p:spPr>
        </p:pic>
      </p:grpSp>
      <p:pic>
        <p:nvPicPr>
          <p:cNvPr id="56" name="图片 55" descr="主图2_副本_副本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6725" y="3797935"/>
            <a:ext cx="5373370" cy="2474595"/>
          </a:xfrm>
          <a:prstGeom prst="rect">
            <a:avLst/>
          </a:prstGeom>
        </p:spPr>
      </p:pic>
      <p:pic>
        <p:nvPicPr>
          <p:cNvPr id="57" name="图片 56" descr="土豆5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705" y="5172075"/>
            <a:ext cx="499110" cy="436880"/>
          </a:xfrm>
          <a:prstGeom prst="rect">
            <a:avLst/>
          </a:prstGeom>
        </p:spPr>
      </p:pic>
      <p:pic>
        <p:nvPicPr>
          <p:cNvPr id="35" name="图片 34" descr="算式空格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636385" y="2107565"/>
            <a:ext cx="4416425" cy="86423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6784340" y="2047240"/>
            <a:ext cx="560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latin typeface="+mn-ea"/>
              </a:rPr>
              <a:t>7</a:t>
            </a:r>
            <a:endParaRPr lang="en-US" altLang="zh-CN" sz="6000">
              <a:latin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806180" y="2047240"/>
            <a:ext cx="560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latin typeface="+mn-ea"/>
              </a:rPr>
              <a:t>1</a:t>
            </a:r>
            <a:endParaRPr lang="en-US" altLang="zh-CN" sz="6000">
              <a:latin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309225" y="2047240"/>
            <a:ext cx="560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latin typeface="+mn-ea"/>
              </a:rPr>
              <a:t>6</a:t>
            </a:r>
            <a:endParaRPr lang="en-US" altLang="zh-CN" sz="6000">
              <a:latin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754620" y="2216785"/>
            <a:ext cx="6419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" name="图片 40" descr="红色豆子_副本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11035" y="3861435"/>
            <a:ext cx="459740" cy="459740"/>
          </a:xfrm>
          <a:prstGeom prst="rect">
            <a:avLst/>
          </a:prstGeom>
        </p:spPr>
      </p:pic>
      <p:pic>
        <p:nvPicPr>
          <p:cNvPr id="42" name="图片 41" descr="红色豆子_副本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03820" y="3861435"/>
            <a:ext cx="459740" cy="459740"/>
          </a:xfrm>
          <a:prstGeom prst="rect">
            <a:avLst/>
          </a:prstGeom>
        </p:spPr>
      </p:pic>
      <p:pic>
        <p:nvPicPr>
          <p:cNvPr id="43" name="图片 42" descr="红色豆子_副本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96605" y="3861435"/>
            <a:ext cx="459740" cy="459740"/>
          </a:xfrm>
          <a:prstGeom prst="rect">
            <a:avLst/>
          </a:prstGeom>
        </p:spPr>
      </p:pic>
      <p:pic>
        <p:nvPicPr>
          <p:cNvPr id="44" name="图片 43" descr="红色豆子_副本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32625" y="4592320"/>
            <a:ext cx="459740" cy="459740"/>
          </a:xfrm>
          <a:prstGeom prst="rect">
            <a:avLst/>
          </a:prstGeom>
        </p:spPr>
      </p:pic>
      <p:pic>
        <p:nvPicPr>
          <p:cNvPr id="45" name="图片 44" descr="红色豆子_副本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25410" y="4592320"/>
            <a:ext cx="459740" cy="459740"/>
          </a:xfrm>
          <a:prstGeom prst="rect">
            <a:avLst/>
          </a:prstGeom>
        </p:spPr>
      </p:pic>
      <p:pic>
        <p:nvPicPr>
          <p:cNvPr id="46" name="图片 45" descr="红色豆子_副本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18195" y="4592320"/>
            <a:ext cx="459740" cy="459740"/>
          </a:xfrm>
          <a:prstGeom prst="rect">
            <a:avLst/>
          </a:prstGeom>
        </p:spPr>
      </p:pic>
      <p:pic>
        <p:nvPicPr>
          <p:cNvPr id="47" name="图片 46" descr="红色豆子_副本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75400" y="4592320"/>
            <a:ext cx="459740" cy="459740"/>
          </a:xfrm>
          <a:prstGeom prst="rect">
            <a:avLst/>
          </a:prstGeom>
        </p:spPr>
      </p:pic>
      <p:pic>
        <p:nvPicPr>
          <p:cNvPr id="48" name="图片 47" descr="箭头_副本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68340" y="4635500"/>
            <a:ext cx="499110" cy="355600"/>
          </a:xfrm>
          <a:prstGeom prst="rect">
            <a:avLst/>
          </a:prstGeom>
        </p:spPr>
      </p:pic>
      <p:sp>
        <p:nvSpPr>
          <p:cNvPr id="50" name="圆角矩形 49"/>
          <p:cNvSpPr/>
          <p:nvPr/>
        </p:nvSpPr>
        <p:spPr>
          <a:xfrm>
            <a:off x="6287135" y="4474210"/>
            <a:ext cx="647700" cy="680720"/>
          </a:xfrm>
          <a:prstGeom prst="roundRect">
            <a:avLst/>
          </a:prstGeom>
          <a:noFill/>
          <a:ln w="38100">
            <a:solidFill>
              <a:srgbClr val="00A5EF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1" name="图片 50" descr="画圈上_副本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5615" y="3836670"/>
            <a:ext cx="1696085" cy="535305"/>
          </a:xfrm>
          <a:prstGeom prst="rect">
            <a:avLst/>
          </a:prstGeom>
        </p:spPr>
      </p:pic>
      <p:pic>
        <p:nvPicPr>
          <p:cNvPr id="52" name="图片 51" descr="画圈下_副本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86240" y="4592955"/>
            <a:ext cx="2448560" cy="561975"/>
          </a:xfrm>
          <a:prstGeom prst="rect">
            <a:avLst/>
          </a:prstGeom>
        </p:spPr>
      </p:pic>
      <p:cxnSp>
        <p:nvCxnSpPr>
          <p:cNvPr id="53" name="直接连接符 52"/>
          <p:cNvCxnSpPr/>
          <p:nvPr/>
        </p:nvCxnSpPr>
        <p:spPr>
          <a:xfrm>
            <a:off x="11181715" y="4507230"/>
            <a:ext cx="471805" cy="702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6" grpId="0"/>
      <p:bldP spid="38" grpId="0"/>
      <p:bldP spid="50" grpId="0" bldLvl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图片 24" descr="点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409575"/>
            <a:ext cx="432000" cy="43200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1120140" y="35115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填一填，说一说。</a:t>
            </a:r>
            <a:endParaRPr lang="zh-CN" altLang="en-US" sz="2800"/>
          </a:p>
        </p:txBody>
      </p:sp>
      <p:pic>
        <p:nvPicPr>
          <p:cNvPr id="2" name="图片 1" descr="绿点4主图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" y="1284605"/>
            <a:ext cx="3828415" cy="2927350"/>
          </a:xfrm>
          <a:prstGeom prst="rect">
            <a:avLst/>
          </a:prstGeom>
        </p:spPr>
      </p:pic>
      <p:pic>
        <p:nvPicPr>
          <p:cNvPr id="3" name="图片 2" descr="气泡4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35" y="4023360"/>
            <a:ext cx="3456940" cy="1318895"/>
          </a:xfrm>
          <a:prstGeom prst="rect">
            <a:avLst/>
          </a:prstGeom>
        </p:spPr>
      </p:pic>
      <p:pic>
        <p:nvPicPr>
          <p:cNvPr id="4" name="图片 3" descr="表格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890" y="1687195"/>
            <a:ext cx="7212965" cy="1787525"/>
          </a:xfrm>
          <a:prstGeom prst="rect">
            <a:avLst/>
          </a:prstGeom>
        </p:spPr>
      </p:pic>
      <p:pic>
        <p:nvPicPr>
          <p:cNvPr id="7" name="图片 6" descr="气泡5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3130" y="4632325"/>
            <a:ext cx="3803015" cy="1590040"/>
          </a:xfrm>
          <a:prstGeom prst="rect">
            <a:avLst/>
          </a:prstGeom>
        </p:spPr>
      </p:pic>
      <p:pic>
        <p:nvPicPr>
          <p:cNvPr id="6" name="图片 5" descr="笑笑双手举起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220960" y="3881755"/>
            <a:ext cx="1572895" cy="240665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990080" y="1791970"/>
            <a:ext cx="680720" cy="702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>
            <p:custDataLst>
              <p:tags r:id="rId9"/>
            </p:custDataLst>
          </p:nvPr>
        </p:nvSpPr>
        <p:spPr>
          <a:xfrm>
            <a:off x="6968490" y="2550160"/>
            <a:ext cx="680720" cy="702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>
            <p:custDataLst>
              <p:tags r:id="rId10"/>
            </p:custDataLst>
          </p:nvPr>
        </p:nvSpPr>
        <p:spPr>
          <a:xfrm>
            <a:off x="7762240" y="1779905"/>
            <a:ext cx="680720" cy="702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>
            <p:custDataLst>
              <p:tags r:id="rId11"/>
            </p:custDataLst>
          </p:nvPr>
        </p:nvSpPr>
        <p:spPr>
          <a:xfrm>
            <a:off x="7783195" y="2552065"/>
            <a:ext cx="680720" cy="702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>
            <p:custDataLst>
              <p:tags r:id="rId12"/>
            </p:custDataLst>
          </p:nvPr>
        </p:nvSpPr>
        <p:spPr>
          <a:xfrm>
            <a:off x="8564245" y="1779905"/>
            <a:ext cx="680720" cy="702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>
            <p:custDataLst>
              <p:tags r:id="rId13"/>
            </p:custDataLst>
          </p:nvPr>
        </p:nvSpPr>
        <p:spPr>
          <a:xfrm>
            <a:off x="8568690" y="2550160"/>
            <a:ext cx="680720" cy="702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>
            <p:custDataLst>
              <p:tags r:id="rId14"/>
            </p:custDataLst>
          </p:nvPr>
        </p:nvSpPr>
        <p:spPr>
          <a:xfrm>
            <a:off x="9337675" y="1790700"/>
            <a:ext cx="680720" cy="702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>
            <p:custDataLst>
              <p:tags r:id="rId15"/>
            </p:custDataLst>
          </p:nvPr>
        </p:nvSpPr>
        <p:spPr>
          <a:xfrm>
            <a:off x="9336405" y="2546985"/>
            <a:ext cx="680720" cy="702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>
            <p:custDataLst>
              <p:tags r:id="rId16"/>
            </p:custDataLst>
          </p:nvPr>
        </p:nvSpPr>
        <p:spPr>
          <a:xfrm>
            <a:off x="10119995" y="1780540"/>
            <a:ext cx="680720" cy="702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>
            <p:custDataLst>
              <p:tags r:id="rId17"/>
            </p:custDataLst>
          </p:nvPr>
        </p:nvSpPr>
        <p:spPr>
          <a:xfrm>
            <a:off x="10118725" y="2541270"/>
            <a:ext cx="680720" cy="702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>
            <p:custDataLst>
              <p:tags r:id="rId18"/>
            </p:custDataLst>
          </p:nvPr>
        </p:nvSpPr>
        <p:spPr>
          <a:xfrm>
            <a:off x="10875645" y="1795780"/>
            <a:ext cx="680720" cy="702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>
            <p:custDataLst>
              <p:tags r:id="rId19"/>
            </p:custDataLst>
          </p:nvPr>
        </p:nvSpPr>
        <p:spPr>
          <a:xfrm>
            <a:off x="10879455" y="2553335"/>
            <a:ext cx="680720" cy="702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7028180" y="1795145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2</a:t>
            </a:r>
            <a:endParaRPr lang="en-US" altLang="zh-CN" sz="4000"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28180" y="2542540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5</a:t>
            </a:r>
            <a:endParaRPr lang="en-US" altLang="zh-CN" sz="4000"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56855" y="1805940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3</a:t>
            </a:r>
            <a:endParaRPr lang="en-US" altLang="zh-CN" sz="400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46060" y="2545080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4</a:t>
            </a:r>
            <a:endParaRPr lang="en-US" altLang="zh-CN" sz="400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42350" y="1795145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4</a:t>
            </a:r>
            <a:endParaRPr lang="en-US" altLang="zh-CN" sz="400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63940" y="2542540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3</a:t>
            </a:r>
            <a:endParaRPr lang="en-US" altLang="zh-CN" sz="4000"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27845" y="1795145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5</a:t>
            </a:r>
            <a:endParaRPr lang="en-US" altLang="zh-CN" sz="4000"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27845" y="2555875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2</a:t>
            </a:r>
            <a:endParaRPr lang="en-US" altLang="zh-CN" sz="4000"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13340" y="1805940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6</a:t>
            </a:r>
            <a:endParaRPr lang="en-US" altLang="zh-CN" sz="4000"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238740" y="2555875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1</a:t>
            </a:r>
            <a:endParaRPr lang="en-US" altLang="zh-CN" sz="4000"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930255" y="1805940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7</a:t>
            </a:r>
            <a:endParaRPr lang="en-US" altLang="zh-CN" sz="4000"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30255" y="2555875"/>
            <a:ext cx="560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0</a:t>
            </a:r>
            <a:endParaRPr lang="en-US" altLang="zh-CN" sz="40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9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544955"/>
            <a:ext cx="674370" cy="719455"/>
          </a:xfrm>
          <a:prstGeom prst="rect">
            <a:avLst/>
          </a:prstGeom>
        </p:spPr>
      </p:pic>
      <p:pic>
        <p:nvPicPr>
          <p:cNvPr id="2" name="图片 1" descr="练1-1_副本"/>
          <p:cNvPicPr>
            <a:picLocks noChangeAspect="1"/>
          </p:cNvPicPr>
          <p:nvPr/>
        </p:nvPicPr>
        <p:blipFill>
          <a:blip r:embed="rId5"/>
          <a:srcRect r="38118"/>
          <a:stretch>
            <a:fillRect/>
          </a:stretch>
        </p:blipFill>
        <p:spPr>
          <a:xfrm>
            <a:off x="2043430" y="1544955"/>
            <a:ext cx="5111115" cy="2933065"/>
          </a:xfrm>
          <a:prstGeom prst="rect">
            <a:avLst/>
          </a:prstGeom>
        </p:spPr>
      </p:pic>
      <p:pic>
        <p:nvPicPr>
          <p:cNvPr id="5" name="图片 4" descr="加法算式空格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005" y="5055235"/>
            <a:ext cx="4283075" cy="99187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471035" y="5075555"/>
            <a:ext cx="560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7030A0"/>
                </a:solidFill>
                <a:latin typeface="+mn-ea"/>
              </a:rPr>
              <a:t>5</a:t>
            </a:r>
            <a:endParaRPr lang="en-US" altLang="zh-CN" sz="600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10" name="图片 9" descr="练1-1_副本"/>
          <p:cNvPicPr>
            <a:picLocks noChangeAspect="1"/>
          </p:cNvPicPr>
          <p:nvPr/>
        </p:nvPicPr>
        <p:blipFill>
          <a:blip r:embed="rId5"/>
          <a:srcRect l="76682" t="-1862" r="-2191"/>
          <a:stretch>
            <a:fillRect/>
          </a:stretch>
        </p:blipFill>
        <p:spPr>
          <a:xfrm>
            <a:off x="7958455" y="1490345"/>
            <a:ext cx="2106930" cy="29876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38215" y="5055235"/>
            <a:ext cx="560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7030A0"/>
                </a:solidFill>
                <a:latin typeface="+mn-ea"/>
              </a:rPr>
              <a:t>2</a:t>
            </a:r>
            <a:endParaRPr lang="en-US" altLang="zh-CN" sz="6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13345" y="5055235"/>
            <a:ext cx="560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7030A0"/>
                </a:solidFill>
                <a:latin typeface="+mn-ea"/>
              </a:rPr>
              <a:t>7</a:t>
            </a:r>
            <a:endParaRPr lang="en-US" altLang="zh-CN" sz="6000">
              <a:solidFill>
                <a:srgbClr val="7030A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减法算式空格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265" y="5118735"/>
            <a:ext cx="4342765" cy="957580"/>
          </a:xfrm>
          <a:prstGeom prst="rect">
            <a:avLst/>
          </a:prstGeom>
        </p:spPr>
      </p:pic>
      <p:pic>
        <p:nvPicPr>
          <p:cNvPr id="3" name="图片 2" descr="练一练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544955"/>
            <a:ext cx="674370" cy="719455"/>
          </a:xfrm>
          <a:prstGeom prst="rect">
            <a:avLst/>
          </a:prstGeom>
        </p:spPr>
      </p:pic>
      <p:sp>
        <p:nvSpPr>
          <p:cNvPr id="37" name="文本框 36"/>
          <p:cNvSpPr txBox="1"/>
          <p:nvPr>
            <p:custDataLst>
              <p:tags r:id="rId6"/>
            </p:custDataLst>
          </p:nvPr>
        </p:nvSpPr>
        <p:spPr>
          <a:xfrm>
            <a:off x="4363085" y="5075555"/>
            <a:ext cx="560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7030A0"/>
                </a:solidFill>
                <a:latin typeface="+mn-ea"/>
              </a:rPr>
              <a:t>7</a:t>
            </a:r>
            <a:endParaRPr lang="en-US" altLang="zh-CN" sz="6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6038215" y="5055235"/>
            <a:ext cx="560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7030A0"/>
                </a:solidFill>
                <a:latin typeface="+mn-ea"/>
              </a:rPr>
              <a:t>3</a:t>
            </a:r>
            <a:endParaRPr lang="en-US" altLang="zh-CN" sz="6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7734935" y="5076825"/>
            <a:ext cx="560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7030A0"/>
                </a:solidFill>
                <a:latin typeface="+mn-ea"/>
              </a:rPr>
              <a:t>4</a:t>
            </a:r>
            <a:endParaRPr lang="en-US" altLang="zh-CN" sz="600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4" name="图片 3" descr="练1-2_副本"/>
          <p:cNvPicPr>
            <a:picLocks noChangeAspect="1"/>
          </p:cNvPicPr>
          <p:nvPr/>
        </p:nvPicPr>
        <p:blipFill>
          <a:blip r:embed="rId9"/>
          <a:srcRect t="-1048" r="42345"/>
          <a:stretch>
            <a:fillRect/>
          </a:stretch>
        </p:blipFill>
        <p:spPr>
          <a:xfrm>
            <a:off x="927735" y="1814830"/>
            <a:ext cx="6236335" cy="2815590"/>
          </a:xfrm>
          <a:prstGeom prst="rect">
            <a:avLst/>
          </a:prstGeom>
        </p:spPr>
      </p:pic>
      <p:pic>
        <p:nvPicPr>
          <p:cNvPr id="7" name="图片 6" descr="练1-2_副本"/>
          <p:cNvPicPr>
            <a:picLocks noChangeAspect="1"/>
          </p:cNvPicPr>
          <p:nvPr/>
        </p:nvPicPr>
        <p:blipFill>
          <a:blip r:embed="rId9"/>
          <a:srcRect l="65222" t="-1641" r="-123"/>
          <a:stretch>
            <a:fillRect/>
          </a:stretch>
        </p:blipFill>
        <p:spPr>
          <a:xfrm>
            <a:off x="7636510" y="1885950"/>
            <a:ext cx="3775075" cy="283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WPS 演示</Application>
  <PresentationFormat>宽屏</PresentationFormat>
  <Paragraphs>143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黑体</vt:lpstr>
      <vt:lpstr>楷体</vt:lpstr>
      <vt:lpstr>微软雅黑</vt:lpstr>
      <vt:lpstr>华文楷体</vt:lpstr>
      <vt:lpstr>Arial Unicode MS</vt:lpstr>
      <vt:lpstr>Calibri</vt:lpstr>
      <vt:lpstr>方正大标宋简体</vt:lpstr>
      <vt:lpstr>思源宋体 Heavy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372</cp:revision>
  <dcterms:created xsi:type="dcterms:W3CDTF">2019-06-19T02:08:00Z</dcterms:created>
  <dcterms:modified xsi:type="dcterms:W3CDTF">2024-08-23T11:29:18Z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14628C6D6E2C48C1AD9CBF34C9E8E3B6_13</vt:lpwstr>
  </property>
</Properties>
</file>