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94" r:id="rId3"/>
    <p:sldId id="288" r:id="rId5"/>
    <p:sldId id="286" r:id="rId6"/>
    <p:sldId id="287" r:id="rId7"/>
    <p:sldId id="299" r:id="rId8"/>
    <p:sldId id="300" r:id="rId9"/>
    <p:sldId id="303" r:id="rId10"/>
    <p:sldId id="304" r:id="rId11"/>
    <p:sldId id="305" r:id="rId12"/>
    <p:sldId id="306" r:id="rId13"/>
    <p:sldId id="307" r:id="rId14"/>
    <p:sldId id="289" r:id="rId15"/>
  </p:sldIdLst>
  <p:sldSz cx="12192000" cy="6858000"/>
  <p:notesSz cx="6858000" cy="9144000"/>
  <p:embeddedFontLst>
    <p:embeddedFont>
      <p:font typeface="方正大标宋简体" panose="02000000000000000000" charset="-122"/>
      <p:regular r:id="rId20"/>
    </p:embeddedFont>
    <p:embeddedFont>
      <p:font typeface="微软雅黑" panose="020B0503020204020204" charset="-122"/>
      <p:regular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4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8D9"/>
    <a:srgbClr val="7FBB4D"/>
    <a:srgbClr val="B1D901"/>
    <a:srgbClr val="FFFFFF"/>
    <a:srgbClr val="FDF2D4"/>
    <a:srgbClr val="F8D33A"/>
    <a:srgbClr val="15B55C"/>
    <a:srgbClr val="D9F3E4"/>
    <a:srgbClr val="EDFAF2"/>
    <a:srgbClr val="ECF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94"/>
        <p:guide pos="38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59.xml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有logo图片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7.xml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tags" Target="../tags/tag128.xml"/><Relationship Id="rId2" Type="http://schemas.openxmlformats.org/officeDocument/2006/relationships/image" Target="../media/image35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tags" Target="../tags/tag12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image" Target="../media/image35.png"/><Relationship Id="rId4" Type="http://schemas.openxmlformats.org/officeDocument/2006/relationships/tags" Target="../tags/tag138.xml"/><Relationship Id="rId3" Type="http://schemas.openxmlformats.org/officeDocument/2006/relationships/image" Target="../media/image43.png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157.xml"/><Relationship Id="rId23" Type="http://schemas.openxmlformats.org/officeDocument/2006/relationships/tags" Target="../tags/tag156.xml"/><Relationship Id="rId22" Type="http://schemas.openxmlformats.org/officeDocument/2006/relationships/tags" Target="../tags/tag155.xml"/><Relationship Id="rId21" Type="http://schemas.openxmlformats.org/officeDocument/2006/relationships/tags" Target="../tags/tag154.xml"/><Relationship Id="rId20" Type="http://schemas.openxmlformats.org/officeDocument/2006/relationships/tags" Target="../tags/tag153.xml"/><Relationship Id="rId2" Type="http://schemas.openxmlformats.org/officeDocument/2006/relationships/tags" Target="../tags/tag137.xml"/><Relationship Id="rId19" Type="http://schemas.openxmlformats.org/officeDocument/2006/relationships/tags" Target="../tags/tag152.xml"/><Relationship Id="rId18" Type="http://schemas.openxmlformats.org/officeDocument/2006/relationships/tags" Target="../tags/tag151.xml"/><Relationship Id="rId17" Type="http://schemas.openxmlformats.org/officeDocument/2006/relationships/tags" Target="../tags/tag150.xml"/><Relationship Id="rId16" Type="http://schemas.openxmlformats.org/officeDocument/2006/relationships/tags" Target="../tags/tag149.xml"/><Relationship Id="rId15" Type="http://schemas.openxmlformats.org/officeDocument/2006/relationships/tags" Target="../tags/tag148.xml"/><Relationship Id="rId14" Type="http://schemas.openxmlformats.org/officeDocument/2006/relationships/tags" Target="../tags/tag14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69.xml"/><Relationship Id="rId2" Type="http://schemas.openxmlformats.org/officeDocument/2006/relationships/image" Target="../media/image7.png"/><Relationship Id="rId1" Type="http://schemas.openxmlformats.org/officeDocument/2006/relationships/tags" Target="../tags/tag6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9.png"/><Relationship Id="rId7" Type="http://schemas.openxmlformats.org/officeDocument/2006/relationships/tags" Target="../tags/tag73.xml"/><Relationship Id="rId6" Type="http://schemas.openxmlformats.org/officeDocument/2006/relationships/image" Target="../media/image8.png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image" Target="../media/image7.png"/><Relationship Id="rId2" Type="http://schemas.openxmlformats.org/officeDocument/2006/relationships/tags" Target="../tags/tag70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19.png"/><Relationship Id="rId7" Type="http://schemas.openxmlformats.org/officeDocument/2006/relationships/image" Target="../media/image9.png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../media/image7.png"/><Relationship Id="rId3" Type="http://schemas.openxmlformats.org/officeDocument/2006/relationships/tags" Target="../tags/tag74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9" Type="http://schemas.openxmlformats.org/officeDocument/2006/relationships/tags" Target="../tags/tag78.xml"/><Relationship Id="rId18" Type="http://schemas.openxmlformats.org/officeDocument/2006/relationships/tags" Target="../tags/tag77.xml"/><Relationship Id="rId17" Type="http://schemas.openxmlformats.org/officeDocument/2006/relationships/image" Target="../media/image26.png"/><Relationship Id="rId16" Type="http://schemas.openxmlformats.org/officeDocument/2006/relationships/image" Target="../media/image25.png"/><Relationship Id="rId15" Type="http://schemas.openxmlformats.org/officeDocument/2006/relationships/image" Target="../media/image24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2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7.png"/><Relationship Id="rId2" Type="http://schemas.openxmlformats.org/officeDocument/2006/relationships/tags" Target="../tags/tag80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image" Target="../media/image33.png"/><Relationship Id="rId7" Type="http://schemas.openxmlformats.org/officeDocument/2006/relationships/image" Target="../media/image24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7.png"/><Relationship Id="rId3" Type="http://schemas.openxmlformats.org/officeDocument/2006/relationships/tags" Target="../tags/tag91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106.xml"/><Relationship Id="rId22" Type="http://schemas.openxmlformats.org/officeDocument/2006/relationships/tags" Target="../tags/tag105.xml"/><Relationship Id="rId21" Type="http://schemas.openxmlformats.org/officeDocument/2006/relationships/tags" Target="../tags/tag104.xml"/><Relationship Id="rId20" Type="http://schemas.openxmlformats.org/officeDocument/2006/relationships/tags" Target="../tags/tag103.xml"/><Relationship Id="rId2" Type="http://schemas.openxmlformats.org/officeDocument/2006/relationships/tags" Target="../tags/tag90.xml"/><Relationship Id="rId19" Type="http://schemas.openxmlformats.org/officeDocument/2006/relationships/tags" Target="../tags/tag102.xml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image" Target="../media/image24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121.xml"/><Relationship Id="rId2" Type="http://schemas.openxmlformats.org/officeDocument/2006/relationships/image" Target="../media/image34.png"/><Relationship Id="rId19" Type="http://schemas.openxmlformats.org/officeDocument/2006/relationships/tags" Target="../tags/tag120.xml"/><Relationship Id="rId18" Type="http://schemas.openxmlformats.org/officeDocument/2006/relationships/tags" Target="../tags/tag119.xml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tags" Target="../tags/tag10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tags" Target="../tags/tag123.xml"/><Relationship Id="rId2" Type="http://schemas.openxmlformats.org/officeDocument/2006/relationships/image" Target="../media/image35.png"/><Relationship Id="rId1" Type="http://schemas.openxmlformats.org/officeDocument/2006/relationships/tags" Target="../tags/tag1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tags" Target="../tags/tag126.xml"/><Relationship Id="rId3" Type="http://schemas.openxmlformats.org/officeDocument/2006/relationships/image" Target="../media/image35.png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176655" y="2368550"/>
            <a:ext cx="585279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猜数游戏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19" name="图片 18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20" name="图片 19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21" name="图片 20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23" name="图片 22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4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第四单元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10以内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数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加与减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  <a:p>
            <a:pPr algn="l">
              <a:lnSpc>
                <a:spcPts val="4760"/>
              </a:lnSpc>
            </a:pP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5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93704" b="88698"/>
          <a:stretch>
            <a:fillRect/>
          </a:stretch>
        </p:blipFill>
        <p:spPr>
          <a:xfrm>
            <a:off x="565150" y="1544955"/>
            <a:ext cx="763270" cy="808355"/>
          </a:xfrm>
          <a:prstGeom prst="rect">
            <a:avLst/>
          </a:prstGeom>
        </p:spPr>
      </p:pic>
      <p:pic>
        <p:nvPicPr>
          <p:cNvPr id="5" name="图片 4" descr="练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50" y="3068955"/>
            <a:ext cx="10407650" cy="139700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2209165" y="2984500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  <a:latin typeface="+mn-ea"/>
              </a:rPr>
              <a:t>3</a:t>
            </a:r>
            <a:endParaRPr lang="en-US" altLang="zh-CN" sz="40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4992370" y="2984500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  <a:latin typeface="+mn-ea"/>
              </a:rPr>
              <a:t>6</a:t>
            </a:r>
            <a:endParaRPr lang="en-US" altLang="zh-CN" sz="40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7984490" y="2984500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  <a:latin typeface="+mn-ea"/>
              </a:rPr>
              <a:t>0</a:t>
            </a:r>
            <a:endParaRPr lang="en-US" altLang="zh-CN" sz="40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10970895" y="2974340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  <a:latin typeface="+mn-ea"/>
              </a:rPr>
              <a:t>6</a:t>
            </a:r>
            <a:endParaRPr lang="en-US" altLang="zh-CN" sz="40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2209165" y="3844925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  <a:latin typeface="+mn-ea"/>
              </a:rPr>
              <a:t>5</a:t>
            </a:r>
            <a:endParaRPr lang="en-US" altLang="zh-CN" sz="40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5002530" y="3844925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  <a:latin typeface="+mn-ea"/>
              </a:rPr>
              <a:t>6</a:t>
            </a:r>
            <a:endParaRPr lang="en-US" altLang="zh-CN" sz="40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7997825" y="3844925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  <a:latin typeface="+mn-ea"/>
              </a:rPr>
              <a:t>4</a:t>
            </a:r>
            <a:endParaRPr lang="en-US" altLang="zh-CN" sz="40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1003280" y="3844925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  <a:latin typeface="+mn-ea"/>
              </a:rPr>
              <a:t>6</a:t>
            </a:r>
            <a:endParaRPr lang="en-US" altLang="zh-CN" sz="4000">
              <a:solidFill>
                <a:srgbClr val="7030A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  <p:bldP spid="8" grpId="0"/>
      <p:bldP spid="10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练3"/>
          <p:cNvPicPr>
            <a:picLocks noChangeAspect="1"/>
          </p:cNvPicPr>
          <p:nvPr/>
        </p:nvPicPr>
        <p:blipFill>
          <a:blip r:embed="rId1"/>
          <a:srcRect t="-306" r="72137"/>
          <a:stretch>
            <a:fillRect/>
          </a:stretch>
        </p:blipFill>
        <p:spPr>
          <a:xfrm>
            <a:off x="532130" y="1953260"/>
            <a:ext cx="3166110" cy="41573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86273"/>
          <a:stretch>
            <a:fillRect/>
          </a:stretch>
        </p:blipFill>
        <p:spPr>
          <a:xfrm>
            <a:off x="859790" y="1305560"/>
            <a:ext cx="579120" cy="647700"/>
          </a:xfrm>
          <a:prstGeom prst="rect">
            <a:avLst/>
          </a:prstGeom>
        </p:spPr>
      </p:pic>
      <p:pic>
        <p:nvPicPr>
          <p:cNvPr id="5" name="图片 4" descr="练一练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5645" y="-69215"/>
            <a:ext cx="2308860" cy="127381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358265" y="134747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画一画，填一填。</a:t>
            </a:r>
            <a:endParaRPr lang="zh-CN" altLang="zh-CN" sz="2800"/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2569845" y="3943350"/>
            <a:ext cx="537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7030A0"/>
                </a:solidFill>
                <a:latin typeface="+mn-ea"/>
              </a:rPr>
              <a:t>6</a:t>
            </a:r>
            <a:endParaRPr lang="en-US" altLang="zh-CN" sz="36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2640965" y="4906645"/>
            <a:ext cx="537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7030A0"/>
                </a:solidFill>
                <a:latin typeface="+mn-ea"/>
              </a:rPr>
              <a:t>1</a:t>
            </a:r>
            <a:endParaRPr lang="en-US" altLang="zh-CN" sz="360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13" name="图片 12" descr="练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"/>
          <a:srcRect l="27863" t="-551" r="49130"/>
          <a:stretch>
            <a:fillRect/>
          </a:stretch>
        </p:blipFill>
        <p:spPr>
          <a:xfrm>
            <a:off x="3690620" y="1943100"/>
            <a:ext cx="2614295" cy="416750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675505" y="3953510"/>
            <a:ext cx="537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7030A0"/>
                </a:solidFill>
                <a:latin typeface="+mn-ea"/>
              </a:rPr>
              <a:t>2</a:t>
            </a:r>
            <a:endParaRPr lang="en-US" altLang="zh-CN" sz="36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4645025" y="4906645"/>
            <a:ext cx="537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7030A0"/>
                </a:solidFill>
                <a:latin typeface="+mn-ea"/>
              </a:rPr>
              <a:t>2</a:t>
            </a:r>
            <a:endParaRPr lang="en-US" altLang="zh-CN" sz="36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353050" y="3048000"/>
            <a:ext cx="180340" cy="29845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51170" y="3048000"/>
            <a:ext cx="180340" cy="29845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练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"/>
          <a:srcRect l="50870" t="-321" r="26056"/>
          <a:stretch>
            <a:fillRect/>
          </a:stretch>
        </p:blipFill>
        <p:spPr>
          <a:xfrm>
            <a:off x="6294755" y="1960880"/>
            <a:ext cx="2621915" cy="4157980"/>
          </a:xfrm>
          <a:prstGeom prst="rect">
            <a:avLst/>
          </a:prstGeom>
        </p:spPr>
      </p:pic>
      <p:sp>
        <p:nvSpPr>
          <p:cNvPr id="19" name="椭圆 18"/>
          <p:cNvSpPr/>
          <p:nvPr>
            <p:custDataLst>
              <p:tags r:id="rId13"/>
            </p:custDataLst>
          </p:nvPr>
        </p:nvSpPr>
        <p:spPr>
          <a:xfrm>
            <a:off x="7527290" y="3068320"/>
            <a:ext cx="180340" cy="29845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4"/>
            </p:custDataLst>
          </p:nvPr>
        </p:nvSpPr>
        <p:spPr>
          <a:xfrm>
            <a:off x="7726680" y="3068320"/>
            <a:ext cx="180340" cy="29845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15"/>
            </p:custDataLst>
          </p:nvPr>
        </p:nvSpPr>
        <p:spPr>
          <a:xfrm>
            <a:off x="7926070" y="3068320"/>
            <a:ext cx="180340" cy="29845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16"/>
            </p:custDataLst>
          </p:nvPr>
        </p:nvSpPr>
        <p:spPr>
          <a:xfrm>
            <a:off x="7242175" y="3953510"/>
            <a:ext cx="537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7030A0"/>
                </a:solidFill>
                <a:latin typeface="+mn-ea"/>
              </a:rPr>
              <a:t>3</a:t>
            </a:r>
            <a:endParaRPr lang="en-US" altLang="zh-CN" sz="36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7"/>
            </p:custDataLst>
          </p:nvPr>
        </p:nvSpPr>
        <p:spPr>
          <a:xfrm>
            <a:off x="7268845" y="4906645"/>
            <a:ext cx="537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7030A0"/>
                </a:solidFill>
                <a:latin typeface="+mn-ea"/>
              </a:rPr>
              <a:t>3</a:t>
            </a:r>
            <a:endParaRPr lang="en-US" altLang="zh-CN" sz="360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24" name="图片 23" descr="练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"/>
          <a:srcRect l="73916" t="-643" r="-349"/>
          <a:stretch>
            <a:fillRect/>
          </a:stretch>
        </p:blipFill>
        <p:spPr>
          <a:xfrm>
            <a:off x="8911590" y="1943100"/>
            <a:ext cx="3003550" cy="4171315"/>
          </a:xfrm>
          <a:prstGeom prst="rect">
            <a:avLst/>
          </a:prstGeom>
        </p:spPr>
      </p:pic>
      <p:sp>
        <p:nvSpPr>
          <p:cNvPr id="25" name="椭圆 24"/>
          <p:cNvSpPr/>
          <p:nvPr>
            <p:custDataLst>
              <p:tags r:id="rId19"/>
            </p:custDataLst>
          </p:nvPr>
        </p:nvSpPr>
        <p:spPr>
          <a:xfrm>
            <a:off x="10100310" y="3051175"/>
            <a:ext cx="180340" cy="29845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>
            <p:custDataLst>
              <p:tags r:id="rId20"/>
            </p:custDataLst>
          </p:nvPr>
        </p:nvSpPr>
        <p:spPr>
          <a:xfrm>
            <a:off x="10300970" y="3051175"/>
            <a:ext cx="180340" cy="29845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>
            <p:custDataLst>
              <p:tags r:id="rId21"/>
            </p:custDataLst>
          </p:nvPr>
        </p:nvSpPr>
        <p:spPr>
          <a:xfrm>
            <a:off x="10501630" y="3051175"/>
            <a:ext cx="180340" cy="29845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>
            <p:custDataLst>
              <p:tags r:id="rId22"/>
            </p:custDataLst>
          </p:nvPr>
        </p:nvSpPr>
        <p:spPr>
          <a:xfrm>
            <a:off x="10702290" y="3051175"/>
            <a:ext cx="180340" cy="29845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>
            <p:custDataLst>
              <p:tags r:id="rId23"/>
            </p:custDataLst>
          </p:nvPr>
        </p:nvSpPr>
        <p:spPr>
          <a:xfrm>
            <a:off x="9997440" y="3943350"/>
            <a:ext cx="537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7030A0"/>
                </a:solidFill>
                <a:latin typeface="+mn-ea"/>
              </a:rPr>
              <a:t>4</a:t>
            </a:r>
            <a:endParaRPr lang="en-US" altLang="zh-CN" sz="36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4"/>
            </p:custDataLst>
          </p:nvPr>
        </p:nvSpPr>
        <p:spPr>
          <a:xfrm>
            <a:off x="10664825" y="4906645"/>
            <a:ext cx="537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7030A0"/>
                </a:solidFill>
                <a:latin typeface="+mn-ea"/>
              </a:rPr>
              <a:t>4</a:t>
            </a:r>
            <a:endParaRPr lang="en-US" altLang="zh-CN" sz="3600">
              <a:solidFill>
                <a:srgbClr val="7030A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 bldLvl="0" animBg="1"/>
      <p:bldP spid="17" grpId="0" bldLvl="0" animBg="1"/>
      <p:bldP spid="19" grpId="0" bldLvl="0" animBg="1"/>
      <p:bldP spid="20" grpId="0" bldLvl="0" animBg="1"/>
      <p:bldP spid="21" grpId="0" bldLvl="0" animBg="1"/>
      <p:bldP spid="22" grpId="0"/>
      <p:bldP spid="23" grpId="0"/>
      <p:bldP spid="25" grpId="0" bldLvl="0" animBg="1"/>
      <p:bldP spid="26" grpId="0" bldLvl="0" animBg="1"/>
      <p:bldP spid="27" grpId="0" bldLvl="0" animBg="1"/>
      <p:bldP spid="28" grpId="0" bldLvl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  <a:endParaRPr lang="zh-CN" altLang="en-US" sz="3200" b="1">
              <a:solidFill>
                <a:srgbClr val="62A83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" name="图片 24" descr="点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509905"/>
            <a:ext cx="431800" cy="4318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20140" y="451485"/>
            <a:ext cx="4174490" cy="532130"/>
            <a:chOff x="1764" y="1263"/>
            <a:chExt cx="6574" cy="838"/>
          </a:xfrm>
        </p:grpSpPr>
        <p:sp>
          <p:nvSpPr>
            <p:cNvPr id="24" name="文本框 23"/>
            <p:cNvSpPr txBox="1"/>
            <p:nvPr>
              <p:custDataLst>
                <p:tags r:id="rId3"/>
              </p:custDataLst>
            </p:nvPr>
          </p:nvSpPr>
          <p:spPr>
            <a:xfrm>
              <a:off x="1764" y="1279"/>
              <a:ext cx="65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想一想，</a:t>
              </a:r>
              <a:r>
                <a:rPr lang="en-US" altLang="zh-CN" sz="2800"/>
                <a:t>    </a:t>
              </a:r>
              <a:r>
                <a:rPr lang="zh-CN" altLang="en-US" sz="2800"/>
                <a:t>有多少个</a:t>
              </a:r>
              <a:r>
                <a:rPr lang="en-US" altLang="zh-CN" sz="2800"/>
                <a:t>    </a:t>
              </a:r>
              <a:r>
                <a:rPr lang="zh-CN" altLang="en-US" sz="2800"/>
                <a:t>？</a:t>
              </a:r>
              <a:endParaRPr lang="zh-CN" altLang="en-US" sz="2800"/>
            </a:p>
          </p:txBody>
        </p:sp>
        <p:pic>
          <p:nvPicPr>
            <p:cNvPr id="2" name="图片 1" descr="拳头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2" y="1263"/>
              <a:ext cx="732" cy="822"/>
            </a:xfrm>
            <a:prstGeom prst="rect">
              <a:avLst/>
            </a:prstGeom>
          </p:spPr>
        </p:pic>
        <p:pic>
          <p:nvPicPr>
            <p:cNvPr id="3" name="图片 2" descr="1个豆子_副本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09" y="1533"/>
              <a:ext cx="385" cy="385"/>
            </a:xfrm>
            <a:prstGeom prst="rect">
              <a:avLst/>
            </a:prstGeom>
          </p:spPr>
        </p:pic>
      </p:grpSp>
      <p:pic>
        <p:nvPicPr>
          <p:cNvPr id="5" name="图片 4" descr="手-2个豆子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935" y="1687195"/>
            <a:ext cx="3794125" cy="4436745"/>
          </a:xfrm>
          <a:prstGeom prst="rect">
            <a:avLst/>
          </a:prstGeom>
        </p:spPr>
      </p:pic>
      <p:pic>
        <p:nvPicPr>
          <p:cNvPr id="6" name="图片 5" descr="手-4个豆子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0570" y="1738630"/>
            <a:ext cx="3651885" cy="438531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9636125" y="5621020"/>
            <a:ext cx="221615" cy="2095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拳头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930" y="2472690"/>
            <a:ext cx="3328670" cy="3731895"/>
          </a:xfrm>
          <a:prstGeom prst="rect">
            <a:avLst/>
          </a:prstGeom>
        </p:spPr>
      </p:pic>
      <p:pic>
        <p:nvPicPr>
          <p:cNvPr id="10" name="图片 9" descr="问号-粉色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2455" y="937260"/>
            <a:ext cx="1047750" cy="133286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10008870" y="5621020"/>
            <a:ext cx="221615" cy="2095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绿点1主图组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7190" y="730885"/>
            <a:ext cx="8897620" cy="3834765"/>
          </a:xfrm>
          <a:prstGeom prst="rect">
            <a:avLst/>
          </a:prstGeom>
        </p:spPr>
      </p:pic>
      <p:pic>
        <p:nvPicPr>
          <p:cNvPr id="10" name="图片 9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565150"/>
            <a:ext cx="431800" cy="4318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20140" y="506730"/>
            <a:ext cx="4174490" cy="532130"/>
            <a:chOff x="1764" y="1263"/>
            <a:chExt cx="6574" cy="838"/>
          </a:xfrm>
        </p:grpSpPr>
        <p:sp>
          <p:nvSpPr>
            <p:cNvPr id="12" name="文本框 11"/>
            <p:cNvSpPr txBox="1"/>
            <p:nvPr>
              <p:custDataLst>
                <p:tags r:id="rId4"/>
              </p:custDataLst>
            </p:nvPr>
          </p:nvSpPr>
          <p:spPr>
            <a:xfrm>
              <a:off x="1764" y="1279"/>
              <a:ext cx="65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想一想，</a:t>
              </a:r>
              <a:r>
                <a:rPr lang="en-US" altLang="zh-CN" sz="2800"/>
                <a:t>    </a:t>
              </a:r>
              <a:r>
                <a:rPr lang="zh-CN" altLang="en-US" sz="2800"/>
                <a:t>有多少个</a:t>
              </a:r>
              <a:r>
                <a:rPr lang="en-US" altLang="zh-CN" sz="2800"/>
                <a:t>    </a:t>
              </a:r>
              <a:r>
                <a:rPr lang="zh-CN" altLang="en-US" sz="2800"/>
                <a:t>？</a:t>
              </a:r>
              <a:endParaRPr lang="zh-CN" altLang="en-US" sz="2800"/>
            </a:p>
          </p:txBody>
        </p:sp>
        <p:pic>
          <p:nvPicPr>
            <p:cNvPr id="14" name="图片 13" descr="拳头_副本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3822" y="1263"/>
              <a:ext cx="732" cy="822"/>
            </a:xfrm>
            <a:prstGeom prst="rect">
              <a:avLst/>
            </a:prstGeom>
          </p:spPr>
        </p:pic>
        <p:pic>
          <p:nvPicPr>
            <p:cNvPr id="15" name="图片 14" descr="1个豆子_副本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7109" y="1533"/>
              <a:ext cx="385" cy="385"/>
            </a:xfrm>
            <a:prstGeom prst="rect">
              <a:avLst/>
            </a:prstGeom>
          </p:spPr>
        </p:pic>
      </p:grpSp>
      <p:pic>
        <p:nvPicPr>
          <p:cNvPr id="16" name="图片 15" descr="加法算式空格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6590" y="5070475"/>
            <a:ext cx="3887470" cy="9004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582795" y="4988560"/>
            <a:ext cx="5378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+mn-ea"/>
              </a:rPr>
              <a:t>4</a:t>
            </a:r>
            <a:endParaRPr lang="en-US" altLang="zh-CN" sz="6600"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76315" y="4966970"/>
            <a:ext cx="5378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+mn-ea"/>
              </a:rPr>
              <a:t>2</a:t>
            </a:r>
            <a:endParaRPr lang="en-US" altLang="zh-CN" sz="6600"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69835" y="4988560"/>
            <a:ext cx="5378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+mn-ea"/>
              </a:rPr>
              <a:t>6</a:t>
            </a:r>
            <a:endParaRPr lang="en-US" altLang="zh-CN" sz="6600">
              <a:latin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212215" y="4714875"/>
            <a:ext cx="3263265" cy="1522730"/>
            <a:chOff x="1909" y="7686"/>
            <a:chExt cx="5139" cy="2398"/>
          </a:xfrm>
        </p:grpSpPr>
        <p:pic>
          <p:nvPicPr>
            <p:cNvPr id="21" name="图片 20" descr="空白气泡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09" y="7686"/>
              <a:ext cx="4713" cy="2382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2458" y="7954"/>
              <a:ext cx="4590" cy="21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3600"/>
                <a:t>4</a:t>
              </a:r>
              <a:r>
                <a:rPr lang="zh-CN" altLang="en-US" sz="3600"/>
                <a:t>加</a:t>
              </a:r>
              <a:r>
                <a:rPr lang="en-US" altLang="zh-CN" sz="3600"/>
                <a:t>1</a:t>
              </a:r>
              <a:r>
                <a:rPr lang="zh-CN" altLang="en-US" sz="3600"/>
                <a:t>等于</a:t>
              </a:r>
              <a:r>
                <a:rPr lang="en-US" altLang="zh-CN" sz="3600"/>
                <a:t>5</a:t>
              </a:r>
              <a:r>
                <a:rPr lang="zh-CN" altLang="en-US" sz="3600"/>
                <a:t>，再加</a:t>
              </a:r>
              <a:r>
                <a:rPr lang="en-US" altLang="zh-CN" sz="3600"/>
                <a:t>1</a:t>
              </a:r>
              <a:r>
                <a:rPr lang="zh-CN" altLang="en-US" sz="3600"/>
                <a:t>就是</a:t>
              </a:r>
              <a:r>
                <a:rPr lang="en-US" altLang="zh-CN" sz="3600"/>
                <a:t>6</a:t>
              </a:r>
              <a:r>
                <a:rPr lang="zh-CN" altLang="en-US" sz="3600"/>
                <a:t>。</a:t>
              </a:r>
              <a:endParaRPr lang="zh-CN" altLang="en-US" sz="3600"/>
            </a:p>
          </p:txBody>
        </p:sp>
      </p:grpSp>
      <p:pic>
        <p:nvPicPr>
          <p:cNvPr id="20" name="图片 19" descr="淘气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25" y="4009390"/>
            <a:ext cx="1322705" cy="2304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" name="图片 35" descr="异形虚线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8145" y="2759710"/>
            <a:ext cx="1833245" cy="1850390"/>
          </a:xfrm>
          <a:prstGeom prst="rect">
            <a:avLst/>
          </a:prstGeom>
        </p:spPr>
      </p:pic>
      <p:pic>
        <p:nvPicPr>
          <p:cNvPr id="4" name="图片 3" descr="蓝花圈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5" y="1187450"/>
            <a:ext cx="4062095" cy="2437130"/>
          </a:xfrm>
          <a:prstGeom prst="rect">
            <a:avLst/>
          </a:prstGeom>
        </p:spPr>
      </p:pic>
      <p:pic>
        <p:nvPicPr>
          <p:cNvPr id="27" name="图片 26" descr="蓝花圈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3810"/>
            <a:ext cx="4062095" cy="243713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83260" y="401320"/>
            <a:ext cx="4611370" cy="532130"/>
            <a:chOff x="1076" y="1058"/>
            <a:chExt cx="7262" cy="838"/>
          </a:xfrm>
        </p:grpSpPr>
        <p:pic>
          <p:nvPicPr>
            <p:cNvPr id="10" name="图片 9" descr="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76" y="1151"/>
              <a:ext cx="680" cy="680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1764" y="1058"/>
              <a:ext cx="6574" cy="839"/>
              <a:chOff x="1764" y="1058"/>
              <a:chExt cx="6574" cy="839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764" y="1075"/>
                <a:ext cx="6575" cy="822"/>
                <a:chOff x="1764" y="1279"/>
                <a:chExt cx="6575" cy="822"/>
              </a:xfrm>
            </p:grpSpPr>
            <p:sp>
              <p:nvSpPr>
                <p:cNvPr id="12" name="文本框 1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1764" y="1279"/>
                  <a:ext cx="6575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800"/>
                    <a:t>猜一猜，</a:t>
                  </a:r>
                  <a:r>
                    <a:rPr lang="en-US" altLang="zh-CN" sz="2800"/>
                    <a:t>    </a:t>
                  </a:r>
                  <a:r>
                    <a:rPr lang="zh-CN" altLang="en-US" sz="2800"/>
                    <a:t>有多少个</a:t>
                  </a:r>
                  <a:r>
                    <a:rPr lang="en-US" altLang="zh-CN" sz="2800"/>
                    <a:t>    </a:t>
                  </a:r>
                  <a:r>
                    <a:rPr lang="zh-CN" altLang="en-US" sz="2800"/>
                    <a:t>？</a:t>
                  </a:r>
                  <a:endParaRPr lang="zh-CN" altLang="en-US" sz="2800"/>
                </a:p>
              </p:txBody>
            </p:sp>
            <p:pic>
              <p:nvPicPr>
                <p:cNvPr id="15" name="图片 14" descr="1个豆子_副本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09" y="1533"/>
                  <a:ext cx="385" cy="385"/>
                </a:xfrm>
                <a:prstGeom prst="rect">
                  <a:avLst/>
                </a:prstGeom>
              </p:spPr>
            </p:pic>
          </p:grpSp>
          <p:pic>
            <p:nvPicPr>
              <p:cNvPr id="2" name="图片 1" descr="拳头2_副本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07" y="1058"/>
                <a:ext cx="632" cy="797"/>
              </a:xfrm>
              <a:prstGeom prst="rect">
                <a:avLst/>
              </a:prstGeom>
            </p:spPr>
          </p:pic>
        </p:grpSp>
      </p:grpSp>
      <p:pic>
        <p:nvPicPr>
          <p:cNvPr id="6" name="图片 5" descr="拳头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0230" y="2146935"/>
            <a:ext cx="1145540" cy="12852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40915" y="1257935"/>
            <a:ext cx="9436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latin typeface="+mn-ea"/>
              </a:rPr>
              <a:t>6</a:t>
            </a:r>
            <a:endParaRPr lang="en-US" altLang="zh-CN" sz="5400">
              <a:latin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819525" y="2886075"/>
            <a:ext cx="221615" cy="2095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758565" y="5370830"/>
            <a:ext cx="221615" cy="2095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034155" y="5370830"/>
            <a:ext cx="221615" cy="2095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拳头2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9105" y="4707255"/>
            <a:ext cx="951865" cy="1200150"/>
          </a:xfrm>
          <a:prstGeom prst="rect">
            <a:avLst/>
          </a:prstGeom>
        </p:spPr>
      </p:pic>
      <p:pic>
        <p:nvPicPr>
          <p:cNvPr id="18" name="图片 17" descr="问号-粉色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5005" y="4043680"/>
            <a:ext cx="497840" cy="633095"/>
          </a:xfrm>
          <a:prstGeom prst="rect">
            <a:avLst/>
          </a:prstGeom>
        </p:spPr>
      </p:pic>
      <p:pic>
        <p:nvPicPr>
          <p:cNvPr id="19" name="图片 18" descr="手-3个豆子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5265" y="4273550"/>
            <a:ext cx="1063625" cy="1698625"/>
          </a:xfrm>
          <a:prstGeom prst="rect">
            <a:avLst/>
          </a:prstGeom>
        </p:spPr>
      </p:pic>
      <p:pic>
        <p:nvPicPr>
          <p:cNvPr id="20" name="图片 19" descr="减法算式空格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4595" y="3095625"/>
            <a:ext cx="4044950" cy="89154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436995" y="2999105"/>
            <a:ext cx="5378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/>
              <a:t>6</a:t>
            </a:r>
            <a:endParaRPr lang="en-US" altLang="zh-CN" sz="6600"/>
          </a:p>
        </p:txBody>
      </p:sp>
      <p:sp>
        <p:nvSpPr>
          <p:cNvPr id="24" name="文本框 23"/>
          <p:cNvSpPr txBox="1"/>
          <p:nvPr/>
        </p:nvSpPr>
        <p:spPr>
          <a:xfrm>
            <a:off x="8038465" y="2999105"/>
            <a:ext cx="5378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/>
              <a:t>3</a:t>
            </a:r>
            <a:endParaRPr lang="en-US" altLang="zh-CN" sz="6600"/>
          </a:p>
        </p:txBody>
      </p:sp>
      <p:sp>
        <p:nvSpPr>
          <p:cNvPr id="25" name="文本框 24"/>
          <p:cNvSpPr txBox="1"/>
          <p:nvPr/>
        </p:nvSpPr>
        <p:spPr>
          <a:xfrm>
            <a:off x="9563100" y="1270000"/>
            <a:ext cx="5378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+mn-ea"/>
              </a:rPr>
              <a:t>3</a:t>
            </a:r>
            <a:endParaRPr lang="en-US" altLang="zh-CN" sz="6600">
              <a:latin typeface="+mn-ea"/>
            </a:endParaRPr>
          </a:p>
        </p:txBody>
      </p:sp>
      <p:pic>
        <p:nvPicPr>
          <p:cNvPr id="26" name="图片 25" descr="红色豆子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3405" y="2929890"/>
            <a:ext cx="614680" cy="614680"/>
          </a:xfrm>
          <a:prstGeom prst="rect">
            <a:avLst/>
          </a:prstGeom>
        </p:spPr>
      </p:pic>
      <p:pic>
        <p:nvPicPr>
          <p:cNvPr id="30" name="图片 29" descr="红色豆子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9865" y="2929890"/>
            <a:ext cx="614680" cy="614680"/>
          </a:xfrm>
          <a:prstGeom prst="rect">
            <a:avLst/>
          </a:prstGeom>
        </p:spPr>
      </p:pic>
      <p:pic>
        <p:nvPicPr>
          <p:cNvPr id="31" name="图片 30" descr="红色豆子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6325" y="2929890"/>
            <a:ext cx="614680" cy="614680"/>
          </a:xfrm>
          <a:prstGeom prst="rect">
            <a:avLst/>
          </a:prstGeom>
        </p:spPr>
      </p:pic>
      <p:pic>
        <p:nvPicPr>
          <p:cNvPr id="37" name="图片 36" descr="红色豆子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3405" y="3851275"/>
            <a:ext cx="614680" cy="614680"/>
          </a:xfrm>
          <a:prstGeom prst="rect">
            <a:avLst/>
          </a:prstGeom>
        </p:spPr>
      </p:pic>
      <p:pic>
        <p:nvPicPr>
          <p:cNvPr id="38" name="图片 37" descr="红色豆子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9865" y="3851275"/>
            <a:ext cx="614680" cy="614680"/>
          </a:xfrm>
          <a:prstGeom prst="rect">
            <a:avLst/>
          </a:prstGeom>
        </p:spPr>
      </p:pic>
      <p:pic>
        <p:nvPicPr>
          <p:cNvPr id="39" name="图片 38" descr="红色豆子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6325" y="3851275"/>
            <a:ext cx="614680" cy="614680"/>
          </a:xfrm>
          <a:prstGeom prst="rect">
            <a:avLst/>
          </a:prstGeom>
        </p:spPr>
      </p:pic>
      <p:pic>
        <p:nvPicPr>
          <p:cNvPr id="41" name="图片 40" descr="箭头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5685" y="3432810"/>
            <a:ext cx="645160" cy="353695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4892675" y="4826635"/>
            <a:ext cx="2566035" cy="1329690"/>
            <a:chOff x="7824" y="7942"/>
            <a:chExt cx="4041" cy="2094"/>
          </a:xfrm>
        </p:grpSpPr>
        <p:pic>
          <p:nvPicPr>
            <p:cNvPr id="42" name="图片 41" descr="长方形气泡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24" y="7942"/>
              <a:ext cx="3990" cy="2094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8384" y="8012"/>
              <a:ext cx="3481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/>
                <a:t>拿走</a:t>
              </a:r>
              <a:r>
                <a:rPr lang="en-US" altLang="zh-CN" sz="3600"/>
                <a:t>3</a:t>
              </a:r>
              <a:r>
                <a:rPr lang="zh-CN" altLang="en-US" sz="3600"/>
                <a:t>个，还剩</a:t>
              </a:r>
              <a:r>
                <a:rPr lang="en-US" altLang="zh-CN" sz="3600"/>
                <a:t>3</a:t>
              </a:r>
              <a:r>
                <a:rPr lang="zh-CN" altLang="en-US" sz="3600"/>
                <a:t>个。</a:t>
              </a:r>
              <a:endParaRPr lang="zh-CN" altLang="en-US" sz="3600"/>
            </a:p>
          </p:txBody>
        </p:sp>
      </p:grpSp>
      <p:pic>
        <p:nvPicPr>
          <p:cNvPr id="45" name="图片 44" descr="画圆上_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03970" y="2886075"/>
            <a:ext cx="2050415" cy="657225"/>
          </a:xfrm>
          <a:prstGeom prst="rect">
            <a:avLst/>
          </a:prstGeom>
        </p:spPr>
      </p:pic>
      <p:pic>
        <p:nvPicPr>
          <p:cNvPr id="47" name="图片 46" descr="画圈下_副本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67140" y="3806825"/>
            <a:ext cx="2186940" cy="650875"/>
          </a:xfrm>
          <a:prstGeom prst="rect">
            <a:avLst/>
          </a:prstGeom>
        </p:spPr>
      </p:pic>
      <p:cxnSp>
        <p:nvCxnSpPr>
          <p:cNvPr id="48" name="直接连接符 47"/>
          <p:cNvCxnSpPr/>
          <p:nvPr/>
        </p:nvCxnSpPr>
        <p:spPr>
          <a:xfrm>
            <a:off x="10468610" y="3726815"/>
            <a:ext cx="537845" cy="822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9681845" y="3717290"/>
            <a:ext cx="537845" cy="822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931910" y="3717290"/>
            <a:ext cx="537845" cy="822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9153525" y="4826635"/>
            <a:ext cx="2566035" cy="1329690"/>
            <a:chOff x="7824" y="7942"/>
            <a:chExt cx="4041" cy="2094"/>
          </a:xfrm>
        </p:grpSpPr>
        <p:pic>
          <p:nvPicPr>
            <p:cNvPr id="52" name="图片 51" descr="长方形气泡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7824" y="7942"/>
              <a:ext cx="3990" cy="2094"/>
            </a:xfrm>
            <a:prstGeom prst="rect">
              <a:avLst/>
            </a:prstGeom>
          </p:spPr>
        </p:pic>
        <p:sp>
          <p:nvSpPr>
            <p:cNvPr id="53" name="文本框 52"/>
            <p:cNvSpPr txBox="1"/>
            <p:nvPr>
              <p:custDataLst>
                <p:tags r:id="rId19"/>
              </p:custDataLst>
            </p:nvPr>
          </p:nvSpPr>
          <p:spPr>
            <a:xfrm>
              <a:off x="8384" y="8012"/>
              <a:ext cx="3481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/>
                <a:t>划掉</a:t>
              </a:r>
              <a:r>
                <a:rPr lang="en-US" altLang="zh-CN" sz="3600"/>
                <a:t>3</a:t>
              </a:r>
              <a:r>
                <a:rPr lang="zh-CN" altLang="en-US" sz="3600"/>
                <a:t>个，还剩</a:t>
              </a:r>
              <a:r>
                <a:rPr lang="en-US" altLang="zh-CN" sz="3600"/>
                <a:t>3</a:t>
              </a:r>
              <a:r>
                <a:rPr lang="zh-CN" altLang="en-US" sz="3600"/>
                <a:t>个。</a:t>
              </a:r>
              <a:endParaRPr lang="zh-CN" altLang="en-US" sz="3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/>
      <p:bldP spid="13" grpId="0" bldLvl="0" animBg="1"/>
      <p:bldP spid="16" grpId="0" bldLvl="0" animBg="1"/>
      <p:bldP spid="23" grpId="0"/>
      <p:bldP spid="24" grpId="0"/>
      <p:bldP spid="23" grpId="1"/>
      <p:bldP spid="24" grpId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120140" y="24193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分一分，填一填。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300355"/>
            <a:ext cx="432000" cy="432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09085" y="577215"/>
            <a:ext cx="4027170" cy="2521585"/>
            <a:chOff x="1127" y="4408"/>
            <a:chExt cx="5202" cy="3307"/>
          </a:xfrm>
        </p:grpSpPr>
        <p:sp>
          <p:nvSpPr>
            <p:cNvPr id="5" name="椭圆 4"/>
            <p:cNvSpPr/>
            <p:nvPr/>
          </p:nvSpPr>
          <p:spPr>
            <a:xfrm>
              <a:off x="1127" y="6505"/>
              <a:ext cx="5202" cy="1210"/>
            </a:xfrm>
            <a:prstGeom prst="ellipse">
              <a:avLst/>
            </a:prstGeom>
            <a:solidFill>
              <a:srgbClr val="FAE8D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267" y="4408"/>
              <a:ext cx="5061" cy="2858"/>
              <a:chOff x="1267" y="4408"/>
              <a:chExt cx="5061" cy="2858"/>
            </a:xfrm>
          </p:grpSpPr>
          <p:pic>
            <p:nvPicPr>
              <p:cNvPr id="2" name="图片 1" descr="左手-空_副本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" y="4408"/>
                <a:ext cx="2424" cy="2858"/>
              </a:xfrm>
              <a:prstGeom prst="rect">
                <a:avLst/>
              </a:prstGeom>
            </p:spPr>
          </p:pic>
          <p:pic>
            <p:nvPicPr>
              <p:cNvPr id="3" name="图片 2" descr="手-6个豆子_副本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0" y="4408"/>
                <a:ext cx="2379" cy="2858"/>
              </a:xfrm>
              <a:prstGeom prst="rect">
                <a:avLst/>
              </a:prstGeom>
            </p:spPr>
          </p:pic>
        </p:grpSp>
      </p:grpSp>
      <p:pic>
        <p:nvPicPr>
          <p:cNvPr id="8" name="图片 7" descr="表格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395" y="3429000"/>
            <a:ext cx="9822815" cy="275272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937760" y="3565525"/>
            <a:ext cx="1020445" cy="1064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7"/>
            </p:custDataLst>
          </p:nvPr>
        </p:nvSpPr>
        <p:spPr>
          <a:xfrm>
            <a:off x="4984750" y="4734560"/>
            <a:ext cx="1020445" cy="1064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>
            <p:custDataLst>
              <p:tags r:id="rId8"/>
            </p:custDataLst>
          </p:nvPr>
        </p:nvSpPr>
        <p:spPr>
          <a:xfrm>
            <a:off x="6118860" y="3562985"/>
            <a:ext cx="1020445" cy="1064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6094095" y="4734560"/>
            <a:ext cx="1020445" cy="1064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7287260" y="3580130"/>
            <a:ext cx="1020445" cy="1064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>
            <p:custDataLst>
              <p:tags r:id="rId11"/>
            </p:custDataLst>
          </p:nvPr>
        </p:nvSpPr>
        <p:spPr>
          <a:xfrm>
            <a:off x="7317740" y="4728210"/>
            <a:ext cx="1020445" cy="1064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>
            <p:custDataLst>
              <p:tags r:id="rId12"/>
            </p:custDataLst>
          </p:nvPr>
        </p:nvSpPr>
        <p:spPr>
          <a:xfrm>
            <a:off x="8506460" y="3566160"/>
            <a:ext cx="1020445" cy="1064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>
            <p:custDataLst>
              <p:tags r:id="rId13"/>
            </p:custDataLst>
          </p:nvPr>
        </p:nvSpPr>
        <p:spPr>
          <a:xfrm>
            <a:off x="8498205" y="4724400"/>
            <a:ext cx="1020445" cy="1064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>
            <p:custDataLst>
              <p:tags r:id="rId14"/>
            </p:custDataLst>
          </p:nvPr>
        </p:nvSpPr>
        <p:spPr>
          <a:xfrm>
            <a:off x="9673590" y="3613785"/>
            <a:ext cx="1020445" cy="1064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矩形 29"/>
          <p:cNvSpPr/>
          <p:nvPr>
            <p:custDataLst>
              <p:tags r:id="rId15"/>
            </p:custDataLst>
          </p:nvPr>
        </p:nvSpPr>
        <p:spPr>
          <a:xfrm>
            <a:off x="9652000" y="4724400"/>
            <a:ext cx="1020445" cy="1064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452235" y="3641090"/>
            <a:ext cx="537845" cy="9220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r>
              <a:rPr lang="en-US" altLang="zh-CN" sz="5400">
                <a:latin typeface="+mn-ea"/>
              </a:rPr>
              <a:t>3</a:t>
            </a:r>
            <a:endParaRPr lang="en-US" altLang="zh-CN" sz="5400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52235" y="4866640"/>
            <a:ext cx="537845" cy="9220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r>
              <a:rPr lang="en-US" altLang="zh-CN" sz="5400">
                <a:latin typeface="+mn-ea"/>
              </a:rPr>
              <a:t>3</a:t>
            </a:r>
            <a:endParaRPr lang="en-US" altLang="zh-CN" sz="5400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60310" y="3641090"/>
            <a:ext cx="537845" cy="9220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r>
              <a:rPr lang="en-US" altLang="zh-CN" sz="5400">
                <a:latin typeface="+mn-ea"/>
              </a:rPr>
              <a:t>4</a:t>
            </a:r>
            <a:endParaRPr lang="en-US" altLang="zh-CN" sz="540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04760" y="4877435"/>
            <a:ext cx="537845" cy="9220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r>
              <a:rPr lang="en-US" altLang="zh-CN" sz="5400">
                <a:latin typeface="+mn-ea"/>
              </a:rPr>
              <a:t>2</a:t>
            </a:r>
            <a:endParaRPr lang="en-US" altLang="zh-CN" sz="5400"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52205" y="3641090"/>
            <a:ext cx="537845" cy="9220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r>
              <a:rPr lang="en-US" altLang="zh-CN" sz="5400">
                <a:latin typeface="+mn-ea"/>
              </a:rPr>
              <a:t>5</a:t>
            </a:r>
            <a:endParaRPr lang="en-US" altLang="zh-CN" sz="5400"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52205" y="4874895"/>
            <a:ext cx="537845" cy="9220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r>
              <a:rPr lang="en-US" altLang="zh-CN" sz="5400">
                <a:latin typeface="+mn-ea"/>
              </a:rPr>
              <a:t>1</a:t>
            </a:r>
            <a:endParaRPr lang="en-US" altLang="zh-CN" sz="5400"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909175" y="3641090"/>
            <a:ext cx="537845" cy="9220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r>
              <a:rPr lang="en-US" altLang="zh-CN" sz="5400">
                <a:latin typeface="+mn-ea"/>
              </a:rPr>
              <a:t>6</a:t>
            </a:r>
            <a:endParaRPr lang="en-US" altLang="zh-CN" sz="5400"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919970" y="4853305"/>
            <a:ext cx="537845" cy="9220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r>
              <a:rPr lang="en-US" altLang="zh-CN" sz="5400">
                <a:latin typeface="+mn-ea"/>
              </a:rPr>
              <a:t>0</a:t>
            </a:r>
            <a:endParaRPr lang="en-US" altLang="zh-CN" sz="5400"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82235" y="4874895"/>
            <a:ext cx="537845" cy="9220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r>
              <a:rPr lang="en-US" altLang="zh-CN" sz="5400">
                <a:latin typeface="+mn-ea"/>
              </a:rPr>
              <a:t>4</a:t>
            </a:r>
            <a:endParaRPr lang="en-US" altLang="zh-CN" sz="5400"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82235" y="3641090"/>
            <a:ext cx="537845" cy="9220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r>
              <a:rPr lang="en-US" altLang="zh-CN" sz="5400">
                <a:latin typeface="+mn-ea"/>
              </a:rPr>
              <a:t>2</a:t>
            </a:r>
            <a:endParaRPr lang="en-US" altLang="zh-CN" sz="540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绿点4-1"/>
          <p:cNvPicPr>
            <a:picLocks noChangeAspect="1"/>
          </p:cNvPicPr>
          <p:nvPr/>
        </p:nvPicPr>
        <p:blipFill>
          <a:blip r:embed="rId1"/>
          <a:srcRect l="5848" t="2540" r="2722" b="3752"/>
          <a:stretch>
            <a:fillRect/>
          </a:stretch>
        </p:blipFill>
        <p:spPr>
          <a:xfrm>
            <a:off x="482600" y="2216150"/>
            <a:ext cx="6226175" cy="3282315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2"/>
            </p:custDataLst>
          </p:nvPr>
        </p:nvSpPr>
        <p:spPr>
          <a:xfrm>
            <a:off x="1115060" y="69723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说一说，填一填。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8180" y="755650"/>
            <a:ext cx="432000" cy="432000"/>
          </a:xfrm>
          <a:prstGeom prst="rect">
            <a:avLst/>
          </a:prstGeom>
        </p:spPr>
      </p:pic>
      <p:pic>
        <p:nvPicPr>
          <p:cNvPr id="4" name="图片 3" descr="绿点4-算式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750" y="2306320"/>
            <a:ext cx="3175000" cy="825500"/>
          </a:xfrm>
          <a:prstGeom prst="rect">
            <a:avLst/>
          </a:prstGeom>
        </p:spPr>
      </p:pic>
      <p:pic>
        <p:nvPicPr>
          <p:cNvPr id="5" name="图片 4" descr="绿点4-算式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385" y="3502660"/>
            <a:ext cx="3305175" cy="824865"/>
          </a:xfrm>
          <a:prstGeom prst="rect">
            <a:avLst/>
          </a:prstGeom>
        </p:spPr>
      </p:pic>
      <p:pic>
        <p:nvPicPr>
          <p:cNvPr id="7" name="图片 6" descr="绿点4-算式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770" y="4672965"/>
            <a:ext cx="3305175" cy="8248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068435" y="2381885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4</a:t>
            </a:r>
            <a:endParaRPr lang="en-US" altLang="zh-CN" sz="4000"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27950" y="2382520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2</a:t>
            </a:r>
            <a:endParaRPr lang="en-US" altLang="zh-CN" sz="4000"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41740" y="3558540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2</a:t>
            </a:r>
            <a:endParaRPr lang="en-US" altLang="zh-CN" sz="4000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67950" y="3563620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4</a:t>
            </a:r>
            <a:endParaRPr lang="en-US" altLang="zh-CN" sz="4000">
              <a:latin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78180" y="1961515"/>
            <a:ext cx="1901190" cy="1043940"/>
            <a:chOff x="1068" y="3540"/>
            <a:chExt cx="2994" cy="1644"/>
          </a:xfrm>
        </p:grpSpPr>
        <p:pic>
          <p:nvPicPr>
            <p:cNvPr id="12" name="图片 11" descr="长方形气泡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8" y="3540"/>
              <a:ext cx="2994" cy="164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226" y="3550"/>
              <a:ext cx="2836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左面盘子有</a:t>
              </a:r>
              <a:r>
                <a:rPr lang="en-US" altLang="zh-CN" sz="2800"/>
                <a:t>2</a:t>
              </a:r>
              <a:r>
                <a:rPr lang="zh-CN" altLang="en-US" sz="2800"/>
                <a:t>个</a:t>
              </a:r>
              <a:r>
                <a:rPr lang="en-US" altLang="zh-CN" sz="2800"/>
                <a:t>     </a:t>
              </a:r>
              <a:r>
                <a:rPr lang="zh-CN" altLang="en-US" sz="2800"/>
                <a:t>。</a:t>
              </a:r>
              <a:endParaRPr lang="zh-CN" altLang="en-US" sz="2800"/>
            </a:p>
          </p:txBody>
        </p:sp>
        <p:pic>
          <p:nvPicPr>
            <p:cNvPr id="14" name="图片 13" descr="苹果_副本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60" y="4254"/>
              <a:ext cx="738" cy="79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5062855" y="1613535"/>
            <a:ext cx="2066290" cy="1379220"/>
            <a:chOff x="1068" y="3071"/>
            <a:chExt cx="3254" cy="2172"/>
          </a:xfrm>
        </p:grpSpPr>
        <p:pic>
          <p:nvPicPr>
            <p:cNvPr id="17" name="图片 16" descr="长方形气泡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68" y="3071"/>
              <a:ext cx="3254" cy="201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>
              <p:custDataLst>
                <p:tags r:id="rId10"/>
              </p:custDataLst>
            </p:nvPr>
          </p:nvSpPr>
          <p:spPr>
            <a:xfrm>
              <a:off x="1328" y="3380"/>
              <a:ext cx="2809" cy="18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800"/>
                <a:t>右面盘子有</a:t>
              </a:r>
              <a:r>
                <a:rPr lang="en-US" altLang="zh-CN" sz="2800"/>
                <a:t>4</a:t>
              </a:r>
              <a:r>
                <a:rPr lang="zh-CN" altLang="en-US" sz="2800"/>
                <a:t>个</a:t>
              </a:r>
              <a:r>
                <a:rPr lang="en-US" altLang="zh-CN" sz="2800"/>
                <a:t>      </a:t>
              </a:r>
              <a:r>
                <a:rPr lang="zh-CN" altLang="en-US" sz="2800"/>
                <a:t>。</a:t>
              </a:r>
              <a:endParaRPr lang="zh-CN" altLang="en-US" sz="2800"/>
            </a:p>
          </p:txBody>
        </p:sp>
        <p:pic>
          <p:nvPicPr>
            <p:cNvPr id="19" name="图片 18" descr="苹果_副本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910" y="4101"/>
              <a:ext cx="738" cy="797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184400" y="4970780"/>
            <a:ext cx="2647315" cy="902335"/>
            <a:chOff x="1068" y="3268"/>
            <a:chExt cx="4169" cy="1421"/>
          </a:xfrm>
        </p:grpSpPr>
        <p:pic>
          <p:nvPicPr>
            <p:cNvPr id="21" name="图片 20" descr="长方形气泡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68" y="3268"/>
              <a:ext cx="4169" cy="1421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>
              <p:custDataLst>
                <p:tags r:id="rId13"/>
              </p:custDataLst>
            </p:nvPr>
          </p:nvSpPr>
          <p:spPr>
            <a:xfrm>
              <a:off x="1226" y="3550"/>
              <a:ext cx="401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一共有</a:t>
              </a:r>
              <a:r>
                <a:rPr lang="en-US" altLang="zh-CN" sz="2800"/>
                <a:t>6</a:t>
              </a:r>
              <a:r>
                <a:rPr lang="zh-CN" altLang="en-US" sz="2800"/>
                <a:t>个</a:t>
              </a:r>
              <a:r>
                <a:rPr lang="en-US" altLang="zh-CN" sz="2800"/>
                <a:t>     </a:t>
              </a:r>
              <a:r>
                <a:rPr lang="zh-CN" altLang="en-US" sz="2800"/>
                <a:t>。</a:t>
              </a:r>
              <a:endParaRPr lang="zh-CN" altLang="en-US" sz="2800"/>
            </a:p>
          </p:txBody>
        </p:sp>
        <p:pic>
          <p:nvPicPr>
            <p:cNvPr id="23" name="图片 22" descr="苹果_副本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4001" y="3575"/>
              <a:ext cx="738" cy="797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1988820" y="4951730"/>
            <a:ext cx="3130550" cy="902335"/>
            <a:chOff x="1068" y="3268"/>
            <a:chExt cx="4930" cy="1421"/>
          </a:xfrm>
        </p:grpSpPr>
        <p:pic>
          <p:nvPicPr>
            <p:cNvPr id="27" name="图片 26" descr="长方形气泡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68" y="3268"/>
              <a:ext cx="4930" cy="1421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1226" y="3550"/>
              <a:ext cx="463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一共有多少个</a:t>
              </a:r>
              <a:r>
                <a:rPr lang="en-US" altLang="zh-CN" sz="2800"/>
                <a:t>     </a:t>
              </a:r>
              <a:r>
                <a:rPr lang="zh-CN" altLang="en-US" sz="2800"/>
                <a:t>？</a:t>
              </a:r>
              <a:endParaRPr lang="zh-CN" altLang="en-US" sz="2800"/>
            </a:p>
          </p:txBody>
        </p:sp>
        <p:pic>
          <p:nvPicPr>
            <p:cNvPr id="29" name="图片 28" descr="苹果_副本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4732" y="3575"/>
              <a:ext cx="738" cy="797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5022850" y="1645285"/>
            <a:ext cx="2557145" cy="1261745"/>
            <a:chOff x="1068" y="3268"/>
            <a:chExt cx="4027" cy="1987"/>
          </a:xfrm>
        </p:grpSpPr>
        <p:pic>
          <p:nvPicPr>
            <p:cNvPr id="32" name="图片 31" descr="长方形气泡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68" y="3268"/>
              <a:ext cx="3341" cy="1987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>
              <p:custDataLst>
                <p:tags r:id="rId19"/>
              </p:custDataLst>
            </p:nvPr>
          </p:nvSpPr>
          <p:spPr>
            <a:xfrm>
              <a:off x="1226" y="3550"/>
              <a:ext cx="3869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右面盘子有</a:t>
              </a:r>
              <a:endParaRPr lang="zh-CN" altLang="en-US" sz="2800"/>
            </a:p>
            <a:p>
              <a:r>
                <a:rPr lang="zh-CN" altLang="en-US" sz="2800"/>
                <a:t>多少个</a:t>
              </a:r>
              <a:r>
                <a:rPr lang="en-US" altLang="zh-CN" sz="2800"/>
                <a:t>     </a:t>
              </a:r>
              <a:r>
                <a:rPr lang="zh-CN" altLang="en-US" sz="2800"/>
                <a:t>？</a:t>
              </a:r>
              <a:endParaRPr lang="zh-CN" altLang="en-US" sz="2800"/>
            </a:p>
          </p:txBody>
        </p:sp>
        <p:pic>
          <p:nvPicPr>
            <p:cNvPr id="34" name="图片 33" descr="苹果_副本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3122" y="4254"/>
              <a:ext cx="738" cy="797"/>
            </a:xfrm>
            <a:prstGeom prst="rect">
              <a:avLst/>
            </a:prstGeom>
          </p:spPr>
        </p:pic>
      </p:grpSp>
      <p:sp>
        <p:nvSpPr>
          <p:cNvPr id="41" name="文本框 40"/>
          <p:cNvSpPr txBox="1"/>
          <p:nvPr/>
        </p:nvSpPr>
        <p:spPr>
          <a:xfrm>
            <a:off x="8820785" y="4708525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4</a:t>
            </a:r>
            <a:endParaRPr lang="en-US" altLang="zh-CN" sz="4000">
              <a:latin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314305" y="4708525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2</a:t>
            </a:r>
            <a:endParaRPr lang="en-US" altLang="zh-CN" sz="4000">
              <a:latin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37845" y="1912620"/>
            <a:ext cx="2294255" cy="1096010"/>
            <a:chOff x="1068" y="3397"/>
            <a:chExt cx="3613" cy="1726"/>
          </a:xfrm>
        </p:grpSpPr>
        <p:pic>
          <p:nvPicPr>
            <p:cNvPr id="44" name="图片 43" descr="长方形气泡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68" y="3397"/>
              <a:ext cx="3575" cy="1726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>
              <p:custDataLst>
                <p:tags r:id="rId22"/>
              </p:custDataLst>
            </p:nvPr>
          </p:nvSpPr>
          <p:spPr>
            <a:xfrm>
              <a:off x="1226" y="3499"/>
              <a:ext cx="3455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左面盘子有</a:t>
              </a:r>
              <a:endParaRPr lang="zh-CN" altLang="en-US" sz="2800"/>
            </a:p>
            <a:p>
              <a:r>
                <a:rPr lang="zh-CN" altLang="en-US" sz="2800"/>
                <a:t>多少个</a:t>
              </a:r>
              <a:r>
                <a:rPr lang="en-US" altLang="zh-CN" sz="2800"/>
                <a:t>      </a:t>
              </a:r>
              <a:r>
                <a:rPr lang="zh-CN" altLang="en-US" sz="2800"/>
                <a:t>？</a:t>
              </a:r>
              <a:endParaRPr lang="zh-CN" altLang="en-US" sz="2800"/>
            </a:p>
          </p:txBody>
        </p:sp>
        <p:pic>
          <p:nvPicPr>
            <p:cNvPr id="46" name="图片 45" descr="苹果_副本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3119" y="4152"/>
              <a:ext cx="738" cy="7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绿点4-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4665" y="1951990"/>
            <a:ext cx="6499860" cy="3723640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1109980" y="75565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说一说，填一填。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78180" y="755650"/>
            <a:ext cx="432000" cy="432000"/>
          </a:xfrm>
          <a:prstGeom prst="rect">
            <a:avLst/>
          </a:prstGeom>
        </p:spPr>
      </p:pic>
      <p:pic>
        <p:nvPicPr>
          <p:cNvPr id="4" name="图片 3" descr="绿点4-算式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4630" y="2693035"/>
            <a:ext cx="3175000" cy="825500"/>
          </a:xfrm>
          <a:prstGeom prst="rect">
            <a:avLst/>
          </a:prstGeom>
        </p:spPr>
      </p:pic>
      <p:pic>
        <p:nvPicPr>
          <p:cNvPr id="5" name="图片 4" descr="绿点4-算式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3055" y="3744595"/>
            <a:ext cx="3305175" cy="8248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399270" y="2744470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4</a:t>
            </a:r>
            <a:endParaRPr lang="en-US" altLang="zh-CN" sz="4000"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18145" y="2739390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2</a:t>
            </a:r>
            <a:endParaRPr lang="en-US" altLang="zh-CN" sz="4000"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88120" y="3769995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2</a:t>
            </a:r>
            <a:endParaRPr lang="en-US" altLang="zh-CN" sz="4000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79100" y="3775075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4</a:t>
            </a:r>
            <a:endParaRPr lang="en-US" altLang="zh-CN" sz="4000">
              <a:latin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 rot="0">
            <a:off x="537845" y="1937385"/>
            <a:ext cx="3491230" cy="690880"/>
            <a:chOff x="1068" y="3394"/>
            <a:chExt cx="5498" cy="1088"/>
          </a:xfrm>
        </p:grpSpPr>
        <p:pic>
          <p:nvPicPr>
            <p:cNvPr id="12" name="图片 11" descr="长方形气泡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8" y="3394"/>
              <a:ext cx="5498" cy="1088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226" y="3550"/>
              <a:ext cx="51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后来又跑来</a:t>
              </a:r>
              <a:r>
                <a:rPr lang="en-US" altLang="zh-CN" sz="2800"/>
                <a:t>4</a:t>
              </a:r>
              <a:r>
                <a:rPr lang="zh-CN" altLang="en-US" sz="2800"/>
                <a:t>只小猫。</a:t>
              </a:r>
              <a:endParaRPr lang="zh-CN" altLang="en-US" sz="2800"/>
            </a:p>
          </p:txBody>
        </p:sp>
      </p:grpSp>
      <p:grpSp>
        <p:nvGrpSpPr>
          <p:cNvPr id="43" name="组合 42"/>
          <p:cNvGrpSpPr/>
          <p:nvPr/>
        </p:nvGrpSpPr>
        <p:grpSpPr>
          <a:xfrm rot="0">
            <a:off x="436245" y="1957070"/>
            <a:ext cx="3866515" cy="760095"/>
            <a:chOff x="-4292" y="4609"/>
            <a:chExt cx="6089" cy="1197"/>
          </a:xfrm>
        </p:grpSpPr>
        <p:pic>
          <p:nvPicPr>
            <p:cNvPr id="44" name="图片 43" descr="长方形气泡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-4292" y="4609"/>
              <a:ext cx="5786" cy="1197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>
              <p:custDataLst>
                <p:tags r:id="rId10"/>
              </p:custDataLst>
            </p:nvPr>
          </p:nvSpPr>
          <p:spPr>
            <a:xfrm>
              <a:off x="-4134" y="4780"/>
              <a:ext cx="593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后来又跑来几只小猫？</a:t>
              </a:r>
              <a:endParaRPr lang="zh-CN" altLang="en-US" sz="2800"/>
            </a:p>
          </p:txBody>
        </p:sp>
      </p:grpSp>
      <p:grpSp>
        <p:nvGrpSpPr>
          <p:cNvPr id="16" name="组合 15"/>
          <p:cNvGrpSpPr/>
          <p:nvPr/>
        </p:nvGrpSpPr>
        <p:grpSpPr>
          <a:xfrm rot="0">
            <a:off x="4700270" y="2011680"/>
            <a:ext cx="2887345" cy="727075"/>
            <a:chOff x="1068" y="3388"/>
            <a:chExt cx="4547" cy="1145"/>
          </a:xfrm>
        </p:grpSpPr>
        <p:pic>
          <p:nvPicPr>
            <p:cNvPr id="17" name="图片 16" descr="长方形气泡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68" y="3388"/>
              <a:ext cx="4324" cy="1145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>
              <p:custDataLst>
                <p:tags r:id="rId12"/>
              </p:custDataLst>
            </p:nvPr>
          </p:nvSpPr>
          <p:spPr>
            <a:xfrm>
              <a:off x="1226" y="3550"/>
              <a:ext cx="438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原来有</a:t>
              </a:r>
              <a:r>
                <a:rPr lang="en-US" altLang="zh-CN" sz="2800"/>
                <a:t>2</a:t>
              </a:r>
              <a:r>
                <a:rPr lang="zh-CN" altLang="en-US" sz="2800"/>
                <a:t>只小猫。</a:t>
              </a:r>
              <a:endParaRPr lang="zh-CN" altLang="en-US" sz="2800"/>
            </a:p>
          </p:txBody>
        </p:sp>
      </p:grpSp>
      <p:grpSp>
        <p:nvGrpSpPr>
          <p:cNvPr id="20" name="组合 19"/>
          <p:cNvGrpSpPr/>
          <p:nvPr/>
        </p:nvGrpSpPr>
        <p:grpSpPr>
          <a:xfrm rot="0">
            <a:off x="2239645" y="5121275"/>
            <a:ext cx="3716020" cy="770890"/>
            <a:chOff x="1068" y="3268"/>
            <a:chExt cx="5852" cy="1214"/>
          </a:xfrm>
        </p:grpSpPr>
        <p:pic>
          <p:nvPicPr>
            <p:cNvPr id="21" name="图片 20" descr="长方形气泡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68" y="3268"/>
              <a:ext cx="5532" cy="1214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>
              <p:custDataLst>
                <p:tags r:id="rId14"/>
              </p:custDataLst>
            </p:nvPr>
          </p:nvSpPr>
          <p:spPr>
            <a:xfrm>
              <a:off x="1260" y="3482"/>
              <a:ext cx="566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现在一共有</a:t>
              </a:r>
              <a:r>
                <a:rPr lang="en-US" altLang="zh-CN" sz="2800"/>
                <a:t>6</a:t>
              </a:r>
              <a:r>
                <a:rPr lang="zh-CN" altLang="en-US" sz="2800"/>
                <a:t>只小猫。</a:t>
              </a:r>
              <a:endParaRPr lang="zh-CN" altLang="en-US" sz="2800"/>
            </a:p>
          </p:txBody>
        </p:sp>
      </p:grpSp>
      <p:grpSp>
        <p:nvGrpSpPr>
          <p:cNvPr id="26" name="组合 25"/>
          <p:cNvGrpSpPr/>
          <p:nvPr/>
        </p:nvGrpSpPr>
        <p:grpSpPr>
          <a:xfrm rot="0">
            <a:off x="2109470" y="5121275"/>
            <a:ext cx="3846195" cy="828040"/>
            <a:chOff x="1068" y="3385"/>
            <a:chExt cx="6057" cy="1304"/>
          </a:xfrm>
        </p:grpSpPr>
        <p:pic>
          <p:nvPicPr>
            <p:cNvPr id="27" name="图片 26" descr="长方形气泡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68" y="3385"/>
              <a:ext cx="5862" cy="1304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1146" y="3635"/>
              <a:ext cx="597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现在一共有几只小猫？</a:t>
              </a:r>
              <a:endParaRPr lang="zh-CN" altLang="en-US" sz="2800"/>
            </a:p>
          </p:txBody>
        </p:sp>
      </p:grpSp>
      <p:grpSp>
        <p:nvGrpSpPr>
          <p:cNvPr id="29" name="组合 28"/>
          <p:cNvGrpSpPr/>
          <p:nvPr/>
        </p:nvGrpSpPr>
        <p:grpSpPr>
          <a:xfrm rot="0">
            <a:off x="4558665" y="2014220"/>
            <a:ext cx="3042285" cy="727075"/>
            <a:chOff x="1068" y="3388"/>
            <a:chExt cx="4791" cy="1145"/>
          </a:xfrm>
        </p:grpSpPr>
        <p:pic>
          <p:nvPicPr>
            <p:cNvPr id="30" name="图片 29" descr="长方形气泡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68" y="3388"/>
              <a:ext cx="4791" cy="1145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>
              <p:custDataLst>
                <p:tags r:id="rId18"/>
              </p:custDataLst>
            </p:nvPr>
          </p:nvSpPr>
          <p:spPr>
            <a:xfrm>
              <a:off x="1226" y="3550"/>
              <a:ext cx="438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原来有几</a:t>
              </a:r>
              <a:r>
                <a:rPr lang="zh-CN" altLang="en-US" sz="2800"/>
                <a:t>只小猫？</a:t>
              </a:r>
              <a:endParaRPr lang="zh-CN" altLang="en-US" sz="2800"/>
            </a:p>
          </p:txBody>
        </p:sp>
      </p:grpSp>
      <p:pic>
        <p:nvPicPr>
          <p:cNvPr id="32" name="图片 31" descr="绿点4-算式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3055" y="4822190"/>
            <a:ext cx="3305175" cy="82486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9087485" y="4867910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4</a:t>
            </a:r>
            <a:endParaRPr lang="en-US" altLang="zh-CN" sz="4000"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579100" y="4867910"/>
            <a:ext cx="537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</a:rPr>
              <a:t>2</a:t>
            </a:r>
            <a:endParaRPr lang="en-US" altLang="zh-CN" sz="4000">
              <a:latin typeface="+mn-ea"/>
            </a:endParaRPr>
          </a:p>
        </p:txBody>
      </p:sp>
      <p:grpSp>
        <p:nvGrpSpPr>
          <p:cNvPr id="35" name="组合 34"/>
          <p:cNvGrpSpPr/>
          <p:nvPr/>
        </p:nvGrpSpPr>
        <p:grpSpPr>
          <a:xfrm rot="0">
            <a:off x="581025" y="1951990"/>
            <a:ext cx="3392170" cy="767715"/>
            <a:chOff x="1068" y="3394"/>
            <a:chExt cx="5342" cy="1209"/>
          </a:xfrm>
        </p:grpSpPr>
        <p:pic>
          <p:nvPicPr>
            <p:cNvPr id="36" name="图片 35" descr="长方形气泡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68" y="3394"/>
              <a:ext cx="4980" cy="1209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>
              <p:custDataLst>
                <p:tags r:id="rId20"/>
              </p:custDataLst>
            </p:nvPr>
          </p:nvSpPr>
          <p:spPr>
            <a:xfrm>
              <a:off x="1226" y="3584"/>
              <a:ext cx="51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后来跑来</a:t>
              </a:r>
              <a:r>
                <a:rPr lang="en-US" altLang="zh-CN" sz="2800"/>
                <a:t>4</a:t>
              </a:r>
              <a:r>
                <a:rPr lang="zh-CN" altLang="en-US" sz="2800"/>
                <a:t>只小猫。</a:t>
              </a:r>
              <a:endParaRPr lang="zh-CN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椭圆 22"/>
          <p:cNvSpPr/>
          <p:nvPr/>
        </p:nvSpPr>
        <p:spPr>
          <a:xfrm>
            <a:off x="608965" y="3093720"/>
            <a:ext cx="6493510" cy="348424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544955"/>
            <a:ext cx="674370" cy="719455"/>
          </a:xfrm>
          <a:prstGeom prst="rect">
            <a:avLst/>
          </a:prstGeom>
        </p:spPr>
      </p:pic>
      <p:pic>
        <p:nvPicPr>
          <p:cNvPr id="4" name="图片 3" descr="加减法组合算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905" y="2534285"/>
            <a:ext cx="3486150" cy="194183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125460" y="2534285"/>
            <a:ext cx="537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+mn-ea"/>
              </a:rPr>
              <a:t>5</a:t>
            </a:r>
            <a:endParaRPr lang="en-US" altLang="zh-CN" sz="48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469120" y="2534285"/>
            <a:ext cx="537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+mn-ea"/>
              </a:rPr>
              <a:t>1</a:t>
            </a:r>
            <a:endParaRPr lang="en-US" altLang="zh-CN" sz="48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812780" y="2534285"/>
            <a:ext cx="537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+mn-ea"/>
              </a:rPr>
              <a:t>6</a:t>
            </a:r>
            <a:endParaRPr lang="en-US" altLang="zh-CN" sz="48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25460" y="3646170"/>
            <a:ext cx="537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+mn-ea"/>
              </a:rPr>
              <a:t>6</a:t>
            </a:r>
            <a:endParaRPr lang="en-US" altLang="zh-CN" sz="48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18955" y="3646170"/>
            <a:ext cx="537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+mn-ea"/>
              </a:rPr>
              <a:t>5</a:t>
            </a:r>
            <a:endParaRPr lang="en-US" altLang="zh-CN" sz="48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812780" y="3646170"/>
            <a:ext cx="537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+mn-ea"/>
              </a:rPr>
              <a:t>1</a:t>
            </a:r>
            <a:endParaRPr lang="en-US" altLang="zh-CN" sz="480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14" name="图片 13" descr="加减法组合算式"/>
          <p:cNvPicPr>
            <a:picLocks noChangeAspect="1"/>
          </p:cNvPicPr>
          <p:nvPr/>
        </p:nvPicPr>
        <p:blipFill>
          <a:blip r:embed="rId5"/>
          <a:srcRect t="52455" r="-1377"/>
          <a:stretch>
            <a:fillRect/>
          </a:stretch>
        </p:blipFill>
        <p:spPr>
          <a:xfrm>
            <a:off x="8002905" y="4692015"/>
            <a:ext cx="3552825" cy="92837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125460" y="4790440"/>
            <a:ext cx="537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+mn-ea"/>
              </a:rPr>
              <a:t>6</a:t>
            </a:r>
            <a:endParaRPr lang="en-US" altLang="zh-CN" sz="48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18955" y="4790440"/>
            <a:ext cx="537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+mn-ea"/>
              </a:rPr>
              <a:t>1</a:t>
            </a:r>
            <a:endParaRPr lang="en-US" altLang="zh-CN" sz="48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812780" y="4790440"/>
            <a:ext cx="537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+mn-ea"/>
              </a:rPr>
              <a:t>5</a:t>
            </a:r>
            <a:endParaRPr lang="en-US" altLang="zh-CN" sz="480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21" name="图片 20" descr="练1-1_副本"/>
          <p:cNvPicPr>
            <a:picLocks noChangeAspect="1"/>
          </p:cNvPicPr>
          <p:nvPr/>
        </p:nvPicPr>
        <p:blipFill>
          <a:blip r:embed="rId6"/>
          <a:srcRect t="-2016" r="32199"/>
          <a:stretch>
            <a:fillRect/>
          </a:stretch>
        </p:blipFill>
        <p:spPr>
          <a:xfrm>
            <a:off x="1047750" y="1951355"/>
            <a:ext cx="4174490" cy="3824605"/>
          </a:xfrm>
          <a:prstGeom prst="rect">
            <a:avLst/>
          </a:prstGeom>
        </p:spPr>
      </p:pic>
      <p:pic>
        <p:nvPicPr>
          <p:cNvPr id="22" name="图片 21" descr="练1-1_副本"/>
          <p:cNvPicPr>
            <a:picLocks noChangeAspect="1"/>
          </p:cNvPicPr>
          <p:nvPr/>
        </p:nvPicPr>
        <p:blipFill>
          <a:blip r:embed="rId6"/>
          <a:srcRect l="78321" t="440" r="41"/>
          <a:stretch>
            <a:fillRect/>
          </a:stretch>
        </p:blipFill>
        <p:spPr>
          <a:xfrm>
            <a:off x="5770245" y="2235200"/>
            <a:ext cx="1332230" cy="3732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椭圆 22"/>
          <p:cNvSpPr/>
          <p:nvPr>
            <p:custDataLst>
              <p:tags r:id="rId1"/>
            </p:custDataLst>
          </p:nvPr>
        </p:nvSpPr>
        <p:spPr>
          <a:xfrm>
            <a:off x="641350" y="2265045"/>
            <a:ext cx="6207125" cy="40862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练一练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544955"/>
            <a:ext cx="674370" cy="719455"/>
          </a:xfrm>
          <a:prstGeom prst="rect">
            <a:avLst/>
          </a:prstGeom>
        </p:spPr>
      </p:pic>
      <p:pic>
        <p:nvPicPr>
          <p:cNvPr id="4" name="图片 3" descr="加减法组合算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6880" y="2998470"/>
            <a:ext cx="3486150" cy="194183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179435" y="2998470"/>
            <a:ext cx="537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+mn-ea"/>
              </a:rPr>
              <a:t>3</a:t>
            </a:r>
            <a:endParaRPr lang="en-US" altLang="zh-CN" sz="48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23095" y="2998470"/>
            <a:ext cx="537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+mn-ea"/>
              </a:rPr>
              <a:t>3</a:t>
            </a:r>
            <a:endParaRPr lang="en-US" altLang="zh-CN" sz="48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866755" y="2998470"/>
            <a:ext cx="537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+mn-ea"/>
              </a:rPr>
              <a:t>6</a:t>
            </a:r>
            <a:endParaRPr lang="en-US" altLang="zh-CN" sz="48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79435" y="4110355"/>
            <a:ext cx="537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+mn-ea"/>
              </a:rPr>
              <a:t>6</a:t>
            </a:r>
            <a:endParaRPr lang="en-US" altLang="zh-CN" sz="48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72930" y="4110355"/>
            <a:ext cx="537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+mn-ea"/>
              </a:rPr>
              <a:t>3</a:t>
            </a:r>
            <a:endParaRPr lang="en-US" altLang="zh-CN" sz="48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866755" y="4110355"/>
            <a:ext cx="537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+mn-ea"/>
              </a:rPr>
              <a:t>3</a:t>
            </a:r>
            <a:endParaRPr lang="en-US" altLang="zh-CN" sz="480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2" name="图片 1" descr="练1-2_副本"/>
          <p:cNvPicPr>
            <a:picLocks noChangeAspect="1"/>
          </p:cNvPicPr>
          <p:nvPr/>
        </p:nvPicPr>
        <p:blipFill>
          <a:blip r:embed="rId7"/>
          <a:srcRect r="58552"/>
          <a:stretch>
            <a:fillRect/>
          </a:stretch>
        </p:blipFill>
        <p:spPr>
          <a:xfrm>
            <a:off x="941070" y="2264410"/>
            <a:ext cx="2625090" cy="3597275"/>
          </a:xfrm>
          <a:prstGeom prst="rect">
            <a:avLst/>
          </a:prstGeom>
        </p:spPr>
      </p:pic>
      <p:pic>
        <p:nvPicPr>
          <p:cNvPr id="14" name="图片 13" descr="练1-2_副本"/>
          <p:cNvPicPr>
            <a:picLocks noChangeAspect="1"/>
          </p:cNvPicPr>
          <p:nvPr/>
        </p:nvPicPr>
        <p:blipFill>
          <a:blip r:embed="rId7"/>
          <a:srcRect l="57410" t="-1377" r="-1123"/>
          <a:stretch>
            <a:fillRect/>
          </a:stretch>
        </p:blipFill>
        <p:spPr>
          <a:xfrm>
            <a:off x="3870325" y="1880870"/>
            <a:ext cx="2768600" cy="3646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commondata" val="eyJoZGlkIjoiMzg5NDUyZTcyMTU0NzM4NWFjZTRhZTBkNjM1M2Q1MTAifQ=="/>
  <p:tag name="COMMONDATA" val="eyJoZGlkIjoiMjE4MjhlOWRhZGFiNWRkNmM2MTZjNTIzOTdlYzUyN2IifQ=="/>
  <p:tag name="KSO_WPP_MARK_KEY" val="cc7686d4-157e-44d2-9f5f-c6aa59f06f5f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WPS 演示</Application>
  <PresentationFormat>宽屏</PresentationFormat>
  <Paragraphs>176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方正大标宋简体</vt:lpstr>
      <vt:lpstr>思源宋体 Heavy</vt:lpstr>
      <vt:lpstr>黑体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421</cp:revision>
  <dcterms:created xsi:type="dcterms:W3CDTF">2019-06-19T02:08:00Z</dcterms:created>
  <dcterms:modified xsi:type="dcterms:W3CDTF">2024-09-02T05:34:19Z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D53B66B39DF741EA99215DA0CBE35E4C_13</vt:lpwstr>
  </property>
</Properties>
</file>