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94" r:id="rId3"/>
    <p:sldId id="288" r:id="rId5"/>
    <p:sldId id="304" r:id="rId6"/>
    <p:sldId id="308" r:id="rId7"/>
    <p:sldId id="286" r:id="rId8"/>
    <p:sldId id="287" r:id="rId9"/>
    <p:sldId id="309" r:id="rId10"/>
    <p:sldId id="310" r:id="rId11"/>
    <p:sldId id="311" r:id="rId12"/>
    <p:sldId id="312" r:id="rId13"/>
    <p:sldId id="314" r:id="rId14"/>
    <p:sldId id="313" r:id="rId15"/>
    <p:sldId id="316" r:id="rId16"/>
    <p:sldId id="289" r:id="rId17"/>
  </p:sldIdLst>
  <p:sldSz cx="12192000" cy="6858000"/>
  <p:notesSz cx="6858000" cy="9144000"/>
  <p:embeddedFontLst>
    <p:embeddedFont>
      <p:font typeface="方正大标宋简体" panose="02000000000000000000" charset="-122"/>
      <p:regular r:id="rId22"/>
    </p:embeddedFont>
    <p:embeddedFont>
      <p:font typeface="楷体" panose="02010609060101010101" charset="-122"/>
      <p:regular r:id="rId23"/>
    </p:embeddedFont>
    <p:embeddedFont>
      <p:font typeface="微软雅黑" panose="020B0503020204020204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1"/>
    <a:srgbClr val="FFFEEC"/>
    <a:srgbClr val="CFDFAA"/>
    <a:srgbClr val="EEF5FC"/>
    <a:srgbClr val="E1AF6C"/>
    <a:srgbClr val="7FBB4D"/>
    <a:srgbClr val="B1D901"/>
    <a:srgbClr val="FFFFFF"/>
    <a:srgbClr val="FDF2D4"/>
    <a:srgbClr val="F8D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9"/>
        <p:guide pos="37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35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5.png"/><Relationship Id="rId7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29.png"/><Relationship Id="rId2" Type="http://schemas.openxmlformats.org/officeDocument/2006/relationships/tags" Target="../tags/tag190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9" Type="http://schemas.openxmlformats.org/officeDocument/2006/relationships/tags" Target="../tags/tag225.xml"/><Relationship Id="rId28" Type="http://schemas.openxmlformats.org/officeDocument/2006/relationships/tags" Target="../tags/tag224.xml"/><Relationship Id="rId27" Type="http://schemas.openxmlformats.org/officeDocument/2006/relationships/tags" Target="../tags/tag223.xml"/><Relationship Id="rId26" Type="http://schemas.openxmlformats.org/officeDocument/2006/relationships/tags" Target="../tags/tag222.xml"/><Relationship Id="rId25" Type="http://schemas.openxmlformats.org/officeDocument/2006/relationships/tags" Target="../tags/tag221.xml"/><Relationship Id="rId24" Type="http://schemas.openxmlformats.org/officeDocument/2006/relationships/tags" Target="../tags/tag220.xml"/><Relationship Id="rId23" Type="http://schemas.openxmlformats.org/officeDocument/2006/relationships/tags" Target="../tags/tag219.xml"/><Relationship Id="rId22" Type="http://schemas.openxmlformats.org/officeDocument/2006/relationships/tags" Target="../tags/tag218.xml"/><Relationship Id="rId21" Type="http://schemas.openxmlformats.org/officeDocument/2006/relationships/tags" Target="../tags/tag217.xml"/><Relationship Id="rId20" Type="http://schemas.openxmlformats.org/officeDocument/2006/relationships/tags" Target="../tags/tag216.xml"/><Relationship Id="rId2" Type="http://schemas.openxmlformats.org/officeDocument/2006/relationships/tags" Target="../tags/tag203.xml"/><Relationship Id="rId19" Type="http://schemas.openxmlformats.org/officeDocument/2006/relationships/tags" Target="../tags/tag215.xml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20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0" Type="http://schemas.openxmlformats.org/officeDocument/2006/relationships/image" Target="../media/image29.png"/><Relationship Id="rId1" Type="http://schemas.openxmlformats.org/officeDocument/2006/relationships/tags" Target="../tags/tag22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image" Target="../media/image53.png"/><Relationship Id="rId10" Type="http://schemas.openxmlformats.org/officeDocument/2006/relationships/image" Target="../media/image29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9.png"/><Relationship Id="rId3" Type="http://schemas.openxmlformats.org/officeDocument/2006/relationships/tags" Target="../tags/tag6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12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3" Type="http://schemas.openxmlformats.org/officeDocument/2006/relationships/notesSlide" Target="../notesSlides/notesSlide2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102.xml"/><Relationship Id="rId40" Type="http://schemas.openxmlformats.org/officeDocument/2006/relationships/tags" Target="../tags/tag101.xml"/><Relationship Id="rId4" Type="http://schemas.openxmlformats.org/officeDocument/2006/relationships/tags" Target="../tags/tag73.xml"/><Relationship Id="rId39" Type="http://schemas.openxmlformats.org/officeDocument/2006/relationships/tags" Target="../tags/tag100.xml"/><Relationship Id="rId38" Type="http://schemas.openxmlformats.org/officeDocument/2006/relationships/tags" Target="../tags/tag99.xml"/><Relationship Id="rId37" Type="http://schemas.openxmlformats.org/officeDocument/2006/relationships/tags" Target="../tags/tag98.xml"/><Relationship Id="rId36" Type="http://schemas.openxmlformats.org/officeDocument/2006/relationships/tags" Target="../tags/tag97.xml"/><Relationship Id="rId35" Type="http://schemas.openxmlformats.org/officeDocument/2006/relationships/image" Target="../media/image16.png"/><Relationship Id="rId34" Type="http://schemas.openxmlformats.org/officeDocument/2006/relationships/image" Target="../media/image15.png"/><Relationship Id="rId33" Type="http://schemas.openxmlformats.org/officeDocument/2006/relationships/tags" Target="../tags/tag96.xml"/><Relationship Id="rId32" Type="http://schemas.openxmlformats.org/officeDocument/2006/relationships/tags" Target="../tags/tag95.xml"/><Relationship Id="rId31" Type="http://schemas.openxmlformats.org/officeDocument/2006/relationships/tags" Target="../tags/tag94.xml"/><Relationship Id="rId30" Type="http://schemas.openxmlformats.org/officeDocument/2006/relationships/tags" Target="../tags/tag93.xml"/><Relationship Id="rId3" Type="http://schemas.openxmlformats.org/officeDocument/2006/relationships/tags" Target="../tags/tag72.xml"/><Relationship Id="rId29" Type="http://schemas.openxmlformats.org/officeDocument/2006/relationships/tags" Target="../tags/tag9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image" Target="../media/image14.png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image" Target="../media/image11.png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image" Target="../media/image13.png"/><Relationship Id="rId14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9.png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3" Type="http://schemas.openxmlformats.org/officeDocument/2006/relationships/notesSlide" Target="../notesSlides/notesSlide3.xml"/><Relationship Id="rId52" Type="http://schemas.openxmlformats.org/officeDocument/2006/relationships/slideLayout" Target="../slideLayouts/slideLayout2.xml"/><Relationship Id="rId51" Type="http://schemas.openxmlformats.org/officeDocument/2006/relationships/tags" Target="../tags/tag136.xml"/><Relationship Id="rId50" Type="http://schemas.openxmlformats.org/officeDocument/2006/relationships/tags" Target="../tags/tag135.xml"/><Relationship Id="rId5" Type="http://schemas.openxmlformats.org/officeDocument/2006/relationships/image" Target="../media/image11.png"/><Relationship Id="rId49" Type="http://schemas.openxmlformats.org/officeDocument/2006/relationships/tags" Target="../tags/tag134.xml"/><Relationship Id="rId48" Type="http://schemas.openxmlformats.org/officeDocument/2006/relationships/tags" Target="../tags/tag133.xml"/><Relationship Id="rId47" Type="http://schemas.openxmlformats.org/officeDocument/2006/relationships/tags" Target="../tags/tag132.xml"/><Relationship Id="rId46" Type="http://schemas.openxmlformats.org/officeDocument/2006/relationships/tags" Target="../tags/tag131.xml"/><Relationship Id="rId45" Type="http://schemas.openxmlformats.org/officeDocument/2006/relationships/image" Target="../media/image16.png"/><Relationship Id="rId44" Type="http://schemas.openxmlformats.org/officeDocument/2006/relationships/tags" Target="../tags/tag130.xml"/><Relationship Id="rId43" Type="http://schemas.openxmlformats.org/officeDocument/2006/relationships/image" Target="../media/image24.png"/><Relationship Id="rId42" Type="http://schemas.openxmlformats.org/officeDocument/2006/relationships/image" Target="../media/image23.png"/><Relationship Id="rId41" Type="http://schemas.openxmlformats.org/officeDocument/2006/relationships/image" Target="../media/image22.png"/><Relationship Id="rId40" Type="http://schemas.openxmlformats.org/officeDocument/2006/relationships/image" Target="../media/image21.png"/><Relationship Id="rId4" Type="http://schemas.openxmlformats.org/officeDocument/2006/relationships/tags" Target="../tags/tag105.xml"/><Relationship Id="rId39" Type="http://schemas.openxmlformats.org/officeDocument/2006/relationships/image" Target="../media/image20.png"/><Relationship Id="rId38" Type="http://schemas.openxmlformats.org/officeDocument/2006/relationships/image" Target="../media/image19.png"/><Relationship Id="rId37" Type="http://schemas.openxmlformats.org/officeDocument/2006/relationships/image" Target="../media/image18.png"/><Relationship Id="rId36" Type="http://schemas.openxmlformats.org/officeDocument/2006/relationships/image" Target="../media/image15.png"/><Relationship Id="rId35" Type="http://schemas.openxmlformats.org/officeDocument/2006/relationships/tags" Target="../tags/tag129.xml"/><Relationship Id="rId34" Type="http://schemas.openxmlformats.org/officeDocument/2006/relationships/tags" Target="../tags/tag128.xml"/><Relationship Id="rId33" Type="http://schemas.openxmlformats.org/officeDocument/2006/relationships/tags" Target="../tags/tag127.xml"/><Relationship Id="rId32" Type="http://schemas.openxmlformats.org/officeDocument/2006/relationships/tags" Target="../tags/tag126.xml"/><Relationship Id="rId31" Type="http://schemas.openxmlformats.org/officeDocument/2006/relationships/tags" Target="../tags/tag125.xml"/><Relationship Id="rId30" Type="http://schemas.openxmlformats.org/officeDocument/2006/relationships/tags" Target="../tags/tag124.xml"/><Relationship Id="rId3" Type="http://schemas.openxmlformats.org/officeDocument/2006/relationships/tags" Target="../tags/tag104.xml"/><Relationship Id="rId29" Type="http://schemas.openxmlformats.org/officeDocument/2006/relationships/tags" Target="../tags/tag123.xml"/><Relationship Id="rId28" Type="http://schemas.openxmlformats.org/officeDocument/2006/relationships/tags" Target="../tags/tag122.xml"/><Relationship Id="rId27" Type="http://schemas.openxmlformats.org/officeDocument/2006/relationships/tags" Target="../tags/tag121.xml"/><Relationship Id="rId26" Type="http://schemas.openxmlformats.org/officeDocument/2006/relationships/image" Target="../media/image14.png"/><Relationship Id="rId25" Type="http://schemas.openxmlformats.org/officeDocument/2006/relationships/tags" Target="../tags/tag120.xml"/><Relationship Id="rId24" Type="http://schemas.openxmlformats.org/officeDocument/2006/relationships/tags" Target="../tags/tag119.xml"/><Relationship Id="rId23" Type="http://schemas.openxmlformats.org/officeDocument/2006/relationships/tags" Target="../tags/tag118.xml"/><Relationship Id="rId22" Type="http://schemas.openxmlformats.org/officeDocument/2006/relationships/tags" Target="../tags/tag117.xml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image" Target="../media/image17.png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image" Target="../media/image13.png"/><Relationship Id="rId16" Type="http://schemas.openxmlformats.org/officeDocument/2006/relationships/image" Target="../media/image8.png"/><Relationship Id="rId15" Type="http://schemas.openxmlformats.org/officeDocument/2006/relationships/image" Target="../media/image10.png"/><Relationship Id="rId14" Type="http://schemas.openxmlformats.org/officeDocument/2006/relationships/tags" Target="../tags/tag112.xml"/><Relationship Id="rId13" Type="http://schemas.openxmlformats.org/officeDocument/2006/relationships/image" Target="../media/image9.png"/><Relationship Id="rId12" Type="http://schemas.openxmlformats.org/officeDocument/2006/relationships/tags" Target="../tags/tag111.xml"/><Relationship Id="rId11" Type="http://schemas.openxmlformats.org/officeDocument/2006/relationships/image" Target="../media/image12.png"/><Relationship Id="rId10" Type="http://schemas.openxmlformats.org/officeDocument/2006/relationships/tags" Target="../tags/tag110.xml"/><Relationship Id="rId1" Type="http://schemas.openxmlformats.org/officeDocument/2006/relationships/tags" Target="../tags/tag1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6" Type="http://schemas.openxmlformats.org/officeDocument/2006/relationships/tags" Target="../tags/tag140.xml"/><Relationship Id="rId5" Type="http://schemas.openxmlformats.org/officeDocument/2006/relationships/image" Target="../media/image9.png"/><Relationship Id="rId4" Type="http://schemas.openxmlformats.org/officeDocument/2006/relationships/tags" Target="../tags/tag139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63.xml"/><Relationship Id="rId34" Type="http://schemas.openxmlformats.org/officeDocument/2006/relationships/tags" Target="../tags/tag162.xml"/><Relationship Id="rId33" Type="http://schemas.openxmlformats.org/officeDocument/2006/relationships/tags" Target="../tags/tag161.xml"/><Relationship Id="rId32" Type="http://schemas.openxmlformats.org/officeDocument/2006/relationships/tags" Target="../tags/tag160.xml"/><Relationship Id="rId31" Type="http://schemas.openxmlformats.org/officeDocument/2006/relationships/tags" Target="../tags/tag159.xml"/><Relationship Id="rId30" Type="http://schemas.openxmlformats.org/officeDocument/2006/relationships/tags" Target="../tags/tag158.xml"/><Relationship Id="rId3" Type="http://schemas.openxmlformats.org/officeDocument/2006/relationships/tags" Target="../tags/tag138.xml"/><Relationship Id="rId29" Type="http://schemas.openxmlformats.org/officeDocument/2006/relationships/tags" Target="../tags/tag157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image" Target="../media/image25.png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164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tags" Target="../tags/tag167.xml"/><Relationship Id="rId4" Type="http://schemas.openxmlformats.org/officeDocument/2006/relationships/image" Target="../media/image30.png"/><Relationship Id="rId3" Type="http://schemas.openxmlformats.org/officeDocument/2006/relationships/tags" Target="../tags/tag166.xml"/><Relationship Id="rId2" Type="http://schemas.openxmlformats.org/officeDocument/2006/relationships/image" Target="../media/image29.png"/><Relationship Id="rId1" Type="http://schemas.openxmlformats.org/officeDocument/2006/relationships/tags" Target="../tags/tag16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83.xml"/><Relationship Id="rId2" Type="http://schemas.openxmlformats.org/officeDocument/2006/relationships/image" Target="../media/image32.png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3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tags" Target="../tags/tag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2515" y="622300"/>
            <a:ext cx="10525760" cy="5583555"/>
            <a:chOff x="1689" y="980"/>
            <a:chExt cx="16576" cy="8793"/>
          </a:xfrm>
        </p:grpSpPr>
        <p:grpSp>
          <p:nvGrpSpPr>
            <p:cNvPr id="19" name="组合 18"/>
            <p:cNvGrpSpPr/>
            <p:nvPr/>
          </p:nvGrpSpPr>
          <p:grpSpPr>
            <a:xfrm>
              <a:off x="1689" y="980"/>
              <a:ext cx="16577" cy="8764"/>
              <a:chOff x="3048" y="235"/>
              <a:chExt cx="16577" cy="8764"/>
            </a:xfrm>
          </p:grpSpPr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131" y="2770"/>
                <a:ext cx="7073" cy="174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p>
                <a:pPr algn="l"/>
                <a:r>
                  <a:rPr lang="zh-CN" altLang="en-US" sz="6600" spc="189">
                    <a:solidFill>
                      <a:srgbClr val="000000"/>
                    </a:solidFill>
                    <a:latin typeface="方正大标宋简体" panose="02000000000000000000" charset="-122"/>
                    <a:ea typeface="方正大标宋简体" panose="02000000000000000000" charset="-122"/>
                    <a:cs typeface="思源宋体 Heavy" panose="02020900000000000000" charset="-122"/>
                    <a:sym typeface="+mn-ea"/>
                  </a:rPr>
                  <a:t>整理与复习</a:t>
                </a:r>
                <a:endParaRPr lang="zh-CN" altLang="en-US" sz="6600" spc="189">
                  <a:solidFill>
                    <a:srgbClr val="00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思源宋体 Heavy" panose="02020900000000000000" charset="-122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048" y="235"/>
                <a:ext cx="15362" cy="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p>
                <a:pPr algn="l">
                  <a:lnSpc>
                    <a:spcPts val="4760"/>
                  </a:lnSpc>
                </a:pP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一年级上册  第一单元  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生活中的数</a:t>
                </a:r>
                <a:r>
                  <a:rPr lang="zh-CN" altLang="en-US" sz="3200" b="1" dirty="0">
                    <a:solidFill>
                      <a:srgbClr val="62A83A"/>
                    </a:solidFill>
                    <a:effectLst/>
                    <a:latin typeface="方正大标宋简体" panose="02000000000000000000" charset="-122"/>
                    <a:ea typeface="方正大标宋简体" panose="02000000000000000000" charset="-122"/>
                    <a:cs typeface="方正大标宋简体" panose="02000000000000000000" charset="-122"/>
                    <a:sym typeface="+mn-ea"/>
                  </a:rPr>
                  <a:t> </a:t>
                </a:r>
                <a:endPara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endParaRPr>
              </a:p>
            </p:txBody>
          </p:sp>
          <p:sp>
            <p:nvSpPr>
              <p:cNvPr id="16" name="Freeform 3"/>
              <p:cNvSpPr/>
              <p:nvPr/>
            </p:nvSpPr>
            <p:spPr>
              <a:xfrm flipH="1">
                <a:off x="14411" y="772"/>
                <a:ext cx="5214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3331507" h="5896473">
                    <a:moveTo>
                      <a:pt x="3331507" y="0"/>
                    </a:moveTo>
                    <a:lnTo>
                      <a:pt x="0" y="0"/>
                    </a:lnTo>
                    <a:lnTo>
                      <a:pt x="0" y="5896472"/>
                    </a:lnTo>
                    <a:lnTo>
                      <a:pt x="3331507" y="5896472"/>
                    </a:lnTo>
                    <a:lnTo>
                      <a:pt x="3331507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27" name="组合 26"/>
            <p:cNvGrpSpPr/>
            <p:nvPr/>
          </p:nvGrpSpPr>
          <p:grpSpPr>
            <a:xfrm rot="0">
              <a:off x="9737" y="7283"/>
              <a:ext cx="5452" cy="2491"/>
              <a:chOff x="11344" y="7316"/>
              <a:chExt cx="5452" cy="2491"/>
            </a:xfrm>
          </p:grpSpPr>
          <p:pic>
            <p:nvPicPr>
              <p:cNvPr id="28" name="图片 27" descr="一上笑笑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5272" y="7349"/>
                <a:ext cx="1524" cy="2458"/>
              </a:xfrm>
              <a:prstGeom prst="rect">
                <a:avLst/>
              </a:prstGeom>
            </p:spPr>
          </p:pic>
          <p:pic>
            <p:nvPicPr>
              <p:cNvPr id="29" name="图片 28" descr="一上奇思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3967" y="7349"/>
                <a:ext cx="1421" cy="2431"/>
              </a:xfrm>
              <a:prstGeom prst="rect">
                <a:avLst/>
              </a:prstGeom>
            </p:spPr>
          </p:pic>
          <p:pic>
            <p:nvPicPr>
              <p:cNvPr id="30" name="图片 29" descr="一上妙想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2771" y="7384"/>
                <a:ext cx="1441" cy="2423"/>
              </a:xfrm>
              <a:prstGeom prst="rect">
                <a:avLst/>
              </a:prstGeom>
            </p:spPr>
          </p:pic>
          <p:pic>
            <p:nvPicPr>
              <p:cNvPr id="31" name="图片 30" descr="一上淘气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11344" y="7316"/>
                <a:ext cx="1427" cy="249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28420" y="168814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数一数，连一连。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5" name="图片 4" descr="练一练4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" y="1800860"/>
            <a:ext cx="424180" cy="351790"/>
          </a:xfrm>
          <a:prstGeom prst="rect">
            <a:avLst/>
          </a:prstGeom>
        </p:spPr>
      </p:pic>
      <p:pic>
        <p:nvPicPr>
          <p:cNvPr id="6" name="图片 5" descr="练习4"/>
          <p:cNvPicPr>
            <a:picLocks noChangeAspect="1"/>
          </p:cNvPicPr>
          <p:nvPr/>
        </p:nvPicPr>
        <p:blipFill>
          <a:blip r:embed="rId5"/>
          <a:srcRect l="1375" r="2024"/>
          <a:stretch>
            <a:fillRect/>
          </a:stretch>
        </p:blipFill>
        <p:spPr>
          <a:xfrm>
            <a:off x="504190" y="2541905"/>
            <a:ext cx="11271885" cy="29527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62430" y="237617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12335" y="237363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374255" y="236347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313670" y="229679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824355" y="524573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592955" y="519176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7469505" y="515366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10310495" y="517017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47850" y="3961765"/>
            <a:ext cx="5703570" cy="577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4953635" y="3961765"/>
            <a:ext cx="5703570" cy="577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 flipH="1">
            <a:off x="2108835" y="3973195"/>
            <a:ext cx="5431155" cy="5664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 flipV="1">
            <a:off x="4869180" y="3973195"/>
            <a:ext cx="5619115" cy="5664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28420" y="1688465"/>
            <a:ext cx="811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</a:t>
            </a:r>
            <a:r>
              <a:rPr lang="en-US" altLang="zh-CN" sz="2800">
                <a:latin typeface="+mn-ea"/>
                <a:cs typeface="+mn-ea"/>
              </a:rPr>
              <a:t>  </a:t>
            </a:r>
            <a:r>
              <a:rPr lang="zh-CN" altLang="en-US" sz="2800">
                <a:latin typeface="+mn-ea"/>
                <a:cs typeface="+mn-ea"/>
              </a:rPr>
              <a:t>和</a:t>
            </a:r>
            <a:r>
              <a:rPr lang="en-US" altLang="zh-CN" sz="2800">
                <a:latin typeface="+mn-ea"/>
                <a:cs typeface="+mn-ea"/>
              </a:rPr>
              <a:t>   </a:t>
            </a:r>
            <a:r>
              <a:rPr lang="zh-CN" altLang="en-US" sz="2800">
                <a:latin typeface="+mn-ea"/>
                <a:cs typeface="+mn-ea"/>
              </a:rPr>
              <a:t>哪个多？先圈一圈，再数一数，填一填。</a:t>
            </a:r>
            <a:r>
              <a:rPr lang="en-US" altLang="zh-CN" sz="2800">
                <a:latin typeface="+mn-ea"/>
                <a:cs typeface="+mn-ea"/>
              </a:rPr>
              <a:t>    </a:t>
            </a:r>
            <a:endParaRPr lang="en-US" altLang="zh-CN" sz="2800">
              <a:latin typeface="+mn-ea"/>
              <a:cs typeface="+mn-ea"/>
            </a:endParaRPr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3" name="图片 2" descr="题号5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1804670"/>
            <a:ext cx="427990" cy="357505"/>
          </a:xfrm>
          <a:prstGeom prst="rect">
            <a:avLst/>
          </a:prstGeom>
        </p:spPr>
      </p:pic>
      <p:pic>
        <p:nvPicPr>
          <p:cNvPr id="12" name="图片 11" descr="玻璃杯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160" y="1640205"/>
            <a:ext cx="358775" cy="521970"/>
          </a:xfrm>
          <a:prstGeom prst="rect">
            <a:avLst/>
          </a:prstGeom>
        </p:spPr>
      </p:pic>
      <p:pic>
        <p:nvPicPr>
          <p:cNvPr id="14" name="图片 13" descr="吸管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250" y="1650365"/>
            <a:ext cx="226060" cy="489585"/>
          </a:xfrm>
          <a:prstGeom prst="rect">
            <a:avLst/>
          </a:prstGeom>
        </p:spPr>
      </p:pic>
      <p:pic>
        <p:nvPicPr>
          <p:cNvPr id="17" name="图片 16" descr="练习5"/>
          <p:cNvPicPr>
            <a:picLocks noChangeAspect="1"/>
          </p:cNvPicPr>
          <p:nvPr/>
        </p:nvPicPr>
        <p:blipFill>
          <a:blip r:embed="rId7"/>
          <a:srcRect l="1067" t="6531" r="1139" b="3550"/>
          <a:stretch>
            <a:fillRect/>
          </a:stretch>
        </p:blipFill>
        <p:spPr>
          <a:xfrm>
            <a:off x="536575" y="2750820"/>
            <a:ext cx="11273790" cy="3047365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1631315" y="2777490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480310" y="2777490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202305" y="2777490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012565" y="2777490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73295" y="2777490"/>
            <a:ext cx="33909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382895" y="2994660"/>
            <a:ext cx="285750" cy="116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>
            <p:custDataLst>
              <p:tags r:id="rId8"/>
            </p:custDataLst>
          </p:nvPr>
        </p:nvSpPr>
        <p:spPr>
          <a:xfrm>
            <a:off x="1765935" y="22555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2623820" y="22555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3320415" y="22555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151630" y="22555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2"/>
            </p:custDataLst>
          </p:nvPr>
        </p:nvSpPr>
        <p:spPr>
          <a:xfrm>
            <a:off x="4788535" y="22555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5760085" y="27508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4"/>
            </p:custDataLst>
          </p:nvPr>
        </p:nvSpPr>
        <p:spPr>
          <a:xfrm>
            <a:off x="8220075" y="3072765"/>
            <a:ext cx="67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4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9865995" y="3082925"/>
            <a:ext cx="67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4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>
            <p:custDataLst>
              <p:tags r:id="rId16"/>
            </p:custDataLst>
          </p:nvPr>
        </p:nvSpPr>
        <p:spPr>
          <a:xfrm>
            <a:off x="1631315" y="4225925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>
            <p:custDataLst>
              <p:tags r:id="rId17"/>
            </p:custDataLst>
          </p:nvPr>
        </p:nvSpPr>
        <p:spPr>
          <a:xfrm>
            <a:off x="2480310" y="4289425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18"/>
            </p:custDataLst>
          </p:nvPr>
        </p:nvSpPr>
        <p:spPr>
          <a:xfrm>
            <a:off x="3202305" y="4289425"/>
            <a:ext cx="61341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19"/>
            </p:custDataLst>
          </p:nvPr>
        </p:nvSpPr>
        <p:spPr>
          <a:xfrm>
            <a:off x="5064125" y="4289425"/>
            <a:ext cx="339090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>
            <p:custDataLst>
              <p:tags r:id="rId20"/>
            </p:custDataLst>
          </p:nvPr>
        </p:nvSpPr>
        <p:spPr>
          <a:xfrm>
            <a:off x="3973195" y="4289425"/>
            <a:ext cx="1090295" cy="141795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21"/>
            </p:custDataLst>
          </p:nvPr>
        </p:nvSpPr>
        <p:spPr>
          <a:xfrm>
            <a:off x="1741805" y="567880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2"/>
            </p:custDataLst>
          </p:nvPr>
        </p:nvSpPr>
        <p:spPr>
          <a:xfrm>
            <a:off x="2570480" y="567055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3"/>
            </p:custDataLst>
          </p:nvPr>
        </p:nvSpPr>
        <p:spPr>
          <a:xfrm>
            <a:off x="3324225" y="567563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4"/>
            </p:custDataLst>
          </p:nvPr>
        </p:nvSpPr>
        <p:spPr>
          <a:xfrm>
            <a:off x="4034790" y="568706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5"/>
            </p:custDataLst>
          </p:nvPr>
        </p:nvSpPr>
        <p:spPr>
          <a:xfrm>
            <a:off x="4915535" y="567690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6"/>
            </p:custDataLst>
          </p:nvPr>
        </p:nvSpPr>
        <p:spPr>
          <a:xfrm>
            <a:off x="5675630" y="567690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7"/>
            </p:custDataLst>
          </p:nvPr>
        </p:nvSpPr>
        <p:spPr>
          <a:xfrm>
            <a:off x="6470015" y="566674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28"/>
            </p:custDataLst>
          </p:nvPr>
        </p:nvSpPr>
        <p:spPr>
          <a:xfrm>
            <a:off x="8150860" y="4583430"/>
            <a:ext cx="67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4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29"/>
            </p:custDataLst>
          </p:nvPr>
        </p:nvSpPr>
        <p:spPr>
          <a:xfrm>
            <a:off x="9802495" y="4583430"/>
            <a:ext cx="672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4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5" grpId="0" animBg="1"/>
      <p:bldP spid="26" grpId="0" animBg="1"/>
      <p:bldP spid="27" grpId="0" animBg="1"/>
      <p:bldP spid="28" grpId="0" animBg="1"/>
      <p:bldP spid="30" grpId="0" animBg="1"/>
      <p:bldP spid="40" grpId="0" bldLvl="0" animBg="1"/>
      <p:bldP spid="41" grpId="0" bldLvl="0" animBg="1"/>
      <p:bldP spid="42" grpId="0" bldLvl="0" animBg="1"/>
      <p:bldP spid="44" grpId="0" bldLvl="0" animBg="1"/>
      <p:bldP spid="46" grpId="0" bldLvl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练习6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62620" y="2107565"/>
            <a:ext cx="3456000" cy="3409709"/>
          </a:xfrm>
          <a:prstGeom prst="rect">
            <a:avLst/>
          </a:prstGeom>
        </p:spPr>
      </p:pic>
      <p:pic>
        <p:nvPicPr>
          <p:cNvPr id="30774" name="图片 7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35635" y="2113915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5" name="图片 11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35635" y="2931795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6" name="图片 12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35635" y="3749675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7" name="图片 13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35635" y="4567555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8" name="图片 14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35635" y="5385435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9" name="图片 15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46010" y="2107565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0" name="图片 16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46010" y="2926715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1" name="图片 17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46010" y="3745865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2" name="图片 18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46010" y="4565015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3" name="图片 19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46010" y="5384165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6" name="图片 1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855" y="21793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7" name="图片 2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410" y="21793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8" name="图片 21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965" y="21793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3" name="图片 22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60" y="37795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4" name="图片 23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0" y="37795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5" name="图片 24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020" y="3779520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0" name="图片 25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40" y="5393055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1" name="图片 26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075" y="5393055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2" name="图片 27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10" y="5393055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8" name="图片 8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1368425" y="2052320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9" name="图片 28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192020" y="2052320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6" name="图片 29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181860" y="3677920"/>
            <a:ext cx="815340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7" name="图片 30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900680" y="3677920"/>
            <a:ext cx="815340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4" name="图片 31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5219700" y="4488815"/>
            <a:ext cx="81216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5" name="图片 32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4458335" y="4488815"/>
            <a:ext cx="81216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2" name="图片 33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5979160" y="3677920"/>
            <a:ext cx="814705" cy="617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3" name="图片 34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6755765" y="3677920"/>
            <a:ext cx="814705" cy="617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0" name="图片 35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5942330" y="5365115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1" name="图片 36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6755765" y="5365115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6" name="图片 9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4378960" y="2973705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图片 37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3617595" y="2973705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图片 38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118735" y="2973705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图片 39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885180" y="2973705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图片 40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1299210" y="461327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图片 41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2048510" y="461327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图片 42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2797810" y="461327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图片 43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3547110" y="461327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图片 44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4357370" y="546671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图片 45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123815" y="5466715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表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349500" y="227965"/>
            <a:ext cx="4128135" cy="76777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437640" y="1270000"/>
            <a:ext cx="3994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说一说，你是怎样数的？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6575" y="448945"/>
            <a:ext cx="3282315" cy="566420"/>
          </a:xfrm>
          <a:prstGeom prst="rect">
            <a:avLst/>
          </a:prstGeom>
        </p:spPr>
      </p:pic>
      <p:pic>
        <p:nvPicPr>
          <p:cNvPr id="14" name="图片 13" descr="题号6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490" y="1341120"/>
            <a:ext cx="457835" cy="37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练习6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0720" y="2170430"/>
            <a:ext cx="3456000" cy="3409709"/>
          </a:xfrm>
          <a:prstGeom prst="rect">
            <a:avLst/>
          </a:prstGeom>
        </p:spPr>
      </p:pic>
      <p:pic>
        <p:nvPicPr>
          <p:cNvPr id="17" name="图片 16" descr="练习6-3"/>
          <p:cNvPicPr/>
          <p:nvPr/>
        </p:nvPicPr>
        <p:blipFill>
          <a:blip r:embed="rId2"/>
          <a:stretch>
            <a:fillRect/>
          </a:stretch>
        </p:blipFill>
        <p:spPr>
          <a:xfrm>
            <a:off x="8290560" y="2176780"/>
            <a:ext cx="4035425" cy="3348000"/>
          </a:xfrm>
          <a:prstGeom prst="rect">
            <a:avLst/>
          </a:prstGeom>
        </p:spPr>
      </p:pic>
      <p:pic>
        <p:nvPicPr>
          <p:cNvPr id="30774" name="图片 7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73735" y="2176780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5" name="图片 11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73735" y="2994660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6" name="图片 12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73735" y="3812540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7" name="图片 13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73735" y="4630420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8" name="图片 14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673735" y="5448300"/>
            <a:ext cx="802005" cy="643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9" name="图片 15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84110" y="2170430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0" name="图片 16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84110" y="2989580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1" name="图片 17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84110" y="3808730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2" name="图片 18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84110" y="4627880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3" name="图片 19" descr="1.png"/>
          <p:cNvPicPr>
            <a:picLocks noChangeAspect="1"/>
          </p:cNvPicPr>
          <p:nvPr/>
        </p:nvPicPr>
        <p:blipFill>
          <a:blip r:embed="rId3"/>
          <a:srcRect l="18776" t="16634" r="75702" b="70061"/>
          <a:stretch>
            <a:fillRect/>
          </a:stretch>
        </p:blipFill>
        <p:spPr>
          <a:xfrm>
            <a:off x="7484110" y="5447030"/>
            <a:ext cx="804545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6" name="图片 1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955" y="22421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7" name="图片 20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510" y="22421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8" name="图片 21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065" y="22421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3" name="图片 22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360" y="38423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4" name="图片 23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38423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5" name="图片 24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120" y="3842385"/>
            <a:ext cx="434340" cy="59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0" name="图片 25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40" y="5455920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1" name="图片 26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175" y="5455920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2" name="图片 27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610" y="5455920"/>
            <a:ext cx="434975" cy="594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8" name="图片 8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1406525" y="2115185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9" name="图片 28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230120" y="2115185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6" name="图片 29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219960" y="3740785"/>
            <a:ext cx="815340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7" name="图片 30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2938780" y="3740785"/>
            <a:ext cx="815340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4" name="图片 31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5257800" y="4551680"/>
            <a:ext cx="81216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5" name="图片 32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4496435" y="4551680"/>
            <a:ext cx="812165" cy="61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2" name="图片 33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6017260" y="3740785"/>
            <a:ext cx="814705" cy="617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3" name="图片 34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6793865" y="3740785"/>
            <a:ext cx="814705" cy="617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0" name="图片 35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5980430" y="5427980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1" name="图片 36" descr="2.png"/>
          <p:cNvPicPr>
            <a:picLocks noChangeAspect="1"/>
          </p:cNvPicPr>
          <p:nvPr/>
        </p:nvPicPr>
        <p:blipFill>
          <a:blip r:embed="rId5"/>
          <a:srcRect l="24142" t="14653" r="70285" b="72816"/>
          <a:stretch>
            <a:fillRect/>
          </a:stretch>
        </p:blipFill>
        <p:spPr>
          <a:xfrm>
            <a:off x="6793865" y="5427980"/>
            <a:ext cx="813435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6" name="图片 9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4417060" y="3036570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图片 37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3655695" y="3036570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图片 38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156835" y="3036570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图片 39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923280" y="3036570"/>
            <a:ext cx="761365" cy="55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图片 40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1337310" y="467614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图片 41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2086610" y="467614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图片 42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2835910" y="467614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图片 43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3585210" y="467614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图片 44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4395470" y="552958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图片 45" descr="3.png"/>
          <p:cNvPicPr>
            <a:picLocks noChangeAspect="1"/>
          </p:cNvPicPr>
          <p:nvPr/>
        </p:nvPicPr>
        <p:blipFill>
          <a:blip r:embed="rId6"/>
          <a:srcRect l="23502" t="63136" r="70889" b="24799"/>
          <a:stretch>
            <a:fillRect/>
          </a:stretch>
        </p:blipFill>
        <p:spPr>
          <a:xfrm>
            <a:off x="5161915" y="5529580"/>
            <a:ext cx="761365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表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387600" y="290830"/>
            <a:ext cx="4128135" cy="76777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475740" y="1332865"/>
            <a:ext cx="3994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说一说，你是怎样数的？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4675" y="511810"/>
            <a:ext cx="3282315" cy="566420"/>
          </a:xfrm>
          <a:prstGeom prst="rect">
            <a:avLst/>
          </a:prstGeom>
        </p:spPr>
      </p:pic>
      <p:pic>
        <p:nvPicPr>
          <p:cNvPr id="14" name="图片 13" descr="题号6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590" y="1403985"/>
            <a:ext cx="457835" cy="3797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467975" y="2832735"/>
            <a:ext cx="64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+mn-ea"/>
              </a:rPr>
              <a:t>10</a:t>
            </a:r>
            <a:endParaRPr lang="en-US" altLang="zh-CN" sz="2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10594975" y="3525520"/>
            <a:ext cx="64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+mn-ea"/>
              </a:rPr>
              <a:t>9</a:t>
            </a:r>
            <a:endParaRPr lang="en-US" altLang="zh-CN" sz="2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10467975" y="4149090"/>
            <a:ext cx="64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+mn-ea"/>
              </a:rPr>
              <a:t>10</a:t>
            </a:r>
            <a:endParaRPr lang="en-US" altLang="zh-CN" sz="280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10467975" y="4851400"/>
            <a:ext cx="64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+mn-ea"/>
              </a:rPr>
              <a:t>10</a:t>
            </a:r>
            <a:endParaRPr lang="en-US" altLang="zh-CN" sz="280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767965" y="1019810"/>
            <a:ext cx="9009380" cy="5396865"/>
            <a:chOff x="4359" y="1606"/>
            <a:chExt cx="14188" cy="8499"/>
          </a:xfrm>
        </p:grpSpPr>
        <p:pic>
          <p:nvPicPr>
            <p:cNvPr id="10" name="图片 9" descr="我的收获底图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59" y="2605"/>
              <a:ext cx="14151" cy="7500"/>
            </a:xfrm>
            <a:prstGeom prst="rect">
              <a:avLst/>
            </a:prstGeom>
          </p:spPr>
        </p:pic>
        <p:pic>
          <p:nvPicPr>
            <p:cNvPr id="13" name="图片 12" descr="完整底图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9" y="1606"/>
              <a:ext cx="14188" cy="8499"/>
            </a:xfrm>
            <a:prstGeom prst="rect">
              <a:avLst/>
            </a:prstGeom>
          </p:spPr>
        </p:pic>
      </p:grpSp>
      <p:pic>
        <p:nvPicPr>
          <p:cNvPr id="3" name="图片 2" descr="我的收获标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8635" y="695325"/>
            <a:ext cx="2761615" cy="565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8800" y="1386205"/>
            <a:ext cx="4972050" cy="1383665"/>
            <a:chOff x="880" y="2183"/>
            <a:chExt cx="7830" cy="2179"/>
          </a:xfrm>
        </p:grpSpPr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568" y="2183"/>
              <a:ext cx="714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/>
                <a:t>数一数，比一比，</a:t>
              </a:r>
              <a:endParaRPr lang="zh-CN" altLang="en-US" sz="2800"/>
            </a:p>
            <a:p>
              <a:pPr>
                <a:lnSpc>
                  <a:spcPct val="150000"/>
                </a:lnSpc>
              </a:pPr>
              <a:r>
                <a:rPr lang="zh-CN" altLang="en-US" sz="2800"/>
                <a:t>说一说。</a:t>
              </a:r>
              <a:endParaRPr lang="zh-CN" altLang="en-US" sz="2800"/>
            </a:p>
          </p:txBody>
        </p:sp>
        <p:pic>
          <p:nvPicPr>
            <p:cNvPr id="7" name="图片 6" descr="点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80" y="2515"/>
              <a:ext cx="680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图片 38" descr="勺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1060" y="5160645"/>
            <a:ext cx="471170" cy="693420"/>
          </a:xfrm>
          <a:prstGeom prst="rect">
            <a:avLst/>
          </a:prstGeom>
        </p:spPr>
      </p:pic>
      <p:pic>
        <p:nvPicPr>
          <p:cNvPr id="40" name="图片 39" descr="勺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2230" y="5152390"/>
            <a:ext cx="471170" cy="693420"/>
          </a:xfrm>
          <a:prstGeom prst="rect">
            <a:avLst/>
          </a:prstGeom>
        </p:spPr>
      </p:pic>
      <p:pic>
        <p:nvPicPr>
          <p:cNvPr id="41" name="图片 40" descr="勺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685" y="5152390"/>
            <a:ext cx="471170" cy="693420"/>
          </a:xfrm>
          <a:prstGeom prst="rect">
            <a:avLst/>
          </a:prstGeom>
        </p:spPr>
      </p:pic>
      <p:pic>
        <p:nvPicPr>
          <p:cNvPr id="42" name="图片 41" descr="勺_副本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4220" y="4914900"/>
            <a:ext cx="471170" cy="693420"/>
          </a:xfrm>
          <a:prstGeom prst="rect">
            <a:avLst/>
          </a:prstGeom>
        </p:spPr>
      </p:pic>
      <p:pic>
        <p:nvPicPr>
          <p:cNvPr id="43" name="图片 42" descr="勺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7140" y="5050790"/>
            <a:ext cx="471170" cy="693420"/>
          </a:xfrm>
          <a:prstGeom prst="rect">
            <a:avLst/>
          </a:prstGeom>
        </p:spPr>
      </p:pic>
      <p:pic>
        <p:nvPicPr>
          <p:cNvPr id="21" name="图片 20" descr="碗_副本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0615" y="3972560"/>
            <a:ext cx="927100" cy="626745"/>
          </a:xfrm>
          <a:prstGeom prst="rect">
            <a:avLst/>
          </a:prstGeom>
        </p:spPr>
      </p:pic>
      <p:pic>
        <p:nvPicPr>
          <p:cNvPr id="33" name="图片 32" descr="碗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0615" y="3778885"/>
            <a:ext cx="927100" cy="626745"/>
          </a:xfrm>
          <a:prstGeom prst="rect">
            <a:avLst/>
          </a:prstGeom>
        </p:spPr>
      </p:pic>
      <p:pic>
        <p:nvPicPr>
          <p:cNvPr id="2" name="图片 1" descr="我的收获标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635" y="695325"/>
            <a:ext cx="2761615" cy="5651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995680" y="1386205"/>
            <a:ext cx="453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数一数，比一比，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说一说。</a:t>
            </a:r>
            <a:endParaRPr lang="zh-CN" altLang="en-US" sz="2800"/>
          </a:p>
        </p:txBody>
      </p:sp>
      <p:pic>
        <p:nvPicPr>
          <p:cNvPr id="5" name="图片 4" descr="点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8800" y="1597025"/>
            <a:ext cx="432000" cy="432000"/>
          </a:xfrm>
          <a:prstGeom prst="rect">
            <a:avLst/>
          </a:prstGeom>
        </p:spPr>
      </p:pic>
      <p:pic>
        <p:nvPicPr>
          <p:cNvPr id="13" name="图片 12" descr="完整底图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05" y="2928620"/>
            <a:ext cx="4921885" cy="2948940"/>
          </a:xfrm>
          <a:prstGeom prst="rect">
            <a:avLst/>
          </a:prstGeom>
        </p:spPr>
      </p:pic>
      <p:pic>
        <p:nvPicPr>
          <p:cNvPr id="28" name="图片 27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2830" y="3642360"/>
            <a:ext cx="927100" cy="626745"/>
          </a:xfrm>
          <a:prstGeom prst="rect">
            <a:avLst/>
          </a:prstGeom>
        </p:spPr>
      </p:pic>
      <p:pic>
        <p:nvPicPr>
          <p:cNvPr id="15" name="图片 14" descr="筷子_副本_副本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4905" y="3549015"/>
            <a:ext cx="808355" cy="347980"/>
          </a:xfrm>
          <a:prstGeom prst="rect">
            <a:avLst/>
          </a:prstGeom>
        </p:spPr>
      </p:pic>
      <p:pic>
        <p:nvPicPr>
          <p:cNvPr id="29" name="图片 28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3642360"/>
            <a:ext cx="927100" cy="626745"/>
          </a:xfrm>
          <a:prstGeom prst="rect">
            <a:avLst/>
          </a:prstGeom>
        </p:spPr>
      </p:pic>
      <p:pic>
        <p:nvPicPr>
          <p:cNvPr id="16" name="图片 15" descr="筷子_副本_副本_副本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509010" y="3552825"/>
            <a:ext cx="808355" cy="347980"/>
          </a:xfrm>
          <a:prstGeom prst="rect">
            <a:avLst/>
          </a:prstGeom>
        </p:spPr>
      </p:pic>
      <p:pic>
        <p:nvPicPr>
          <p:cNvPr id="30" name="图片 29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980" y="4318635"/>
            <a:ext cx="927100" cy="626745"/>
          </a:xfrm>
          <a:prstGeom prst="rect">
            <a:avLst/>
          </a:prstGeom>
        </p:spPr>
      </p:pic>
      <p:pic>
        <p:nvPicPr>
          <p:cNvPr id="17" name="图片 16" descr="筷子_副本_副本_副本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68830" y="4251325"/>
            <a:ext cx="808355" cy="347980"/>
          </a:xfrm>
          <a:prstGeom prst="rect">
            <a:avLst/>
          </a:prstGeom>
        </p:spPr>
      </p:pic>
      <p:pic>
        <p:nvPicPr>
          <p:cNvPr id="32" name="图片 31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650" y="4335145"/>
            <a:ext cx="927100" cy="626745"/>
          </a:xfrm>
          <a:prstGeom prst="rect">
            <a:avLst/>
          </a:prstGeom>
        </p:spPr>
      </p:pic>
      <p:pic>
        <p:nvPicPr>
          <p:cNvPr id="18" name="图片 17" descr="筷子_副本_副本_副本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002405" y="4251325"/>
            <a:ext cx="808355" cy="347980"/>
          </a:xfrm>
          <a:prstGeom prst="rect">
            <a:avLst/>
          </a:prstGeom>
        </p:spPr>
      </p:pic>
      <p:pic>
        <p:nvPicPr>
          <p:cNvPr id="22" name="图片 21" descr="勺_副本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16425" y="4971415"/>
            <a:ext cx="389890" cy="574040"/>
          </a:xfrm>
          <a:prstGeom prst="rect">
            <a:avLst/>
          </a:prstGeom>
        </p:spPr>
      </p:pic>
      <p:pic>
        <p:nvPicPr>
          <p:cNvPr id="23" name="图片 22" descr="勺_副本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4971415"/>
            <a:ext cx="389890" cy="574040"/>
          </a:xfrm>
          <a:prstGeom prst="rect">
            <a:avLst/>
          </a:prstGeom>
        </p:spPr>
      </p:pic>
      <p:pic>
        <p:nvPicPr>
          <p:cNvPr id="24" name="图片 23" descr="勺_副本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5925" y="4961890"/>
            <a:ext cx="389890" cy="574040"/>
          </a:xfrm>
          <a:prstGeom prst="rect">
            <a:avLst/>
          </a:prstGeom>
        </p:spPr>
      </p:pic>
      <p:pic>
        <p:nvPicPr>
          <p:cNvPr id="25" name="图片 24" descr="勺_副本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12640" y="4972050"/>
            <a:ext cx="389890" cy="574040"/>
          </a:xfrm>
          <a:prstGeom prst="rect">
            <a:avLst/>
          </a:prstGeom>
        </p:spPr>
      </p:pic>
      <p:pic>
        <p:nvPicPr>
          <p:cNvPr id="26" name="图片 25" descr="勺_副本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9965" y="4966970"/>
            <a:ext cx="389890" cy="574040"/>
          </a:xfrm>
          <a:prstGeom prst="rect">
            <a:avLst/>
          </a:prstGeom>
        </p:spPr>
      </p:pic>
      <p:pic>
        <p:nvPicPr>
          <p:cNvPr id="27" name="图片 26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925" y="2943860"/>
            <a:ext cx="927100" cy="626745"/>
          </a:xfrm>
          <a:prstGeom prst="rect">
            <a:avLst/>
          </a:prstGeom>
        </p:spPr>
      </p:pic>
      <p:pic>
        <p:nvPicPr>
          <p:cNvPr id="31" name="图片 30" descr="碗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370" y="4331335"/>
            <a:ext cx="927100" cy="626745"/>
          </a:xfrm>
          <a:prstGeom prst="rect">
            <a:avLst/>
          </a:prstGeom>
        </p:spPr>
      </p:pic>
      <p:pic>
        <p:nvPicPr>
          <p:cNvPr id="14" name="图片 13" descr="盘子_副本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60470" y="3303270"/>
            <a:ext cx="826135" cy="320675"/>
          </a:xfrm>
          <a:prstGeom prst="rect">
            <a:avLst/>
          </a:prstGeom>
        </p:spPr>
      </p:pic>
      <p:pic>
        <p:nvPicPr>
          <p:cNvPr id="19" name="图片 18" descr="盘子_副本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760470" y="3193415"/>
            <a:ext cx="826135" cy="320675"/>
          </a:xfrm>
          <a:prstGeom prst="rect">
            <a:avLst/>
          </a:prstGeom>
        </p:spPr>
      </p:pic>
      <p:pic>
        <p:nvPicPr>
          <p:cNvPr id="20" name="图片 19" descr="盘子_副本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760470" y="3087370"/>
            <a:ext cx="826135" cy="320675"/>
          </a:xfrm>
          <a:prstGeom prst="rect">
            <a:avLst/>
          </a:prstGeom>
        </p:spPr>
      </p:pic>
      <p:pic>
        <p:nvPicPr>
          <p:cNvPr id="47" name="图片 46" descr="勺_副本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5860" y="3572510"/>
            <a:ext cx="471170" cy="588645"/>
          </a:xfrm>
          <a:prstGeom prst="rect">
            <a:avLst/>
          </a:prstGeom>
        </p:spPr>
      </p:pic>
      <p:pic>
        <p:nvPicPr>
          <p:cNvPr id="48" name="图片 47" descr="勺_副本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5860" y="3554095"/>
            <a:ext cx="471170" cy="588645"/>
          </a:xfrm>
          <a:prstGeom prst="rect">
            <a:avLst/>
          </a:prstGeom>
        </p:spPr>
      </p:pic>
      <p:pic>
        <p:nvPicPr>
          <p:cNvPr id="49" name="图片 48" descr="勺_副本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7290" y="3564255"/>
            <a:ext cx="471170" cy="588645"/>
          </a:xfrm>
          <a:prstGeom prst="rect">
            <a:avLst/>
          </a:prstGeom>
        </p:spPr>
      </p:pic>
      <p:pic>
        <p:nvPicPr>
          <p:cNvPr id="50" name="图片 49" descr="勺_副本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7290" y="3554095"/>
            <a:ext cx="471170" cy="588645"/>
          </a:xfrm>
          <a:prstGeom prst="rect">
            <a:avLst/>
          </a:prstGeom>
        </p:spPr>
      </p:pic>
      <p:pic>
        <p:nvPicPr>
          <p:cNvPr id="51" name="图片 50" descr="勺_副本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5860" y="3554095"/>
            <a:ext cx="471170" cy="588645"/>
          </a:xfrm>
          <a:prstGeom prst="rect">
            <a:avLst/>
          </a:prstGeom>
        </p:spPr>
      </p:pic>
      <p:pic>
        <p:nvPicPr>
          <p:cNvPr id="34" name="图片 33" descr="碗_副本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5055" y="3778885"/>
            <a:ext cx="927100" cy="626745"/>
          </a:xfrm>
          <a:prstGeom prst="rect">
            <a:avLst/>
          </a:prstGeom>
        </p:spPr>
      </p:pic>
      <p:pic>
        <p:nvPicPr>
          <p:cNvPr id="36" name="图片 35" descr="碗_副本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0295" y="3778885"/>
            <a:ext cx="927100" cy="626745"/>
          </a:xfrm>
          <a:prstGeom prst="rect">
            <a:avLst/>
          </a:prstGeom>
        </p:spPr>
      </p:pic>
      <p:pic>
        <p:nvPicPr>
          <p:cNvPr id="35" name="图片 34" descr="一摞碗_副本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6805" y="3524250"/>
            <a:ext cx="988695" cy="997585"/>
          </a:xfrm>
          <a:prstGeom prst="rect">
            <a:avLst/>
          </a:prstGeom>
        </p:spPr>
      </p:pic>
      <p:pic>
        <p:nvPicPr>
          <p:cNvPr id="3" name="图片 2" descr="杯_副本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17395" y="2986405"/>
            <a:ext cx="378460" cy="562610"/>
          </a:xfrm>
          <a:prstGeom prst="rect">
            <a:avLst/>
          </a:prstGeom>
        </p:spPr>
      </p:pic>
      <p:pic>
        <p:nvPicPr>
          <p:cNvPr id="6" name="图片 5" descr="杯_副本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446020" y="2986405"/>
            <a:ext cx="378460" cy="562610"/>
          </a:xfrm>
          <a:prstGeom prst="rect">
            <a:avLst/>
          </a:prstGeom>
        </p:spPr>
      </p:pic>
      <p:pic>
        <p:nvPicPr>
          <p:cNvPr id="12" name="图片 11" descr="杯_副本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564890" y="4962525"/>
            <a:ext cx="378460" cy="562610"/>
          </a:xfrm>
          <a:prstGeom prst="rect">
            <a:avLst/>
          </a:prstGeom>
        </p:spPr>
      </p:pic>
      <p:pic>
        <p:nvPicPr>
          <p:cNvPr id="11" name="图片 10" descr="杯_副本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903855" y="4962525"/>
            <a:ext cx="378460" cy="562610"/>
          </a:xfrm>
          <a:prstGeom prst="rect">
            <a:avLst/>
          </a:prstGeom>
        </p:spPr>
      </p:pic>
      <p:pic>
        <p:nvPicPr>
          <p:cNvPr id="9" name="图片 8" descr="杯_副本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212340" y="4962525"/>
            <a:ext cx="378460" cy="562610"/>
          </a:xfrm>
          <a:prstGeom prst="rect">
            <a:avLst/>
          </a:prstGeom>
        </p:spPr>
      </p:pic>
      <p:pic>
        <p:nvPicPr>
          <p:cNvPr id="8" name="图片 7" descr="杯_副本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1623695" y="4962525"/>
            <a:ext cx="378460" cy="562610"/>
          </a:xfrm>
          <a:prstGeom prst="rect">
            <a:avLst/>
          </a:prstGeom>
        </p:spPr>
      </p:pic>
      <p:pic>
        <p:nvPicPr>
          <p:cNvPr id="7" name="图片 6" descr="杯_副本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53770" y="4962525"/>
            <a:ext cx="378460" cy="56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3" name="组合 62"/>
          <p:cNvGrpSpPr/>
          <p:nvPr/>
        </p:nvGrpSpPr>
        <p:grpSpPr>
          <a:xfrm>
            <a:off x="3887470" y="405130"/>
            <a:ext cx="3447415" cy="1369378"/>
            <a:chOff x="4817" y="1062"/>
            <a:chExt cx="4979" cy="1962"/>
          </a:xfrm>
        </p:grpSpPr>
        <p:pic>
          <p:nvPicPr>
            <p:cNvPr id="64" name="图片 63" descr="圆圈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4817" y="1062"/>
              <a:ext cx="4979" cy="1962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>
              <p:custDataLst>
                <p:tags r:id="rId3"/>
              </p:custDataLst>
            </p:nvPr>
          </p:nvSpPr>
          <p:spPr>
            <a:xfrm>
              <a:off x="4817" y="1842"/>
              <a:ext cx="4597" cy="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我</a:t>
              </a:r>
              <a:r>
                <a:rPr lang="zh-CN" altLang="en-US" sz="2800"/>
                <a:t>学会了数一数。</a:t>
              </a:r>
              <a:endParaRPr lang="zh-CN" altLang="en-US" sz="2800"/>
            </a:p>
          </p:txBody>
        </p:sp>
      </p:grpSp>
      <p:pic>
        <p:nvPicPr>
          <p:cNvPr id="39" name="图片 38" descr="勺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1060" y="5160645"/>
            <a:ext cx="471170" cy="693420"/>
          </a:xfrm>
          <a:prstGeom prst="rect">
            <a:avLst/>
          </a:prstGeom>
        </p:spPr>
      </p:pic>
      <p:pic>
        <p:nvPicPr>
          <p:cNvPr id="40" name="图片 39" descr="勺_副本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32230" y="5152390"/>
            <a:ext cx="471170" cy="693420"/>
          </a:xfrm>
          <a:prstGeom prst="rect">
            <a:avLst/>
          </a:prstGeom>
        </p:spPr>
      </p:pic>
      <p:pic>
        <p:nvPicPr>
          <p:cNvPr id="41" name="图片 40" descr="勺_副本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24685" y="5152390"/>
            <a:ext cx="471170" cy="693420"/>
          </a:xfrm>
          <a:prstGeom prst="rect">
            <a:avLst/>
          </a:prstGeom>
        </p:spPr>
      </p:pic>
      <p:pic>
        <p:nvPicPr>
          <p:cNvPr id="42" name="图片 41" descr="勺_副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84220" y="4914900"/>
            <a:ext cx="471170" cy="693420"/>
          </a:xfrm>
          <a:prstGeom prst="rect">
            <a:avLst/>
          </a:prstGeom>
        </p:spPr>
      </p:pic>
      <p:pic>
        <p:nvPicPr>
          <p:cNvPr id="43" name="图片 42" descr="勺_副本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7140" y="5050790"/>
            <a:ext cx="471170" cy="693420"/>
          </a:xfrm>
          <a:prstGeom prst="rect">
            <a:avLst/>
          </a:prstGeom>
        </p:spPr>
      </p:pic>
      <p:pic>
        <p:nvPicPr>
          <p:cNvPr id="21" name="图片 20" descr="碗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10615" y="3972560"/>
            <a:ext cx="927100" cy="626745"/>
          </a:xfrm>
          <a:prstGeom prst="rect">
            <a:avLst/>
          </a:prstGeom>
        </p:spPr>
      </p:pic>
      <p:pic>
        <p:nvPicPr>
          <p:cNvPr id="33" name="图片 32" descr="碗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10615" y="3778885"/>
            <a:ext cx="927100" cy="626745"/>
          </a:xfrm>
          <a:prstGeom prst="rect">
            <a:avLst/>
          </a:prstGeom>
        </p:spPr>
      </p:pic>
      <p:pic>
        <p:nvPicPr>
          <p:cNvPr id="2" name="图片 1" descr="我的收获标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35" y="695325"/>
            <a:ext cx="2761615" cy="565150"/>
          </a:xfrm>
          <a:prstGeom prst="rect">
            <a:avLst/>
          </a:prstGeom>
        </p:spPr>
      </p:pic>
      <p:pic>
        <p:nvPicPr>
          <p:cNvPr id="5" name="图片 4" descr="点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58800" y="1597025"/>
            <a:ext cx="432000" cy="432000"/>
          </a:xfrm>
          <a:prstGeom prst="rect">
            <a:avLst/>
          </a:prstGeom>
        </p:spPr>
      </p:pic>
      <p:pic>
        <p:nvPicPr>
          <p:cNvPr id="13" name="图片 12" descr="完整底图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05" y="2928620"/>
            <a:ext cx="4921885" cy="2948940"/>
          </a:xfrm>
          <a:prstGeom prst="rect">
            <a:avLst/>
          </a:prstGeom>
        </p:spPr>
      </p:pic>
      <p:pic>
        <p:nvPicPr>
          <p:cNvPr id="28" name="图片 27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2830" y="3642360"/>
            <a:ext cx="927100" cy="626745"/>
          </a:xfrm>
          <a:prstGeom prst="rect">
            <a:avLst/>
          </a:prstGeom>
        </p:spPr>
      </p:pic>
      <p:pic>
        <p:nvPicPr>
          <p:cNvPr id="15" name="图片 14" descr="筷子_副本_副本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14905" y="3549015"/>
            <a:ext cx="808355" cy="347980"/>
          </a:xfrm>
          <a:prstGeom prst="rect">
            <a:avLst/>
          </a:prstGeom>
        </p:spPr>
      </p:pic>
      <p:pic>
        <p:nvPicPr>
          <p:cNvPr id="29" name="图片 28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3600" y="3642360"/>
            <a:ext cx="927100" cy="626745"/>
          </a:xfrm>
          <a:prstGeom prst="rect">
            <a:avLst/>
          </a:prstGeom>
        </p:spPr>
      </p:pic>
      <p:pic>
        <p:nvPicPr>
          <p:cNvPr id="16" name="图片 15" descr="筷子_副本_副本_副本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09010" y="3552825"/>
            <a:ext cx="808355" cy="347980"/>
          </a:xfrm>
          <a:prstGeom prst="rect">
            <a:avLst/>
          </a:prstGeom>
        </p:spPr>
      </p:pic>
      <p:pic>
        <p:nvPicPr>
          <p:cNvPr id="30" name="图片 29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8980" y="4318635"/>
            <a:ext cx="927100" cy="626745"/>
          </a:xfrm>
          <a:prstGeom prst="rect">
            <a:avLst/>
          </a:prstGeom>
        </p:spPr>
      </p:pic>
      <p:pic>
        <p:nvPicPr>
          <p:cNvPr id="17" name="图片 16" descr="筷子_副本_副本_副本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68830" y="4251325"/>
            <a:ext cx="808355" cy="347980"/>
          </a:xfrm>
          <a:prstGeom prst="rect">
            <a:avLst/>
          </a:prstGeom>
        </p:spPr>
      </p:pic>
      <p:pic>
        <p:nvPicPr>
          <p:cNvPr id="32" name="图片 31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0650" y="4335145"/>
            <a:ext cx="927100" cy="626745"/>
          </a:xfrm>
          <a:prstGeom prst="rect">
            <a:avLst/>
          </a:prstGeom>
        </p:spPr>
      </p:pic>
      <p:pic>
        <p:nvPicPr>
          <p:cNvPr id="18" name="图片 17" descr="筷子_副本_副本_副本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002405" y="4251325"/>
            <a:ext cx="808355" cy="347980"/>
          </a:xfrm>
          <a:prstGeom prst="rect">
            <a:avLst/>
          </a:prstGeom>
        </p:spPr>
      </p:pic>
      <p:pic>
        <p:nvPicPr>
          <p:cNvPr id="22" name="图片 21" descr="勺_副本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6425" y="4971415"/>
            <a:ext cx="389890" cy="574040"/>
          </a:xfrm>
          <a:prstGeom prst="rect">
            <a:avLst/>
          </a:prstGeom>
        </p:spPr>
      </p:pic>
      <p:pic>
        <p:nvPicPr>
          <p:cNvPr id="23" name="图片 22" descr="勺_副本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08120" y="4971415"/>
            <a:ext cx="389890" cy="574040"/>
          </a:xfrm>
          <a:prstGeom prst="rect">
            <a:avLst/>
          </a:prstGeom>
        </p:spPr>
      </p:pic>
      <p:pic>
        <p:nvPicPr>
          <p:cNvPr id="24" name="图片 23" descr="勺_副本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5925" y="4961890"/>
            <a:ext cx="389890" cy="574040"/>
          </a:xfrm>
          <a:prstGeom prst="rect">
            <a:avLst/>
          </a:prstGeom>
        </p:spPr>
      </p:pic>
      <p:pic>
        <p:nvPicPr>
          <p:cNvPr id="25" name="图片 24" descr="勺_副本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12640" y="4972050"/>
            <a:ext cx="389890" cy="574040"/>
          </a:xfrm>
          <a:prstGeom prst="rect">
            <a:avLst/>
          </a:prstGeom>
        </p:spPr>
      </p:pic>
      <p:pic>
        <p:nvPicPr>
          <p:cNvPr id="26" name="图片 25" descr="勺_副本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9965" y="4966970"/>
            <a:ext cx="389890" cy="574040"/>
          </a:xfrm>
          <a:prstGeom prst="rect">
            <a:avLst/>
          </a:prstGeom>
        </p:spPr>
      </p:pic>
      <p:pic>
        <p:nvPicPr>
          <p:cNvPr id="27" name="图片 26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8925" y="2943860"/>
            <a:ext cx="927100" cy="626745"/>
          </a:xfrm>
          <a:prstGeom prst="rect">
            <a:avLst/>
          </a:prstGeom>
        </p:spPr>
      </p:pic>
      <p:pic>
        <p:nvPicPr>
          <p:cNvPr id="31" name="图片 30" descr="碗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0370" y="4331335"/>
            <a:ext cx="927100" cy="626745"/>
          </a:xfrm>
          <a:prstGeom prst="rect">
            <a:avLst/>
          </a:prstGeom>
        </p:spPr>
      </p:pic>
      <p:pic>
        <p:nvPicPr>
          <p:cNvPr id="14" name="图片 13" descr="盘子_副本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60470" y="3303270"/>
            <a:ext cx="826135" cy="320675"/>
          </a:xfrm>
          <a:prstGeom prst="rect">
            <a:avLst/>
          </a:prstGeom>
        </p:spPr>
      </p:pic>
      <p:pic>
        <p:nvPicPr>
          <p:cNvPr id="19" name="图片 18" descr="盘子_副本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760470" y="3193415"/>
            <a:ext cx="826135" cy="320675"/>
          </a:xfrm>
          <a:prstGeom prst="rect">
            <a:avLst/>
          </a:prstGeom>
        </p:spPr>
      </p:pic>
      <p:pic>
        <p:nvPicPr>
          <p:cNvPr id="20" name="图片 19" descr="盘子_副本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760470" y="3087370"/>
            <a:ext cx="826135" cy="320675"/>
          </a:xfrm>
          <a:prstGeom prst="rect">
            <a:avLst/>
          </a:prstGeom>
        </p:spPr>
      </p:pic>
      <p:pic>
        <p:nvPicPr>
          <p:cNvPr id="47" name="图片 46" descr="勺_副本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5860" y="3572510"/>
            <a:ext cx="471170" cy="588645"/>
          </a:xfrm>
          <a:prstGeom prst="rect">
            <a:avLst/>
          </a:prstGeom>
        </p:spPr>
      </p:pic>
      <p:pic>
        <p:nvPicPr>
          <p:cNvPr id="48" name="图片 47" descr="勺_副本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5860" y="3554095"/>
            <a:ext cx="471170" cy="588645"/>
          </a:xfrm>
          <a:prstGeom prst="rect">
            <a:avLst/>
          </a:prstGeom>
        </p:spPr>
      </p:pic>
      <p:pic>
        <p:nvPicPr>
          <p:cNvPr id="49" name="图片 48" descr="勺_副本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7290" y="3564255"/>
            <a:ext cx="471170" cy="588645"/>
          </a:xfrm>
          <a:prstGeom prst="rect">
            <a:avLst/>
          </a:prstGeom>
        </p:spPr>
      </p:pic>
      <p:pic>
        <p:nvPicPr>
          <p:cNvPr id="50" name="图片 49" descr="勺_副本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77290" y="3554095"/>
            <a:ext cx="471170" cy="588645"/>
          </a:xfrm>
          <a:prstGeom prst="rect">
            <a:avLst/>
          </a:prstGeom>
        </p:spPr>
      </p:pic>
      <p:pic>
        <p:nvPicPr>
          <p:cNvPr id="51" name="图片 50" descr="勺_副本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65860" y="3554095"/>
            <a:ext cx="471170" cy="588645"/>
          </a:xfrm>
          <a:prstGeom prst="rect">
            <a:avLst/>
          </a:prstGeom>
        </p:spPr>
      </p:pic>
      <p:pic>
        <p:nvPicPr>
          <p:cNvPr id="34" name="图片 33" descr="碗_副本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5055" y="3778885"/>
            <a:ext cx="927100" cy="626745"/>
          </a:xfrm>
          <a:prstGeom prst="rect">
            <a:avLst/>
          </a:prstGeom>
        </p:spPr>
      </p:pic>
      <p:pic>
        <p:nvPicPr>
          <p:cNvPr id="36" name="图片 35" descr="碗_副本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0295" y="3778885"/>
            <a:ext cx="927100" cy="626745"/>
          </a:xfrm>
          <a:prstGeom prst="rect">
            <a:avLst/>
          </a:prstGeom>
        </p:spPr>
      </p:pic>
      <p:pic>
        <p:nvPicPr>
          <p:cNvPr id="35" name="图片 34" descr="一摞碗_副本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06805" y="3524250"/>
            <a:ext cx="988695" cy="997585"/>
          </a:xfrm>
          <a:prstGeom prst="rect">
            <a:avLst/>
          </a:prstGeom>
        </p:spPr>
      </p:pic>
      <p:pic>
        <p:nvPicPr>
          <p:cNvPr id="38" name="图片 37" descr="田字格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86770" y="3426460"/>
            <a:ext cx="753110" cy="753110"/>
          </a:xfrm>
          <a:prstGeom prst="rect">
            <a:avLst/>
          </a:prstGeom>
        </p:spPr>
      </p:pic>
      <p:pic>
        <p:nvPicPr>
          <p:cNvPr id="44" name="图片 43" descr="田字格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86770" y="4403725"/>
            <a:ext cx="753110" cy="753110"/>
          </a:xfrm>
          <a:prstGeom prst="rect">
            <a:avLst/>
          </a:prstGeom>
        </p:spPr>
      </p:pic>
      <p:pic>
        <p:nvPicPr>
          <p:cNvPr id="45" name="图片 44" descr="田字格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86770" y="5380990"/>
            <a:ext cx="753110" cy="753110"/>
          </a:xfrm>
          <a:prstGeom prst="rect">
            <a:avLst/>
          </a:prstGeom>
        </p:spPr>
      </p:pic>
      <p:pic>
        <p:nvPicPr>
          <p:cNvPr id="46" name="图片 45" descr="田字格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86770" y="2449195"/>
            <a:ext cx="753110" cy="753110"/>
          </a:xfrm>
          <a:prstGeom prst="rect">
            <a:avLst/>
          </a:prstGeom>
        </p:spPr>
      </p:pic>
      <p:pic>
        <p:nvPicPr>
          <p:cNvPr id="52" name="图片 51" descr="田字格_副本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86770" y="1471930"/>
            <a:ext cx="753110" cy="753110"/>
          </a:xfrm>
          <a:prstGeom prst="rect">
            <a:avLst/>
          </a:prstGeom>
        </p:spPr>
      </p:pic>
      <p:pic>
        <p:nvPicPr>
          <p:cNvPr id="54" name="图片 53" descr="3_副本_副本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008360" y="1471930"/>
            <a:ext cx="360045" cy="735965"/>
          </a:xfrm>
          <a:prstGeom prst="rect">
            <a:avLst/>
          </a:prstGeom>
        </p:spPr>
      </p:pic>
      <p:pic>
        <p:nvPicPr>
          <p:cNvPr id="55" name="图片 54" descr="8_副本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008360" y="2444115"/>
            <a:ext cx="382270" cy="758190"/>
          </a:xfrm>
          <a:prstGeom prst="rect">
            <a:avLst/>
          </a:prstGeom>
        </p:spPr>
      </p:pic>
      <p:pic>
        <p:nvPicPr>
          <p:cNvPr id="56" name="图片 55" descr="7_副本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008995" y="3416300"/>
            <a:ext cx="367030" cy="748665"/>
          </a:xfrm>
          <a:prstGeom prst="rect">
            <a:avLst/>
          </a:prstGeom>
        </p:spPr>
      </p:pic>
      <p:pic>
        <p:nvPicPr>
          <p:cNvPr id="57" name="图片 56" descr="4_副本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016615" y="4403725"/>
            <a:ext cx="374015" cy="768350"/>
          </a:xfrm>
          <a:prstGeom prst="rect">
            <a:avLst/>
          </a:prstGeom>
        </p:spPr>
      </p:pic>
      <p:pic>
        <p:nvPicPr>
          <p:cNvPr id="58" name="图片 57" descr="0_副本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376025" y="5380990"/>
            <a:ext cx="367030" cy="751840"/>
          </a:xfrm>
          <a:prstGeom prst="rect">
            <a:avLst/>
          </a:prstGeom>
        </p:spPr>
      </p:pic>
      <p:pic>
        <p:nvPicPr>
          <p:cNvPr id="59" name="图片 58" descr="1_副本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063605" y="5380990"/>
            <a:ext cx="207010" cy="751205"/>
          </a:xfrm>
          <a:prstGeom prst="rect">
            <a:avLst/>
          </a:prstGeom>
        </p:spPr>
      </p:pic>
      <p:pic>
        <p:nvPicPr>
          <p:cNvPr id="12" name="图片 11" descr="杯_副本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564890" y="4962525"/>
            <a:ext cx="378460" cy="562610"/>
          </a:xfrm>
          <a:prstGeom prst="rect">
            <a:avLst/>
          </a:prstGeom>
        </p:spPr>
      </p:pic>
      <p:pic>
        <p:nvPicPr>
          <p:cNvPr id="11" name="图片 10" descr="杯_副本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2903855" y="4962525"/>
            <a:ext cx="378460" cy="562610"/>
          </a:xfrm>
          <a:prstGeom prst="rect">
            <a:avLst/>
          </a:prstGeom>
        </p:spPr>
      </p:pic>
      <p:pic>
        <p:nvPicPr>
          <p:cNvPr id="9" name="图片 8" descr="杯_副本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2212340" y="4962525"/>
            <a:ext cx="378460" cy="562610"/>
          </a:xfrm>
          <a:prstGeom prst="rect">
            <a:avLst/>
          </a:prstGeom>
        </p:spPr>
      </p:pic>
      <p:pic>
        <p:nvPicPr>
          <p:cNvPr id="8" name="图片 7" descr="杯_副本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1623695" y="4962525"/>
            <a:ext cx="378460" cy="562610"/>
          </a:xfrm>
          <a:prstGeom prst="rect">
            <a:avLst/>
          </a:prstGeom>
        </p:spPr>
      </p:pic>
      <p:pic>
        <p:nvPicPr>
          <p:cNvPr id="7" name="图片 6" descr="杯_副本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53770" y="4962525"/>
            <a:ext cx="378460" cy="562610"/>
          </a:xfrm>
          <a:prstGeom prst="rect">
            <a:avLst/>
          </a:prstGeom>
        </p:spPr>
      </p:pic>
      <p:pic>
        <p:nvPicPr>
          <p:cNvPr id="3" name="图片 2" descr="杯_副本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017395" y="2986405"/>
            <a:ext cx="378460" cy="562610"/>
          </a:xfrm>
          <a:prstGeom prst="rect">
            <a:avLst/>
          </a:prstGeom>
        </p:spPr>
      </p:pic>
      <p:pic>
        <p:nvPicPr>
          <p:cNvPr id="6" name="图片 5" descr="杯_副本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2446020" y="2986405"/>
            <a:ext cx="378460" cy="5626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1"/>
            </p:custDataLst>
          </p:nvPr>
        </p:nvSpPr>
        <p:spPr>
          <a:xfrm>
            <a:off x="995680" y="1386205"/>
            <a:ext cx="453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数一数，比一比，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说一说。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57407 L 0.392969 -0.237963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5313 -0.221944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6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5885 -0.2049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85417 -0.00148148 L 0.600573 -0.0663889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4219 -0.169352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77083 -0.00111111 L 0.525573 -0.169352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51852 L 0.336406 -0.269259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9323 -0.269815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14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1563 -0.265648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85417 -0.00324074 L 0.395781 -0.188796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85417 -0.00148148 L 0.339219 -0.186944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39427 0.0634259 " pathEditMode="relative" rAng="0" ptsTypes="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4792 0.0639815 " pathEditMode="relative" rAng="0" ptsTypes="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3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16667 -0.000740741 L 0.428854 -0.226019 " pathEditMode="relative" rAng="0" ptsTypes="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1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4219 -0.227593 " pathEditMode="relative" rAng="0" ptsTypes="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2344 -0.226481 " pathEditMode="relative" rAng="0" ptsTypes="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11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75 -0.227593 " pathEditMode="relative" rAng="0" ptsTypes="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2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6458 -0.224167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5417 0.155093 " pathEditMode="relative" rAng="0" ptsTypes="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792 0.0522222 " pathEditMode="relative" rAng="0" ptsTypes="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6562 0.152593 " pathEditMode="relative" rAng="0" ptsTypes="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6458 0.0512037 " pathEditMode="relative" rAng="0" ptsTypes="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6927 0.0582407 " pathEditMode="relative" rAng="0" ptsTypes="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3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1771 0.0588889 " pathEditMode="relative" rAng="0" ptsTypes="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3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5104 0.0602778 " pathEditMode="relative" rAng="0" ptsTypes="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2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875 0.0616667 " pathEditMode="relative" rAng="0" ptsTypes="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0156 0.0589815 " pathEditMode="relative" rAng="0" ptsTypes="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3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0885 0.266667 " pathEditMode="relative" rAng="0" ptsTypes="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3229 0.271944 " pathEditMode="relative" rAng="0" ptsTypes="">
                                      <p:cBhvr>
                                        <p:cTn id="1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2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0833 0.000925926 L 0.462135 0.26787 " pathEditMode="relative" rAng="0" ptsTypes="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2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292 0.273333 " pathEditMode="relative" rAng="0" ptsTypes="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2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9896 0.270648 " pathEditMode="relative" rAng="0" ptsTypes="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" name="组合 42"/>
          <p:cNvGrpSpPr/>
          <p:nvPr/>
        </p:nvGrpSpPr>
        <p:grpSpPr>
          <a:xfrm>
            <a:off x="7486015" y="4646295"/>
            <a:ext cx="4609465" cy="1631950"/>
            <a:chOff x="11789" y="7317"/>
            <a:chExt cx="7259" cy="2570"/>
          </a:xfrm>
        </p:grpSpPr>
        <p:sp>
          <p:nvSpPr>
            <p:cNvPr id="40" name="圆角矩形 39"/>
            <p:cNvSpPr/>
            <p:nvPr/>
          </p:nvSpPr>
          <p:spPr>
            <a:xfrm>
              <a:off x="11882" y="7317"/>
              <a:ext cx="6714" cy="2571"/>
            </a:xfrm>
            <a:prstGeom prst="roundRect">
              <a:avLst>
                <a:gd name="adj" fmla="val 10851"/>
              </a:avLst>
            </a:prstGeom>
            <a:solidFill>
              <a:srgbClr val="FFFEEC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789" y="7595"/>
              <a:ext cx="72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）最多，有（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）个。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98" y="8648"/>
              <a:ext cx="72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）最少，有（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）个。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770255" y="3462020"/>
            <a:ext cx="2904329" cy="1343660"/>
            <a:chOff x="11080" y="7436"/>
            <a:chExt cx="5429" cy="2395"/>
          </a:xfrm>
        </p:grpSpPr>
        <p:pic>
          <p:nvPicPr>
            <p:cNvPr id="62" name="图片 61" descr="圆圈淘气气泡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545" y="7436"/>
              <a:ext cx="4964" cy="2395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>
              <p:custDataLst>
                <p:tags r:id="rId3"/>
              </p:custDataLst>
            </p:nvPr>
          </p:nvSpPr>
          <p:spPr>
            <a:xfrm>
              <a:off x="11080" y="8005"/>
              <a:ext cx="4770" cy="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我学会了</a:t>
              </a:r>
              <a:endParaRPr lang="zh-CN" altLang="en-US" sz="2800"/>
            </a:p>
            <a:p>
              <a:r>
                <a:rPr lang="zh-CN" altLang="en-US" sz="2800"/>
                <a:t>比一比。</a:t>
              </a:r>
              <a:endParaRPr lang="zh-CN" altLang="en-US" sz="2800"/>
            </a:p>
          </p:txBody>
        </p:sp>
      </p:grpSp>
      <p:pic>
        <p:nvPicPr>
          <p:cNvPr id="11" name="图片 10" descr="我的收获标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095" y="695325"/>
            <a:ext cx="2761615" cy="565150"/>
          </a:xfrm>
          <a:prstGeom prst="rect">
            <a:avLst/>
          </a:prstGeom>
        </p:spPr>
      </p:pic>
      <p:pic>
        <p:nvPicPr>
          <p:cNvPr id="13" name="图片 12" descr="点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260" y="1597025"/>
            <a:ext cx="432000" cy="432000"/>
          </a:xfrm>
          <a:prstGeom prst="rect">
            <a:avLst/>
          </a:prstGeom>
        </p:spPr>
      </p:pic>
      <p:pic>
        <p:nvPicPr>
          <p:cNvPr id="2" name="图片 1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4150" y="3698240"/>
            <a:ext cx="448310" cy="665480"/>
          </a:xfrm>
          <a:prstGeom prst="rect">
            <a:avLst/>
          </a:prstGeom>
        </p:spPr>
      </p:pic>
      <p:pic>
        <p:nvPicPr>
          <p:cNvPr id="3" name="图片 2" descr="筷子_副本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870" y="4883150"/>
            <a:ext cx="801370" cy="344805"/>
          </a:xfrm>
          <a:prstGeom prst="rect">
            <a:avLst/>
          </a:prstGeom>
        </p:spPr>
      </p:pic>
      <p:pic>
        <p:nvPicPr>
          <p:cNvPr id="4" name="图片 3" descr="盘子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885" y="5709920"/>
            <a:ext cx="706755" cy="274320"/>
          </a:xfrm>
          <a:prstGeom prst="rect">
            <a:avLst/>
          </a:prstGeom>
        </p:spPr>
      </p:pic>
      <p:pic>
        <p:nvPicPr>
          <p:cNvPr id="5" name="图片 4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4460" y="1280795"/>
            <a:ext cx="605790" cy="890905"/>
          </a:xfrm>
          <a:prstGeom prst="rect">
            <a:avLst/>
          </a:prstGeom>
        </p:spPr>
      </p:pic>
      <p:pic>
        <p:nvPicPr>
          <p:cNvPr id="6" name="图片 5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6830" y="2676525"/>
            <a:ext cx="773430" cy="523875"/>
          </a:xfrm>
          <a:prstGeom prst="rect">
            <a:avLst/>
          </a:prstGeom>
        </p:spPr>
      </p:pic>
      <p:pic>
        <p:nvPicPr>
          <p:cNvPr id="8" name="图片 7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5665" y="1280795"/>
            <a:ext cx="605790" cy="890905"/>
          </a:xfrm>
          <a:prstGeom prst="rect">
            <a:avLst/>
          </a:prstGeom>
        </p:spPr>
      </p:pic>
      <p:pic>
        <p:nvPicPr>
          <p:cNvPr id="9" name="图片 8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6870" y="1280795"/>
            <a:ext cx="605790" cy="890905"/>
          </a:xfrm>
          <a:prstGeom prst="rect">
            <a:avLst/>
          </a:prstGeom>
        </p:spPr>
      </p:pic>
      <p:pic>
        <p:nvPicPr>
          <p:cNvPr id="10" name="图片 9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8075" y="1280795"/>
            <a:ext cx="605790" cy="890905"/>
          </a:xfrm>
          <a:prstGeom prst="rect">
            <a:avLst/>
          </a:prstGeom>
        </p:spPr>
      </p:pic>
      <p:pic>
        <p:nvPicPr>
          <p:cNvPr id="14" name="图片 13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9280" y="1280795"/>
            <a:ext cx="605790" cy="890905"/>
          </a:xfrm>
          <a:prstGeom prst="rect">
            <a:avLst/>
          </a:prstGeom>
        </p:spPr>
      </p:pic>
      <p:pic>
        <p:nvPicPr>
          <p:cNvPr id="15" name="图片 14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0485" y="1280795"/>
            <a:ext cx="605790" cy="890905"/>
          </a:xfrm>
          <a:prstGeom prst="rect">
            <a:avLst/>
          </a:prstGeom>
        </p:spPr>
      </p:pic>
      <p:pic>
        <p:nvPicPr>
          <p:cNvPr id="16" name="图片 15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690" y="1280795"/>
            <a:ext cx="605790" cy="890905"/>
          </a:xfrm>
          <a:prstGeom prst="rect">
            <a:avLst/>
          </a:prstGeom>
        </p:spPr>
      </p:pic>
      <p:pic>
        <p:nvPicPr>
          <p:cNvPr id="17" name="图片 16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2895" y="1280795"/>
            <a:ext cx="605790" cy="890905"/>
          </a:xfrm>
          <a:prstGeom prst="rect">
            <a:avLst/>
          </a:prstGeom>
        </p:spPr>
      </p:pic>
      <p:pic>
        <p:nvPicPr>
          <p:cNvPr id="18" name="图片 17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4100" y="1280795"/>
            <a:ext cx="605790" cy="890905"/>
          </a:xfrm>
          <a:prstGeom prst="rect">
            <a:avLst/>
          </a:prstGeom>
        </p:spPr>
      </p:pic>
      <p:pic>
        <p:nvPicPr>
          <p:cNvPr id="19" name="图片 18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5305" y="1280795"/>
            <a:ext cx="605790" cy="890905"/>
          </a:xfrm>
          <a:prstGeom prst="rect">
            <a:avLst/>
          </a:prstGeom>
        </p:spPr>
      </p:pic>
      <p:pic>
        <p:nvPicPr>
          <p:cNvPr id="20" name="图片 19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5025" y="2676525"/>
            <a:ext cx="773430" cy="523875"/>
          </a:xfrm>
          <a:prstGeom prst="rect">
            <a:avLst/>
          </a:prstGeom>
        </p:spPr>
      </p:pic>
      <p:pic>
        <p:nvPicPr>
          <p:cNvPr id="21" name="图片 20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3220" y="2676525"/>
            <a:ext cx="773430" cy="523875"/>
          </a:xfrm>
          <a:prstGeom prst="rect">
            <a:avLst/>
          </a:prstGeom>
        </p:spPr>
      </p:pic>
      <p:pic>
        <p:nvPicPr>
          <p:cNvPr id="22" name="图片 21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1415" y="2676525"/>
            <a:ext cx="773430" cy="523875"/>
          </a:xfrm>
          <a:prstGeom prst="rect">
            <a:avLst/>
          </a:prstGeom>
        </p:spPr>
      </p:pic>
      <p:pic>
        <p:nvPicPr>
          <p:cNvPr id="23" name="图片 22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9610" y="2676525"/>
            <a:ext cx="773430" cy="523875"/>
          </a:xfrm>
          <a:prstGeom prst="rect">
            <a:avLst/>
          </a:prstGeom>
        </p:spPr>
      </p:pic>
      <p:pic>
        <p:nvPicPr>
          <p:cNvPr id="24" name="图片 23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7805" y="2676525"/>
            <a:ext cx="773430" cy="523875"/>
          </a:xfrm>
          <a:prstGeom prst="rect">
            <a:avLst/>
          </a:prstGeom>
        </p:spPr>
      </p:pic>
      <p:pic>
        <p:nvPicPr>
          <p:cNvPr id="25" name="图片 24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6000" y="2676525"/>
            <a:ext cx="773430" cy="523875"/>
          </a:xfrm>
          <a:prstGeom prst="rect">
            <a:avLst/>
          </a:prstGeom>
        </p:spPr>
      </p:pic>
      <p:pic>
        <p:nvPicPr>
          <p:cNvPr id="26" name="图片 25" descr="碗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4195" y="2676525"/>
            <a:ext cx="773430" cy="523875"/>
          </a:xfrm>
          <a:prstGeom prst="rect">
            <a:avLst/>
          </a:prstGeom>
        </p:spPr>
      </p:pic>
      <p:pic>
        <p:nvPicPr>
          <p:cNvPr id="27" name="图片 26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885" y="3698240"/>
            <a:ext cx="448310" cy="665480"/>
          </a:xfrm>
          <a:prstGeom prst="rect">
            <a:avLst/>
          </a:prstGeom>
        </p:spPr>
      </p:pic>
      <p:pic>
        <p:nvPicPr>
          <p:cNvPr id="28" name="图片 27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620" y="3698240"/>
            <a:ext cx="448310" cy="665480"/>
          </a:xfrm>
          <a:prstGeom prst="rect">
            <a:avLst/>
          </a:prstGeom>
        </p:spPr>
      </p:pic>
      <p:pic>
        <p:nvPicPr>
          <p:cNvPr id="29" name="图片 28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355" y="3698240"/>
            <a:ext cx="448310" cy="665480"/>
          </a:xfrm>
          <a:prstGeom prst="rect">
            <a:avLst/>
          </a:prstGeom>
        </p:spPr>
      </p:pic>
      <p:pic>
        <p:nvPicPr>
          <p:cNvPr id="30" name="图片 29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200" y="3698240"/>
            <a:ext cx="448310" cy="665480"/>
          </a:xfrm>
          <a:prstGeom prst="rect">
            <a:avLst/>
          </a:prstGeom>
        </p:spPr>
      </p:pic>
      <p:pic>
        <p:nvPicPr>
          <p:cNvPr id="31" name="图片 30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0045" y="3698240"/>
            <a:ext cx="448310" cy="665480"/>
          </a:xfrm>
          <a:prstGeom prst="rect">
            <a:avLst/>
          </a:prstGeom>
        </p:spPr>
      </p:pic>
      <p:pic>
        <p:nvPicPr>
          <p:cNvPr id="32" name="图片 31" descr="杯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780" y="3698240"/>
            <a:ext cx="448310" cy="665480"/>
          </a:xfrm>
          <a:prstGeom prst="rect">
            <a:avLst/>
          </a:prstGeom>
        </p:spPr>
      </p:pic>
      <p:pic>
        <p:nvPicPr>
          <p:cNvPr id="33" name="图片 32" descr="筷子_副本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775" y="4883150"/>
            <a:ext cx="801370" cy="344805"/>
          </a:xfrm>
          <a:prstGeom prst="rect">
            <a:avLst/>
          </a:prstGeom>
        </p:spPr>
      </p:pic>
      <p:pic>
        <p:nvPicPr>
          <p:cNvPr id="34" name="图片 33" descr="筷子_副本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570" y="4883150"/>
            <a:ext cx="801370" cy="344805"/>
          </a:xfrm>
          <a:prstGeom prst="rect">
            <a:avLst/>
          </a:prstGeom>
        </p:spPr>
      </p:pic>
      <p:pic>
        <p:nvPicPr>
          <p:cNvPr id="35" name="图片 34" descr="筷子_副本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815" y="4883150"/>
            <a:ext cx="801370" cy="344805"/>
          </a:xfrm>
          <a:prstGeom prst="rect">
            <a:avLst/>
          </a:prstGeom>
        </p:spPr>
      </p:pic>
      <p:pic>
        <p:nvPicPr>
          <p:cNvPr id="36" name="图片 35" descr="盘子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7260" y="5709920"/>
            <a:ext cx="706755" cy="274320"/>
          </a:xfrm>
          <a:prstGeom prst="rect">
            <a:avLst/>
          </a:prstGeom>
        </p:spPr>
      </p:pic>
      <p:pic>
        <p:nvPicPr>
          <p:cNvPr id="37" name="图片 36" descr="盘子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9745" y="5709920"/>
            <a:ext cx="706755" cy="274320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>
          <a:xfrm flipH="1">
            <a:off x="425958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13"/>
            </p:custDataLst>
          </p:nvPr>
        </p:nvCxnSpPr>
        <p:spPr>
          <a:xfrm flipH="1">
            <a:off x="505079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14"/>
            </p:custDataLst>
          </p:nvPr>
        </p:nvCxnSpPr>
        <p:spPr>
          <a:xfrm flipH="1">
            <a:off x="584200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15"/>
            </p:custDataLst>
          </p:nvPr>
        </p:nvCxnSpPr>
        <p:spPr>
          <a:xfrm flipH="1">
            <a:off x="663321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16"/>
            </p:custDataLst>
          </p:nvPr>
        </p:nvCxnSpPr>
        <p:spPr>
          <a:xfrm flipH="1">
            <a:off x="742442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7"/>
            </p:custDataLst>
          </p:nvPr>
        </p:nvCxnSpPr>
        <p:spPr>
          <a:xfrm flipH="1">
            <a:off x="821563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8"/>
            </p:custDataLst>
          </p:nvPr>
        </p:nvCxnSpPr>
        <p:spPr>
          <a:xfrm flipH="1">
            <a:off x="900684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9"/>
            </p:custDataLst>
          </p:nvPr>
        </p:nvCxnSpPr>
        <p:spPr>
          <a:xfrm flipH="1">
            <a:off x="9798050" y="219138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20"/>
            </p:custDataLst>
          </p:nvPr>
        </p:nvCxnSpPr>
        <p:spPr>
          <a:xfrm flipH="1">
            <a:off x="422783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>
            <p:custDataLst>
              <p:tags r:id="rId21"/>
            </p:custDataLst>
          </p:nvPr>
        </p:nvCxnSpPr>
        <p:spPr>
          <a:xfrm flipH="1">
            <a:off x="501904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22"/>
            </p:custDataLst>
          </p:nvPr>
        </p:nvCxnSpPr>
        <p:spPr>
          <a:xfrm flipH="1">
            <a:off x="581025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23"/>
            </p:custDataLst>
          </p:nvPr>
        </p:nvCxnSpPr>
        <p:spPr>
          <a:xfrm flipH="1">
            <a:off x="660146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24"/>
            </p:custDataLst>
          </p:nvPr>
        </p:nvCxnSpPr>
        <p:spPr>
          <a:xfrm flipH="1">
            <a:off x="739267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25"/>
            </p:custDataLst>
          </p:nvPr>
        </p:nvCxnSpPr>
        <p:spPr>
          <a:xfrm flipH="1">
            <a:off x="818388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26"/>
            </p:custDataLst>
          </p:nvPr>
        </p:nvCxnSpPr>
        <p:spPr>
          <a:xfrm flipH="1">
            <a:off x="8975090" y="32448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>
            <p:custDataLst>
              <p:tags r:id="rId27"/>
            </p:custDataLst>
          </p:nvPr>
        </p:nvCxnSpPr>
        <p:spPr>
          <a:xfrm flipH="1">
            <a:off x="4227195" y="44513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28"/>
            </p:custDataLst>
          </p:nvPr>
        </p:nvCxnSpPr>
        <p:spPr>
          <a:xfrm flipH="1">
            <a:off x="5018405" y="44513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29"/>
            </p:custDataLst>
          </p:nvPr>
        </p:nvCxnSpPr>
        <p:spPr>
          <a:xfrm flipH="1">
            <a:off x="5809615" y="44513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30"/>
            </p:custDataLst>
          </p:nvPr>
        </p:nvCxnSpPr>
        <p:spPr>
          <a:xfrm flipH="1">
            <a:off x="6600825" y="4451350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31"/>
            </p:custDataLst>
          </p:nvPr>
        </p:nvCxnSpPr>
        <p:spPr>
          <a:xfrm flipH="1">
            <a:off x="4354195" y="522795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>
            <p:custDataLst>
              <p:tags r:id="rId32"/>
            </p:custDataLst>
          </p:nvPr>
        </p:nvCxnSpPr>
        <p:spPr>
          <a:xfrm flipH="1">
            <a:off x="5145405" y="522795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33"/>
            </p:custDataLst>
          </p:nvPr>
        </p:nvCxnSpPr>
        <p:spPr>
          <a:xfrm flipH="1">
            <a:off x="5936615" y="5227955"/>
            <a:ext cx="635" cy="43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0" name="图片 79" descr="勺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1625" y="4787900"/>
            <a:ext cx="383540" cy="564515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0268585" y="481647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" name="图片 82" descr="盘子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1935" y="5638165"/>
            <a:ext cx="553720" cy="248285"/>
          </a:xfrm>
          <a:prstGeom prst="rect">
            <a:avLst/>
          </a:prstGeom>
        </p:spPr>
      </p:pic>
      <p:sp>
        <p:nvSpPr>
          <p:cNvPr id="84" name="文本框 83"/>
          <p:cNvSpPr txBox="1"/>
          <p:nvPr>
            <p:custDataLst>
              <p:tags r:id="rId34"/>
            </p:custDataLst>
          </p:nvPr>
        </p:nvSpPr>
        <p:spPr>
          <a:xfrm>
            <a:off x="10403840" y="548259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5"/>
            </p:custDataLst>
          </p:nvPr>
        </p:nvSpPr>
        <p:spPr>
          <a:xfrm>
            <a:off x="995680" y="1386205"/>
            <a:ext cx="453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数一数，比一比，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/>
              <a:t>说一说。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问题银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210" y="2013585"/>
            <a:ext cx="10763250" cy="3551555"/>
          </a:xfrm>
          <a:prstGeom prst="rect">
            <a:avLst/>
          </a:prstGeom>
        </p:spPr>
      </p:pic>
      <p:pic>
        <p:nvPicPr>
          <p:cNvPr id="15" name="图片 14" descr="我的问题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575" y="711835"/>
            <a:ext cx="2761615" cy="566420"/>
          </a:xfrm>
          <a:prstGeom prst="rect">
            <a:avLst/>
          </a:prstGeom>
        </p:spPr>
      </p:pic>
      <p:pic>
        <p:nvPicPr>
          <p:cNvPr id="28" name="图片 27" descr="C:/Users/张淼/Desktop/图片3.png图片3"/>
          <p:cNvPicPr>
            <a:picLocks noChangeAspect="1"/>
          </p:cNvPicPr>
          <p:nvPr/>
        </p:nvPicPr>
        <p:blipFill>
          <a:blip r:embed="rId4"/>
          <a:srcRect t="770" b="770"/>
          <a:stretch>
            <a:fillRect/>
          </a:stretch>
        </p:blipFill>
        <p:spPr>
          <a:xfrm>
            <a:off x="4010660" y="3033395"/>
            <a:ext cx="4170680" cy="200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8783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说一说，填一填。</a:t>
            </a:r>
            <a:endParaRPr lang="zh-CN" altLang="zh-CN" sz="2800"/>
          </a:p>
        </p:txBody>
      </p:sp>
      <p:pic>
        <p:nvPicPr>
          <p:cNvPr id="5" name="图片 4" descr="练1"/>
          <p:cNvPicPr>
            <a:picLocks noChangeAspect="1"/>
          </p:cNvPicPr>
          <p:nvPr/>
        </p:nvPicPr>
        <p:blipFill>
          <a:blip r:embed="rId6"/>
          <a:srcRect l="1018" t="3147" r="1048" b="4534"/>
          <a:stretch>
            <a:fillRect/>
          </a:stretch>
        </p:blipFill>
        <p:spPr>
          <a:xfrm>
            <a:off x="495935" y="2506345"/>
            <a:ext cx="11235055" cy="3028950"/>
          </a:xfrm>
          <a:prstGeom prst="rect">
            <a:avLst/>
          </a:prstGeom>
        </p:spPr>
      </p:pic>
      <p:sp>
        <p:nvSpPr>
          <p:cNvPr id="84" name="文本框 83"/>
          <p:cNvSpPr txBox="1"/>
          <p:nvPr/>
        </p:nvSpPr>
        <p:spPr>
          <a:xfrm>
            <a:off x="3757930" y="495046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5760" y="493014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861040" y="493014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35070" y="248983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08855" y="2179320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35700" y="207962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01940" y="208978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55125" y="276415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46080" y="2426335"/>
            <a:ext cx="67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8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0225" y="2664460"/>
            <a:ext cx="2696210" cy="1217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9" grpId="0"/>
      <p:bldP spid="10" grpId="0"/>
      <p:bldP spid="11" grpId="0"/>
      <p:bldP spid="12" grpId="0"/>
      <p:bldP spid="13" grpId="0"/>
      <p:bldP spid="14" grpId="0"/>
      <p:bldP spid="8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93704" b="88698"/>
          <a:stretch>
            <a:fillRect/>
          </a:stretch>
        </p:blipFill>
        <p:spPr>
          <a:xfrm>
            <a:off x="565150" y="1544955"/>
            <a:ext cx="763270" cy="8083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328420" y="168814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看一看，说一说。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5" name="图片 4" descr="练2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5" y="1959610"/>
            <a:ext cx="9780270" cy="2091690"/>
          </a:xfrm>
          <a:prstGeom prst="rect">
            <a:avLst/>
          </a:prstGeom>
        </p:spPr>
      </p:pic>
      <p:pic>
        <p:nvPicPr>
          <p:cNvPr id="6" name="图片 5" descr="练2-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665" y="3884930"/>
            <a:ext cx="9781200" cy="2092550"/>
          </a:xfrm>
          <a:prstGeom prst="rect">
            <a:avLst/>
          </a:prstGeom>
        </p:spPr>
      </p:pic>
      <p:sp>
        <p:nvSpPr>
          <p:cNvPr id="84" name="文本框 83"/>
          <p:cNvSpPr txBox="1"/>
          <p:nvPr>
            <p:custDataLst>
              <p:tags r:id="rId8"/>
            </p:custDataLst>
          </p:nvPr>
        </p:nvSpPr>
        <p:spPr>
          <a:xfrm>
            <a:off x="951865" y="2755900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272155" y="2637155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4145280" y="2635885"/>
            <a:ext cx="626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5026660" y="2635885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943725" y="2625090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8374380" y="2637155"/>
            <a:ext cx="1057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2042160" y="4732655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2832100" y="4636770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3622040" y="4636770"/>
            <a:ext cx="626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6106160" y="4539615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7070725" y="4636770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8873490" y="4636770"/>
            <a:ext cx="1057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9500235" y="4636770"/>
            <a:ext cx="1057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zh-CN" sz="5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29615" y="1130300"/>
            <a:ext cx="579120" cy="6477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28090" y="117221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喜欢的食物。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0695" y="368935"/>
            <a:ext cx="3282315" cy="566420"/>
          </a:xfrm>
          <a:prstGeom prst="rect">
            <a:avLst/>
          </a:prstGeom>
        </p:spPr>
      </p:pic>
      <p:pic>
        <p:nvPicPr>
          <p:cNvPr id="6" name="图片 5" descr="练习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15" y="1778000"/>
            <a:ext cx="2974340" cy="4370070"/>
          </a:xfrm>
          <a:prstGeom prst="rect">
            <a:avLst/>
          </a:prstGeom>
        </p:spPr>
      </p:pic>
      <p:pic>
        <p:nvPicPr>
          <p:cNvPr id="8" name="图片 7" descr="练习3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240" y="756285"/>
            <a:ext cx="3710940" cy="2170430"/>
          </a:xfrm>
          <a:prstGeom prst="rect">
            <a:avLst/>
          </a:prstGeom>
        </p:spPr>
      </p:pic>
      <p:sp>
        <p:nvSpPr>
          <p:cNvPr id="84" name="文本框 83"/>
          <p:cNvSpPr txBox="1"/>
          <p:nvPr>
            <p:custDataLst>
              <p:tags r:id="rId8"/>
            </p:custDataLst>
          </p:nvPr>
        </p:nvSpPr>
        <p:spPr>
          <a:xfrm>
            <a:off x="8406765" y="1473835"/>
            <a:ext cx="67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17560" y="767080"/>
            <a:ext cx="67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417560" y="2223770"/>
            <a:ext cx="672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40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练习3气泡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0120" y="3403600"/>
            <a:ext cx="5200650" cy="2401570"/>
          </a:xfrm>
          <a:prstGeom prst="rect">
            <a:avLst/>
          </a:prstGeom>
        </p:spPr>
      </p:pic>
      <p:pic>
        <p:nvPicPr>
          <p:cNvPr id="17" name="图片 16" descr="饺子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5770" y="3809365"/>
            <a:ext cx="631825" cy="423545"/>
          </a:xfrm>
          <a:prstGeom prst="rect">
            <a:avLst/>
          </a:prstGeom>
        </p:spPr>
      </p:pic>
      <p:pic>
        <p:nvPicPr>
          <p:cNvPr id="18" name="图片 17" descr="米饭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2590" y="4528185"/>
            <a:ext cx="714375" cy="561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3575" y="277431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8810" y="320294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4685" y="356806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3735" y="399605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750" y="441452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9765" y="486410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9765" y="525970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6750" y="564769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13535" y="276923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08455" y="321945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04645" y="361378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23695" y="404177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16710" y="445008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09725" y="484886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83815" y="276415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78735" y="316357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74925" y="361886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573655" y="4016375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66670" y="4434840"/>
            <a:ext cx="6724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43585" y="1730375"/>
            <a:ext cx="984250" cy="4487545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8261350" y="755650"/>
            <a:ext cx="840105" cy="718185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2658745" y="1740535"/>
            <a:ext cx="984250" cy="3180715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8239125" y="2221230"/>
            <a:ext cx="840105" cy="718185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" grpId="0"/>
      <p:bldP spid="10" grpId="0"/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" grpId="1"/>
      <p:bldP spid="19" grpId="1"/>
      <p:bldP spid="20" grpId="1"/>
      <p:bldP spid="21" grpId="1"/>
      <p:bldP spid="22" grpId="1"/>
      <p:bldP spid="23" grpId="1"/>
      <p:bldP spid="24" grpId="1"/>
      <p:bldP spid="25" grpId="1"/>
      <p:bldP spid="26" grpId="1"/>
      <p:bldP spid="27" grpId="1"/>
      <p:bldP spid="28" grpId="1"/>
      <p:bldP spid="30" grpId="1"/>
      <p:bldP spid="31" grpId="1"/>
      <p:bldP spid="32" grpId="1"/>
      <p:bldP spid="33" grpId="1"/>
      <p:bldP spid="34" grpId="1"/>
      <p:bldP spid="35" grpId="1"/>
      <p:bldP spid="36" grpId="1"/>
      <p:bldP spid="37" grpId="1"/>
      <p:bldP spid="38" grpId="1" animBg="1"/>
      <p:bldP spid="39" grpId="1" animBg="1"/>
      <p:bldP spid="38" grpId="2" bldLvl="0" animBg="1"/>
      <p:bldP spid="39" grpId="2" bldLvl="0" animBg="1"/>
      <p:bldP spid="38" grpId="3" bldLvl="0" animBg="1"/>
      <p:bldP spid="39" grpId="3" bldLvl="0" animBg="1"/>
      <p:bldP spid="38" grpId="4" bldLvl="0" animBg="1"/>
      <p:bldP spid="39" grpId="4" bldLvl="0" animBg="1"/>
      <p:bldP spid="40" grpId="1" animBg="1"/>
      <p:bldP spid="42" grpId="1" animBg="1"/>
      <p:bldP spid="40" grpId="2" bldLvl="0" animBg="1"/>
      <p:bldP spid="42" grpId="2" bldLvl="0" animBg="1"/>
      <p:bldP spid="40" grpId="3" bldLvl="0" animBg="1"/>
      <p:bldP spid="42" grpId="3" bldLvl="0" animBg="1"/>
      <p:bldP spid="40" grpId="4" bldLvl="0" animBg="1"/>
      <p:bldP spid="42" grpId="4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演示</Application>
  <PresentationFormat>宽屏</PresentationFormat>
  <Paragraphs>191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方正大标宋简体</vt:lpstr>
      <vt:lpstr>思源宋体 Heavy</vt:lpstr>
      <vt:lpstr>楷体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336</cp:revision>
  <dcterms:created xsi:type="dcterms:W3CDTF">2019-06-19T02:08:00Z</dcterms:created>
  <dcterms:modified xsi:type="dcterms:W3CDTF">2024-08-22T13:37:05Z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2710CE3E831A4A8C86CA27ED8CC89B7D_12</vt:lpwstr>
  </property>
</Properties>
</file>