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0"/>
  </p:handoutMasterIdLst>
  <p:sldIdLst>
    <p:sldId id="294" r:id="rId3"/>
    <p:sldId id="288" r:id="rId5"/>
    <p:sldId id="287" r:id="rId6"/>
    <p:sldId id="299" r:id="rId7"/>
    <p:sldId id="300" r:id="rId8"/>
    <p:sldId id="303" r:id="rId9"/>
    <p:sldId id="304" r:id="rId10"/>
    <p:sldId id="305" r:id="rId11"/>
    <p:sldId id="306" r:id="rId12"/>
    <p:sldId id="309" r:id="rId13"/>
    <p:sldId id="286" r:id="rId14"/>
    <p:sldId id="312" r:id="rId15"/>
    <p:sldId id="313" r:id="rId16"/>
    <p:sldId id="314" r:id="rId17"/>
    <p:sldId id="316" r:id="rId18"/>
    <p:sldId id="289" r:id="rId19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069" userDrawn="1">
          <p15:clr>
            <a:srgbClr val="A4A3A4"/>
          </p15:clr>
        </p15:guide>
        <p15:guide id="2" pos="3833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FD693"/>
    <a:srgbClr val="DDE8CA"/>
    <a:srgbClr val="E1EBC3"/>
    <a:srgbClr val="FFFEEC"/>
    <a:srgbClr val="762D1B"/>
    <a:srgbClr val="EDCC96"/>
    <a:srgbClr val="A4603B"/>
    <a:srgbClr val="BF8C5E"/>
    <a:srgbClr val="ECCB9C"/>
    <a:srgbClr val="5B171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069"/>
        <p:guide pos="3833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4" Type="http://schemas.openxmlformats.org/officeDocument/2006/relationships/tags" Target="tags/tag136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handoutMaster" Target="handoutMasters/handoutMaster1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课题页，时长</a:t>
            </a:r>
            <a:r>
              <a:rPr lang="en-US" altLang="zh-CN" dirty="0"/>
              <a:t>3-4</a:t>
            </a:r>
            <a:r>
              <a:rPr lang="zh-CN" altLang="en-US" dirty="0"/>
              <a:t>秒左右，如果是本课的试一试，则在课题后面加上“试一试”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D7E526D-6177-4680-9543-72F7FA31558C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2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3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  <a:endParaRPr lang="zh-CN" altLang="en-US" dirty="0"/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单击此处编辑文本</a:t>
            </a:r>
            <a:endParaRPr lang="zh-CN" altLang="en-US"/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  <a:endParaRPr lang="zh-CN" altLang="en-US" smtClean="0"/>
          </a:p>
          <a:p>
            <a:pPr lvl="1"/>
            <a:r>
              <a:rPr lang="zh-CN" altLang="en-US" smtClean="0"/>
              <a:t>第二级</a:t>
            </a:r>
            <a:endParaRPr lang="zh-CN" altLang="en-US" smtClean="0"/>
          </a:p>
          <a:p>
            <a:pPr lvl="2"/>
            <a:r>
              <a:rPr lang="zh-CN" altLang="en-US" smtClean="0"/>
              <a:t>第三级</a:t>
            </a:r>
            <a:endParaRPr lang="zh-CN" altLang="en-US" smtClean="0"/>
          </a:p>
          <a:p>
            <a:pPr lvl="3"/>
            <a:r>
              <a:rPr lang="zh-CN" altLang="en-US" smtClean="0"/>
              <a:t>第四级</a:t>
            </a:r>
            <a:endParaRPr lang="zh-CN" altLang="en-US" smtClean="0"/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 smtClean="0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/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9" Type="http://schemas.openxmlformats.org/officeDocument/2006/relationships/theme" Target="../theme/theme1.xml"/><Relationship Id="rId18" Type="http://schemas.openxmlformats.org/officeDocument/2006/relationships/tags" Target="../tags/tag62.xml"/><Relationship Id="rId17" Type="http://schemas.openxmlformats.org/officeDocument/2006/relationships/image" Target="../media/image1.png"/><Relationship Id="rId16" Type="http://schemas.openxmlformats.org/officeDocument/2006/relationships/tags" Target="../tags/tag61.xml"/><Relationship Id="rId15" Type="http://schemas.openxmlformats.org/officeDocument/2006/relationships/tags" Target="../tags/tag60.xml"/><Relationship Id="rId14" Type="http://schemas.openxmlformats.org/officeDocument/2006/relationships/tags" Target="../tags/tag59.xml"/><Relationship Id="rId13" Type="http://schemas.openxmlformats.org/officeDocument/2006/relationships/tags" Target="../tags/tag58.xml"/><Relationship Id="rId12" Type="http://schemas.openxmlformats.org/officeDocument/2006/relationships/tags" Target="../tags/tag57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3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pic>
        <p:nvPicPr>
          <p:cNvPr id="7" name="图片 6" descr="有logo图片"/>
          <p:cNvPicPr>
            <a:picLocks noChangeAspect="1"/>
          </p:cNvPicPr>
          <p:nvPr userDrawn="1"/>
        </p:nvPicPr>
        <p:blipFill>
          <a:blip r:embed="rId17"/>
          <a:stretch>
            <a:fillRect/>
          </a:stretch>
        </p:blipFill>
        <p:spPr>
          <a:xfrm>
            <a:off x="0" y="0"/>
            <a:ext cx="12192000" cy="6857365"/>
          </a:xfrm>
          <a:prstGeom prst="rect">
            <a:avLst/>
          </a:prstGeom>
        </p:spPr>
      </p:pic>
    </p:spTree>
    <p:custDataLst>
      <p:tags r:id="rId18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tags" Target="../tags/tag67.xml"/><Relationship Id="rId8" Type="http://schemas.openxmlformats.org/officeDocument/2006/relationships/image" Target="../media/image5.png"/><Relationship Id="rId7" Type="http://schemas.openxmlformats.org/officeDocument/2006/relationships/tags" Target="../tags/tag66.xml"/><Relationship Id="rId6" Type="http://schemas.openxmlformats.org/officeDocument/2006/relationships/image" Target="../media/image4.png"/><Relationship Id="rId5" Type="http://schemas.openxmlformats.org/officeDocument/2006/relationships/tags" Target="../tags/tag65.xml"/><Relationship Id="rId4" Type="http://schemas.openxmlformats.org/officeDocument/2006/relationships/image" Target="../media/image3.png"/><Relationship Id="rId3" Type="http://schemas.openxmlformats.org/officeDocument/2006/relationships/tags" Target="../tags/tag64.xml"/><Relationship Id="rId2" Type="http://schemas.openxmlformats.org/officeDocument/2006/relationships/image" Target="../media/image2.png"/><Relationship Id="rId12" Type="http://schemas.openxmlformats.org/officeDocument/2006/relationships/notesSlide" Target="../notesSlides/notesSlide1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6.png"/><Relationship Id="rId1" Type="http://schemas.openxmlformats.org/officeDocument/2006/relationships/tags" Target="../tags/tag63.xml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image" Target="../media/image29.png"/><Relationship Id="rId8" Type="http://schemas.openxmlformats.org/officeDocument/2006/relationships/image" Target="../media/image28.png"/><Relationship Id="rId7" Type="http://schemas.openxmlformats.org/officeDocument/2006/relationships/image" Target="../media/image27.png"/><Relationship Id="rId6" Type="http://schemas.openxmlformats.org/officeDocument/2006/relationships/tags" Target="../tags/tag104.xml"/><Relationship Id="rId5" Type="http://schemas.openxmlformats.org/officeDocument/2006/relationships/tags" Target="../tags/tag103.xml"/><Relationship Id="rId4" Type="http://schemas.openxmlformats.org/officeDocument/2006/relationships/image" Target="../media/image26.png"/><Relationship Id="rId3" Type="http://schemas.openxmlformats.org/officeDocument/2006/relationships/tags" Target="../tags/tag102.xml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6.xml"/><Relationship Id="rId10" Type="http://schemas.openxmlformats.org/officeDocument/2006/relationships/tags" Target="../tags/tag105.xml"/><Relationship Id="rId1" Type="http://schemas.openxmlformats.org/officeDocument/2006/relationships/tags" Target="../tags/tag101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10.xml"/><Relationship Id="rId7" Type="http://schemas.openxmlformats.org/officeDocument/2006/relationships/tags" Target="../tags/tag109.xml"/><Relationship Id="rId6" Type="http://schemas.openxmlformats.org/officeDocument/2006/relationships/image" Target="../media/image30.png"/><Relationship Id="rId5" Type="http://schemas.openxmlformats.org/officeDocument/2006/relationships/image" Target="../media/image18.png"/><Relationship Id="rId4" Type="http://schemas.openxmlformats.org/officeDocument/2006/relationships/image" Target="../media/image23.png"/><Relationship Id="rId3" Type="http://schemas.openxmlformats.org/officeDocument/2006/relationships/tags" Target="../tags/tag108.xml"/><Relationship Id="rId2" Type="http://schemas.openxmlformats.org/officeDocument/2006/relationships/image" Target="../media/image16.png"/><Relationship Id="rId1" Type="http://schemas.openxmlformats.org/officeDocument/2006/relationships/tags" Target="../tags/tag107.xml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tags" Target="../tags/tag113.xml"/><Relationship Id="rId4" Type="http://schemas.openxmlformats.org/officeDocument/2006/relationships/image" Target="../media/image32.png"/><Relationship Id="rId3" Type="http://schemas.openxmlformats.org/officeDocument/2006/relationships/tags" Target="../tags/tag112.xml"/><Relationship Id="rId2" Type="http://schemas.openxmlformats.org/officeDocument/2006/relationships/image" Target="../media/image31.png"/><Relationship Id="rId1" Type="http://schemas.openxmlformats.org/officeDocument/2006/relationships/tags" Target="../tags/tag111.xml"/></Relationships>
</file>

<file path=ppt/slides/_rels/slide13.xml.rels><?xml version="1.0" encoding="UTF-8" standalone="yes"?>
<Relationships xmlns="http://schemas.openxmlformats.org/package/2006/relationships"><Relationship Id="rId9" Type="http://schemas.openxmlformats.org/officeDocument/2006/relationships/tags" Target="../tags/tag119.xml"/><Relationship Id="rId8" Type="http://schemas.openxmlformats.org/officeDocument/2006/relationships/tags" Target="../tags/tag118.xml"/><Relationship Id="rId7" Type="http://schemas.openxmlformats.org/officeDocument/2006/relationships/tags" Target="../tags/tag117.xml"/><Relationship Id="rId6" Type="http://schemas.openxmlformats.org/officeDocument/2006/relationships/tags" Target="../tags/tag116.xml"/><Relationship Id="rId5" Type="http://schemas.openxmlformats.org/officeDocument/2006/relationships/image" Target="../media/image35.png"/><Relationship Id="rId4" Type="http://schemas.openxmlformats.org/officeDocument/2006/relationships/tags" Target="../tags/tag115.xml"/><Relationship Id="rId3" Type="http://schemas.openxmlformats.org/officeDocument/2006/relationships/image" Target="../media/image31.png"/><Relationship Id="rId22" Type="http://schemas.openxmlformats.org/officeDocument/2006/relationships/notesSlide" Target="../notesSlides/notesSlide2.xml"/><Relationship Id="rId21" Type="http://schemas.openxmlformats.org/officeDocument/2006/relationships/slideLayout" Target="../slideLayouts/slideLayout2.xml"/><Relationship Id="rId20" Type="http://schemas.openxmlformats.org/officeDocument/2006/relationships/image" Target="../media/image36.png"/><Relationship Id="rId2" Type="http://schemas.openxmlformats.org/officeDocument/2006/relationships/tags" Target="../tags/tag114.xml"/><Relationship Id="rId19" Type="http://schemas.openxmlformats.org/officeDocument/2006/relationships/tags" Target="../tags/tag129.xml"/><Relationship Id="rId18" Type="http://schemas.openxmlformats.org/officeDocument/2006/relationships/tags" Target="../tags/tag128.xml"/><Relationship Id="rId17" Type="http://schemas.openxmlformats.org/officeDocument/2006/relationships/tags" Target="../tags/tag127.xml"/><Relationship Id="rId16" Type="http://schemas.openxmlformats.org/officeDocument/2006/relationships/tags" Target="../tags/tag126.xml"/><Relationship Id="rId15" Type="http://schemas.openxmlformats.org/officeDocument/2006/relationships/tags" Target="../tags/tag125.xml"/><Relationship Id="rId14" Type="http://schemas.openxmlformats.org/officeDocument/2006/relationships/tags" Target="../tags/tag124.xml"/><Relationship Id="rId13" Type="http://schemas.openxmlformats.org/officeDocument/2006/relationships/tags" Target="../tags/tag123.xml"/><Relationship Id="rId12" Type="http://schemas.openxmlformats.org/officeDocument/2006/relationships/tags" Target="../tags/tag122.xml"/><Relationship Id="rId11" Type="http://schemas.openxmlformats.org/officeDocument/2006/relationships/tags" Target="../tags/tag121.xml"/><Relationship Id="rId10" Type="http://schemas.openxmlformats.org/officeDocument/2006/relationships/tags" Target="../tags/tag120.xml"/><Relationship Id="rId1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image" Target="../media/image31.png"/><Relationship Id="rId1" Type="http://schemas.openxmlformats.org/officeDocument/2006/relationships/tags" Target="../tags/tag130.xml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44.png"/><Relationship Id="rId8" Type="http://schemas.openxmlformats.org/officeDocument/2006/relationships/image" Target="../media/image43.png"/><Relationship Id="rId7" Type="http://schemas.openxmlformats.org/officeDocument/2006/relationships/image" Target="../media/image42.png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3" Type="http://schemas.openxmlformats.org/officeDocument/2006/relationships/tags" Target="../tags/tag134.xml"/><Relationship Id="rId2" Type="http://schemas.openxmlformats.org/officeDocument/2006/relationships/image" Target="../media/image31.png"/><Relationship Id="rId14" Type="http://schemas.openxmlformats.org/officeDocument/2006/relationships/slideLayout" Target="../slideLayouts/slideLayout2.xml"/><Relationship Id="rId13" Type="http://schemas.openxmlformats.org/officeDocument/2006/relationships/image" Target="../media/image48.png"/><Relationship Id="rId12" Type="http://schemas.openxmlformats.org/officeDocument/2006/relationships/image" Target="../media/image47.png"/><Relationship Id="rId11" Type="http://schemas.openxmlformats.org/officeDocument/2006/relationships/image" Target="../media/image46.png"/><Relationship Id="rId10" Type="http://schemas.openxmlformats.org/officeDocument/2006/relationships/image" Target="../media/image45.png"/><Relationship Id="rId1" Type="http://schemas.openxmlformats.org/officeDocument/2006/relationships/tags" Target="../tags/tag13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69.xml"/><Relationship Id="rId8" Type="http://schemas.openxmlformats.org/officeDocument/2006/relationships/tags" Target="../tags/tag68.xml"/><Relationship Id="rId7" Type="http://schemas.openxmlformats.org/officeDocument/2006/relationships/image" Target="../media/image14.png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5" Type="http://schemas.openxmlformats.org/officeDocument/2006/relationships/slideLayout" Target="../slideLayouts/slideLayout2.xml"/><Relationship Id="rId24" Type="http://schemas.openxmlformats.org/officeDocument/2006/relationships/image" Target="../media/image22.png"/><Relationship Id="rId23" Type="http://schemas.openxmlformats.org/officeDocument/2006/relationships/image" Target="../media/image21.png"/><Relationship Id="rId22" Type="http://schemas.openxmlformats.org/officeDocument/2006/relationships/image" Target="../media/image20.png"/><Relationship Id="rId21" Type="http://schemas.openxmlformats.org/officeDocument/2006/relationships/image" Target="../media/image19.png"/><Relationship Id="rId20" Type="http://schemas.openxmlformats.org/officeDocument/2006/relationships/image" Target="../media/image18.png"/><Relationship Id="rId2" Type="http://schemas.openxmlformats.org/officeDocument/2006/relationships/image" Target="../media/image9.png"/><Relationship Id="rId19" Type="http://schemas.openxmlformats.org/officeDocument/2006/relationships/image" Target="../media/image17.png"/><Relationship Id="rId18" Type="http://schemas.openxmlformats.org/officeDocument/2006/relationships/tags" Target="../tags/tag76.xml"/><Relationship Id="rId17" Type="http://schemas.openxmlformats.org/officeDocument/2006/relationships/image" Target="../media/image16.png"/><Relationship Id="rId16" Type="http://schemas.openxmlformats.org/officeDocument/2006/relationships/tags" Target="../tags/tag75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image" Target="../media/image15.png"/><Relationship Id="rId10" Type="http://schemas.openxmlformats.org/officeDocument/2006/relationships/tags" Target="../tags/tag70.xml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78.xml"/><Relationship Id="rId2" Type="http://schemas.openxmlformats.org/officeDocument/2006/relationships/image" Target="../media/image16.png"/><Relationship Id="rId19" Type="http://schemas.openxmlformats.org/officeDocument/2006/relationships/slideLayout" Target="../slideLayouts/slideLayout2.xml"/><Relationship Id="rId18" Type="http://schemas.openxmlformats.org/officeDocument/2006/relationships/image" Target="../media/image22.png"/><Relationship Id="rId17" Type="http://schemas.openxmlformats.org/officeDocument/2006/relationships/image" Target="../media/image21.png"/><Relationship Id="rId16" Type="http://schemas.openxmlformats.org/officeDocument/2006/relationships/image" Target="../media/image20.png"/><Relationship Id="rId15" Type="http://schemas.openxmlformats.org/officeDocument/2006/relationships/image" Target="../media/image19.png"/><Relationship Id="rId14" Type="http://schemas.openxmlformats.org/officeDocument/2006/relationships/image" Target="../media/image18.png"/><Relationship Id="rId13" Type="http://schemas.openxmlformats.org/officeDocument/2006/relationships/image" Target="../media/image17.png"/><Relationship Id="rId12" Type="http://schemas.openxmlformats.org/officeDocument/2006/relationships/image" Target="../media/image23.png"/><Relationship Id="rId11" Type="http://schemas.openxmlformats.org/officeDocument/2006/relationships/image" Target="../media/image15.png"/><Relationship Id="rId10" Type="http://schemas.openxmlformats.org/officeDocument/2006/relationships/image" Target="../media/image14.png"/><Relationship Id="rId1" Type="http://schemas.openxmlformats.org/officeDocument/2006/relationships/tags" Target="../tags/tag77.xml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3.png"/><Relationship Id="rId3" Type="http://schemas.openxmlformats.org/officeDocument/2006/relationships/tags" Target="../tags/tag80.xml"/><Relationship Id="rId2" Type="http://schemas.openxmlformats.org/officeDocument/2006/relationships/image" Target="../media/image16.png"/><Relationship Id="rId1" Type="http://schemas.openxmlformats.org/officeDocument/2006/relationships/tags" Target="../tags/tag79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82.xml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3.png"/><Relationship Id="rId10" Type="http://schemas.openxmlformats.org/officeDocument/2006/relationships/image" Target="../media/image15.png"/><Relationship Id="rId1" Type="http://schemas.openxmlformats.org/officeDocument/2006/relationships/tags" Target="../tags/tag81.xml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tags" Target="../tags/tag88.xml"/><Relationship Id="rId8" Type="http://schemas.openxmlformats.org/officeDocument/2006/relationships/tags" Target="../tags/tag87.xml"/><Relationship Id="rId7" Type="http://schemas.openxmlformats.org/officeDocument/2006/relationships/tags" Target="../tags/tag86.xml"/><Relationship Id="rId6" Type="http://schemas.openxmlformats.org/officeDocument/2006/relationships/tags" Target="../tags/tag85.xml"/><Relationship Id="rId5" Type="http://schemas.openxmlformats.org/officeDocument/2006/relationships/image" Target="../media/image15.png"/><Relationship Id="rId4" Type="http://schemas.openxmlformats.org/officeDocument/2006/relationships/image" Target="../media/image23.png"/><Relationship Id="rId3" Type="http://schemas.openxmlformats.org/officeDocument/2006/relationships/tags" Target="../tags/tag84.xml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90.xml"/><Relationship Id="rId10" Type="http://schemas.openxmlformats.org/officeDocument/2006/relationships/tags" Target="../tags/tag89.xml"/><Relationship Id="rId1" Type="http://schemas.openxmlformats.org/officeDocument/2006/relationships/tags" Target="../tags/tag83.xml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3.png"/><Relationship Id="rId8" Type="http://schemas.openxmlformats.org/officeDocument/2006/relationships/image" Target="../media/image12.png"/><Relationship Id="rId7" Type="http://schemas.openxmlformats.org/officeDocument/2006/relationships/image" Target="../media/image11.png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92.xml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2.xml"/><Relationship Id="rId11" Type="http://schemas.openxmlformats.org/officeDocument/2006/relationships/image" Target="../media/image25.png"/><Relationship Id="rId10" Type="http://schemas.openxmlformats.org/officeDocument/2006/relationships/image" Target="../media/image24.png"/><Relationship Id="rId1" Type="http://schemas.openxmlformats.org/officeDocument/2006/relationships/tags" Target="../tags/tag91.xml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98.xml"/><Relationship Id="rId8" Type="http://schemas.openxmlformats.org/officeDocument/2006/relationships/tags" Target="../tags/tag97.xml"/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3" Type="http://schemas.openxmlformats.org/officeDocument/2006/relationships/tags" Target="../tags/tag94.xml"/><Relationship Id="rId2" Type="http://schemas.openxmlformats.org/officeDocument/2006/relationships/image" Target="../media/image16.png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0.xml"/><Relationship Id="rId10" Type="http://schemas.openxmlformats.org/officeDocument/2006/relationships/tags" Target="../tags/tag99.xml"/><Relationship Id="rId1" Type="http://schemas.openxmlformats.org/officeDocument/2006/relationships/tags" Target="../tags/tag9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1072515" y="622300"/>
            <a:ext cx="10525760" cy="5583555"/>
            <a:chOff x="1689" y="980"/>
            <a:chExt cx="16576" cy="8793"/>
          </a:xfrm>
        </p:grpSpPr>
        <p:grpSp>
          <p:nvGrpSpPr>
            <p:cNvPr id="19" name="组合 18"/>
            <p:cNvGrpSpPr/>
            <p:nvPr/>
          </p:nvGrpSpPr>
          <p:grpSpPr>
            <a:xfrm>
              <a:off x="1689" y="980"/>
              <a:ext cx="16577" cy="8764"/>
              <a:chOff x="3048" y="235"/>
              <a:chExt cx="16577" cy="8764"/>
            </a:xfrm>
          </p:grpSpPr>
          <p:sp>
            <p:nvSpPr>
              <p:cNvPr id="3" name="文本框 2"/>
              <p:cNvSpPr txBox="1"/>
              <p:nvPr>
                <p:custDataLst>
                  <p:tags r:id="rId1"/>
                </p:custDataLst>
              </p:nvPr>
            </p:nvSpPr>
            <p:spPr>
              <a:xfrm>
                <a:off x="3131" y="2770"/>
                <a:ext cx="5716" cy="1743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p>
                <a:pPr algn="l"/>
                <a:r>
                  <a:rPr lang="zh-CN" altLang="en-US" sz="6600" spc="189">
                    <a:solidFill>
                      <a:srgbClr val="000000"/>
                    </a:solidFill>
                    <a:latin typeface="方正大标宋简体" panose="02000000000000000000" charset="-122"/>
                    <a:ea typeface="方正大标宋简体" panose="02000000000000000000" charset="-122"/>
                    <a:cs typeface="思源宋体 Heavy" panose="02020900000000000000" charset="-122"/>
                    <a:sym typeface="+mn-ea"/>
                  </a:rPr>
                  <a:t>动物乐园</a:t>
                </a:r>
                <a:endParaRPr lang="zh-CN" altLang="en-US" sz="6600" spc="189">
                  <a:solidFill>
                    <a:srgbClr val="000000"/>
                  </a:solidFill>
                  <a:latin typeface="方正大标宋简体" panose="02000000000000000000" charset="-122"/>
                  <a:ea typeface="方正大标宋简体" panose="02000000000000000000" charset="-122"/>
                  <a:cs typeface="思源宋体 Heavy" panose="02020900000000000000" charset="-122"/>
                </a:endParaRPr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3048" y="235"/>
                <a:ext cx="15362" cy="961"/>
              </a:xfrm>
              <a:prstGeom prst="rect">
                <a:avLst/>
              </a:prstGeom>
            </p:spPr>
            <p:txBody>
              <a:bodyPr lIns="0" tIns="0" rIns="0" bIns="0" rtlCol="0" anchor="t">
                <a:spAutoFit/>
              </a:bodyPr>
              <a:p>
                <a:pPr algn="l">
                  <a:lnSpc>
                    <a:spcPts val="4760"/>
                  </a:lnSpc>
                </a:pPr>
                <a:r>
                  <a:rPr lang="zh-CN" altLang="en-US" sz="3200" b="1" dirty="0">
                    <a:solidFill>
                      <a:srgbClr val="62A83A"/>
                    </a:solidFill>
                    <a:effectLst/>
                    <a:latin typeface="方正大标宋简体" panose="02000000000000000000" charset="-122"/>
                    <a:ea typeface="方正大标宋简体" panose="02000000000000000000" charset="-122"/>
                    <a:cs typeface="方正大标宋简体" panose="02000000000000000000" charset="-122"/>
                    <a:sym typeface="+mn-ea"/>
                  </a:rPr>
                  <a:t>一年级上册  第一单元  </a:t>
                </a:r>
                <a:r>
                  <a:rPr lang="zh-CN" altLang="en-US" sz="3200" b="1" dirty="0">
                    <a:solidFill>
                      <a:srgbClr val="62A83A"/>
                    </a:solidFill>
                    <a:effectLst/>
                    <a:latin typeface="方正大标宋简体" panose="02000000000000000000" charset="-122"/>
                    <a:ea typeface="方正大标宋简体" panose="02000000000000000000" charset="-122"/>
                    <a:cs typeface="方正大标宋简体" panose="02000000000000000000" charset="-122"/>
                    <a:sym typeface="+mn-ea"/>
                  </a:rPr>
                  <a:t>生活中的数</a:t>
                </a:r>
                <a:r>
                  <a:rPr lang="zh-CN" altLang="en-US" sz="3200" b="1" dirty="0">
                    <a:solidFill>
                      <a:srgbClr val="62A83A"/>
                    </a:solidFill>
                    <a:effectLst/>
                    <a:latin typeface="方正大标宋简体" panose="02000000000000000000" charset="-122"/>
                    <a:ea typeface="方正大标宋简体" panose="02000000000000000000" charset="-122"/>
                    <a:cs typeface="方正大标宋简体" panose="02000000000000000000" charset="-122"/>
                    <a:sym typeface="+mn-ea"/>
                  </a:rPr>
                  <a:t> </a:t>
                </a:r>
                <a:endParaRPr lang="zh-CN" altLang="en-US" sz="3200" b="1" dirty="0">
                  <a:solidFill>
                    <a:srgbClr val="62A83A"/>
                  </a:solidFill>
                  <a:effectLst/>
                  <a:latin typeface="方正大标宋简体" panose="02000000000000000000" charset="-122"/>
                  <a:ea typeface="方正大标宋简体" panose="02000000000000000000" charset="-122"/>
                  <a:cs typeface="方正大标宋简体" panose="02000000000000000000" charset="-122"/>
                  <a:sym typeface="+mn-ea"/>
                </a:endParaRPr>
              </a:p>
            </p:txBody>
          </p:sp>
          <p:sp>
            <p:nvSpPr>
              <p:cNvPr id="16" name="Freeform 3"/>
              <p:cNvSpPr/>
              <p:nvPr/>
            </p:nvSpPr>
            <p:spPr>
              <a:xfrm flipH="1">
                <a:off x="14411" y="772"/>
                <a:ext cx="5214" cy="8227"/>
              </a:xfrm>
              <a:custGeom>
                <a:avLst/>
                <a:gdLst/>
                <a:ahLst/>
                <a:cxnLst/>
                <a:rect l="l" t="t" r="r" b="b"/>
                <a:pathLst>
                  <a:path w="3331507" h="5896473">
                    <a:moveTo>
                      <a:pt x="3331507" y="0"/>
                    </a:moveTo>
                    <a:lnTo>
                      <a:pt x="0" y="0"/>
                    </a:lnTo>
                    <a:lnTo>
                      <a:pt x="0" y="5896472"/>
                    </a:lnTo>
                    <a:lnTo>
                      <a:pt x="3331507" y="5896472"/>
                    </a:lnTo>
                    <a:lnTo>
                      <a:pt x="3331507" y="0"/>
                    </a:lnTo>
                    <a:close/>
                  </a:path>
                </a:pathLst>
              </a:custGeom>
              <a:blipFill>
                <a:blip r:embed="rId2"/>
                <a:stretch>
                  <a:fillRect/>
                </a:stretch>
              </a:blipFill>
            </p:spPr>
          </p:sp>
        </p:grpSp>
        <p:grpSp>
          <p:nvGrpSpPr>
            <p:cNvPr id="27" name="组合 26"/>
            <p:cNvGrpSpPr/>
            <p:nvPr/>
          </p:nvGrpSpPr>
          <p:grpSpPr>
            <a:xfrm rot="0">
              <a:off x="9737" y="7283"/>
              <a:ext cx="5452" cy="2491"/>
              <a:chOff x="11344" y="7316"/>
              <a:chExt cx="5452" cy="2491"/>
            </a:xfrm>
          </p:grpSpPr>
          <p:pic>
            <p:nvPicPr>
              <p:cNvPr id="28" name="图片 27" descr="一上笑笑"/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15272" y="7349"/>
                <a:ext cx="1524" cy="2458"/>
              </a:xfrm>
              <a:prstGeom prst="rect">
                <a:avLst/>
              </a:prstGeom>
            </p:spPr>
          </p:pic>
          <p:pic>
            <p:nvPicPr>
              <p:cNvPr id="29" name="图片 28" descr="一上奇思"/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 r:embed="rId6"/>
              <a:stretch>
                <a:fillRect/>
              </a:stretch>
            </p:blipFill>
            <p:spPr>
              <a:xfrm>
                <a:off x="13967" y="7349"/>
                <a:ext cx="1421" cy="2431"/>
              </a:xfrm>
              <a:prstGeom prst="rect">
                <a:avLst/>
              </a:prstGeom>
            </p:spPr>
          </p:pic>
          <p:pic>
            <p:nvPicPr>
              <p:cNvPr id="30" name="图片 29" descr="一上妙想2"/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 r:embed="rId8"/>
              <a:stretch>
                <a:fillRect/>
              </a:stretch>
            </p:blipFill>
            <p:spPr>
              <a:xfrm flipH="1">
                <a:off x="12771" y="7384"/>
                <a:ext cx="1441" cy="2423"/>
              </a:xfrm>
              <a:prstGeom prst="rect">
                <a:avLst/>
              </a:prstGeom>
            </p:spPr>
          </p:pic>
          <p:pic>
            <p:nvPicPr>
              <p:cNvPr id="31" name="图片 30" descr="一上淘气3"/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 r:embed="rId10"/>
              <a:stretch>
                <a:fillRect/>
              </a:stretch>
            </p:blipFill>
            <p:spPr>
              <a:xfrm>
                <a:off x="11344" y="7316"/>
                <a:ext cx="1427" cy="2491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170" y="1040130"/>
            <a:ext cx="432000" cy="43200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35050" y="981710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看一看，写一写。</a:t>
            </a:r>
            <a:endParaRPr lang="zh-CN" altLang="en-US" sz="2800"/>
          </a:p>
        </p:txBody>
      </p:sp>
      <p:pic>
        <p:nvPicPr>
          <p:cNvPr id="5" name="图片 4" descr="田字格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48990" y="1934210"/>
            <a:ext cx="1202055" cy="1202055"/>
          </a:xfrm>
          <a:prstGeom prst="rect">
            <a:avLst/>
          </a:prstGeom>
        </p:spPr>
      </p:pic>
      <p:pic>
        <p:nvPicPr>
          <p:cNvPr id="10" name="图片 9" descr="田字格_副本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48990" y="3286760"/>
            <a:ext cx="1202055" cy="1202055"/>
          </a:xfrm>
          <a:prstGeom prst="rect">
            <a:avLst/>
          </a:prstGeom>
        </p:spPr>
      </p:pic>
      <p:pic>
        <p:nvPicPr>
          <p:cNvPr id="11" name="图片 10" descr="田字格_副本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3348990" y="4639310"/>
            <a:ext cx="1202055" cy="1202055"/>
          </a:xfrm>
          <a:prstGeom prst="rect">
            <a:avLst/>
          </a:prstGeom>
        </p:spPr>
      </p:pic>
      <p:pic>
        <p:nvPicPr>
          <p:cNvPr id="12" name="图片 11" descr="大于号田字格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29455" y="4591685"/>
            <a:ext cx="4819650" cy="1287780"/>
          </a:xfrm>
          <a:prstGeom prst="rect">
            <a:avLst/>
          </a:prstGeom>
        </p:spPr>
      </p:pic>
      <p:pic>
        <p:nvPicPr>
          <p:cNvPr id="13" name="图片 12" descr="等号田字格"/>
          <p:cNvPicPr>
            <a:picLocks noChangeAspect="1"/>
          </p:cNvPicPr>
          <p:nvPr/>
        </p:nvPicPr>
        <p:blipFill>
          <a:blip r:embed="rId8"/>
          <a:srcRect r="457" b="1506"/>
          <a:stretch>
            <a:fillRect/>
          </a:stretch>
        </p:blipFill>
        <p:spPr>
          <a:xfrm>
            <a:off x="4518660" y="1890395"/>
            <a:ext cx="4839335" cy="1287145"/>
          </a:xfrm>
          <a:prstGeom prst="rect">
            <a:avLst/>
          </a:prstGeom>
        </p:spPr>
      </p:pic>
      <p:pic>
        <p:nvPicPr>
          <p:cNvPr id="14" name="图片 13" descr="小于号田字格"/>
          <p:cNvPicPr>
            <a:picLocks noChangeAspect="1"/>
          </p:cNvPicPr>
          <p:nvPr/>
        </p:nvPicPr>
        <p:blipFill>
          <a:blip r:embed="rId9"/>
          <a:srcRect r="1170" b="2460"/>
          <a:stretch>
            <a:fillRect/>
          </a:stretch>
        </p:blipFill>
        <p:spPr>
          <a:xfrm>
            <a:off x="4529455" y="3275965"/>
            <a:ext cx="4772025" cy="1233805"/>
          </a:xfrm>
          <a:prstGeom prst="rect">
            <a:avLst/>
          </a:prstGeom>
        </p:spPr>
      </p:pic>
      <p:cxnSp>
        <p:nvCxnSpPr>
          <p:cNvPr id="15" name="直接连接符 14"/>
          <p:cNvCxnSpPr/>
          <p:nvPr/>
        </p:nvCxnSpPr>
        <p:spPr>
          <a:xfrm flipV="1">
            <a:off x="3654425" y="2406015"/>
            <a:ext cx="619200" cy="88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V="1">
            <a:off x="3654425" y="2657475"/>
            <a:ext cx="619200" cy="889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 flipH="1">
            <a:off x="3668675" y="3613150"/>
            <a:ext cx="598805" cy="29908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 flipH="1" flipV="1">
            <a:off x="3677565" y="3876675"/>
            <a:ext cx="571500" cy="33528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9" name="直接连接符 18"/>
          <p:cNvCxnSpPr/>
          <p:nvPr>
            <p:custDataLst>
              <p:tags r:id="rId10"/>
            </p:custDataLst>
          </p:nvPr>
        </p:nvCxnSpPr>
        <p:spPr>
          <a:xfrm flipH="1">
            <a:off x="3741700" y="5238750"/>
            <a:ext cx="598805" cy="299085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>
            <p:custDataLst>
              <p:tags r:id="rId11"/>
            </p:custDataLst>
          </p:nvPr>
        </p:nvCxnSpPr>
        <p:spPr>
          <a:xfrm flipH="1" flipV="1">
            <a:off x="3750590" y="4921250"/>
            <a:ext cx="571500" cy="335280"/>
          </a:xfrm>
          <a:prstGeom prst="line">
            <a:avLst/>
          </a:prstGeom>
          <a:ln w="76200">
            <a:solidFill>
              <a:schemeClr val="tx2"/>
            </a:solidFill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170" y="563145"/>
            <a:ext cx="432000" cy="432000"/>
          </a:xfrm>
          <a:prstGeom prst="rect">
            <a:avLst/>
          </a:prstGeom>
        </p:spPr>
      </p:pic>
      <p:sp>
        <p:nvSpPr>
          <p:cNvPr id="14" name="文本框 13"/>
          <p:cNvSpPr txBox="1"/>
          <p:nvPr>
            <p:custDataLst>
              <p:tags r:id="rId3"/>
            </p:custDataLst>
          </p:nvPr>
        </p:nvSpPr>
        <p:spPr>
          <a:xfrm>
            <a:off x="1035050" y="518160"/>
            <a:ext cx="473646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说一说，圈一圈，填一填。</a:t>
            </a:r>
            <a:endParaRPr lang="zh-CN" altLang="en-US" sz="2800"/>
          </a:p>
        </p:txBody>
      </p:sp>
      <p:pic>
        <p:nvPicPr>
          <p:cNvPr id="2" name="图片 1" descr="兔头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78170" y="1040130"/>
            <a:ext cx="821055" cy="940435"/>
          </a:xfrm>
          <a:prstGeom prst="rect">
            <a:avLst/>
          </a:prstGeom>
        </p:spPr>
      </p:pic>
      <p:pic>
        <p:nvPicPr>
          <p:cNvPr id="3" name="图片 2" descr="兔头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7815" y="1040130"/>
            <a:ext cx="821055" cy="940435"/>
          </a:xfrm>
          <a:prstGeom prst="rect">
            <a:avLst/>
          </a:prstGeom>
        </p:spPr>
      </p:pic>
      <p:pic>
        <p:nvPicPr>
          <p:cNvPr id="4" name="图片 3" descr="兔头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7460" y="1040130"/>
            <a:ext cx="821055" cy="940435"/>
          </a:xfrm>
          <a:prstGeom prst="rect">
            <a:avLst/>
          </a:prstGeom>
        </p:spPr>
      </p:pic>
      <p:pic>
        <p:nvPicPr>
          <p:cNvPr id="5" name="图片 4" descr="兔头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87105" y="1040130"/>
            <a:ext cx="821055" cy="940435"/>
          </a:xfrm>
          <a:prstGeom prst="rect">
            <a:avLst/>
          </a:prstGeom>
        </p:spPr>
      </p:pic>
      <p:pic>
        <p:nvPicPr>
          <p:cNvPr id="7" name="图片 6" descr="鸟2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56275" y="2808605"/>
            <a:ext cx="977900" cy="699135"/>
          </a:xfrm>
          <a:prstGeom prst="rect">
            <a:avLst/>
          </a:prstGeom>
        </p:spPr>
      </p:pic>
      <p:pic>
        <p:nvPicPr>
          <p:cNvPr id="8" name="图片 7" descr="鸟2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36715" y="2747010"/>
            <a:ext cx="977900" cy="699135"/>
          </a:xfrm>
          <a:prstGeom prst="rect">
            <a:avLst/>
          </a:prstGeom>
        </p:spPr>
      </p:pic>
      <p:cxnSp>
        <p:nvCxnSpPr>
          <p:cNvPr id="9" name="直接连接符 8"/>
          <p:cNvCxnSpPr/>
          <p:nvPr/>
        </p:nvCxnSpPr>
        <p:spPr>
          <a:xfrm>
            <a:off x="6152515" y="2148840"/>
            <a:ext cx="0" cy="450000"/>
          </a:xfrm>
          <a:prstGeom prst="line">
            <a:avLst/>
          </a:prstGeom>
          <a:ln w="76200"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10" name="直接连接符 9"/>
          <p:cNvCxnSpPr/>
          <p:nvPr/>
        </p:nvCxnSpPr>
        <p:spPr>
          <a:xfrm>
            <a:off x="7058660" y="2148840"/>
            <a:ext cx="0" cy="450000"/>
          </a:xfrm>
          <a:prstGeom prst="line">
            <a:avLst/>
          </a:prstGeom>
          <a:ln w="76200"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11" name="图片 10" descr="圈一圈，填一填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170" y="3576320"/>
            <a:ext cx="11080115" cy="2685415"/>
          </a:xfrm>
          <a:prstGeom prst="rect">
            <a:avLst/>
          </a:prstGeom>
        </p:spPr>
      </p:pic>
      <p:grpSp>
        <p:nvGrpSpPr>
          <p:cNvPr id="18" name="组合 17"/>
          <p:cNvGrpSpPr/>
          <p:nvPr/>
        </p:nvGrpSpPr>
        <p:grpSpPr>
          <a:xfrm>
            <a:off x="1668780" y="1737360"/>
            <a:ext cx="2496820" cy="861060"/>
            <a:chOff x="1390" y="2516"/>
            <a:chExt cx="3932" cy="1356"/>
          </a:xfrm>
        </p:grpSpPr>
        <p:grpSp>
          <p:nvGrpSpPr>
            <p:cNvPr id="12" name="组合 11"/>
            <p:cNvGrpSpPr/>
            <p:nvPr/>
          </p:nvGrpSpPr>
          <p:grpSpPr>
            <a:xfrm>
              <a:off x="1390" y="2516"/>
              <a:ext cx="3932" cy="1357"/>
              <a:chOff x="1816" y="1824"/>
              <a:chExt cx="3932" cy="1357"/>
            </a:xfrm>
          </p:grpSpPr>
          <p:sp>
            <p:nvSpPr>
              <p:cNvPr id="13" name="圆角矩形 12"/>
              <p:cNvSpPr/>
              <p:nvPr>
                <p:custDataLst>
                  <p:tags r:id="rId7"/>
                </p:custDataLst>
              </p:nvPr>
            </p:nvSpPr>
            <p:spPr>
              <a:xfrm>
                <a:off x="1816" y="1824"/>
                <a:ext cx="3932" cy="1357"/>
              </a:xfrm>
              <a:prstGeom prst="roundRect">
                <a:avLst/>
              </a:prstGeom>
              <a:solidFill>
                <a:srgbClr val="FFFEEC"/>
              </a:solidFill>
              <a:ln w="38100">
                <a:solidFill>
                  <a:srgbClr val="E1EBC3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15" name="图片 14" descr="兔头_副本"/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 r:embed="rId4"/>
              <a:stretch>
                <a:fillRect/>
              </a:stretch>
            </p:blipFill>
            <p:spPr>
              <a:xfrm>
                <a:off x="2098" y="1937"/>
                <a:ext cx="966" cy="1106"/>
              </a:xfrm>
              <a:prstGeom prst="rect">
                <a:avLst/>
              </a:prstGeom>
            </p:spPr>
          </p:pic>
        </p:grpSp>
        <p:pic>
          <p:nvPicPr>
            <p:cNvPr id="17" name="图片 16" descr="鸟2_副本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570" y="2647"/>
              <a:ext cx="1543" cy="1103"/>
            </a:xfrm>
            <a:prstGeom prst="rect">
              <a:avLst/>
            </a:prstGeom>
          </p:spPr>
        </p:pic>
      </p:grpSp>
      <p:sp>
        <p:nvSpPr>
          <p:cNvPr id="19" name="文本框 18"/>
          <p:cNvSpPr txBox="1"/>
          <p:nvPr/>
        </p:nvSpPr>
        <p:spPr>
          <a:xfrm>
            <a:off x="2329815" y="509778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4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4032885" y="509778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2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7891145" y="509778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2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9905365" y="509778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4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3253105" y="3868420"/>
            <a:ext cx="725805" cy="771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0002520" y="3868420"/>
            <a:ext cx="725805" cy="771525"/>
          </a:xfrm>
          <a:prstGeom prst="ellipse">
            <a:avLst/>
          </a:prstGeom>
          <a:noFill/>
          <a:ln w="38100"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6" name="文本框 55"/>
          <p:cNvSpPr txBox="1"/>
          <p:nvPr/>
        </p:nvSpPr>
        <p:spPr>
          <a:xfrm>
            <a:off x="8779510" y="5043805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000"/>
                            </p:stCondLst>
                            <p:childTnLst>
                              <p:par>
                                <p:cTn id="6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  <p:bldP spid="21" grpId="1"/>
      <p:bldP spid="22" grpId="1"/>
      <p:bldP spid="23" grpId="0" animBg="1"/>
      <p:bldP spid="23" grpId="1" animBg="1"/>
      <p:bldP spid="19" grpId="0"/>
      <p:bldP spid="19" grpId="1"/>
      <p:bldP spid="20" grpId="2"/>
      <p:bldP spid="24" grpId="0" animBg="1"/>
      <p:bldP spid="24" grpId="1" animBg="1"/>
      <p:bldP spid="21" grpId="2"/>
      <p:bldP spid="22" grpId="2"/>
      <p:bldP spid="5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>
            <a:lum bright="6000" contrast="-6000"/>
          </a:blip>
          <a:srcRect r="83687" b="10928"/>
          <a:stretch>
            <a:fillRect/>
          </a:stretch>
        </p:blipFill>
        <p:spPr>
          <a:xfrm>
            <a:off x="565150" y="1544955"/>
            <a:ext cx="674370" cy="719455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5"/>
            </p:custDataLst>
          </p:nvPr>
        </p:nvSpPr>
        <p:spPr>
          <a:xfrm>
            <a:off x="1239520" y="1687830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圈一圈，填一填。</a:t>
            </a:r>
            <a:endParaRPr lang="zh-CN" altLang="zh-CN" sz="2800"/>
          </a:p>
        </p:txBody>
      </p:sp>
      <p:pic>
        <p:nvPicPr>
          <p:cNvPr id="7" name="图片 6" descr="练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3550" y="2445385"/>
            <a:ext cx="11333480" cy="3634740"/>
          </a:xfrm>
          <a:prstGeom prst="rect">
            <a:avLst/>
          </a:prstGeom>
        </p:spPr>
      </p:pic>
      <p:sp>
        <p:nvSpPr>
          <p:cNvPr id="23" name="椭圆 22"/>
          <p:cNvSpPr/>
          <p:nvPr/>
        </p:nvSpPr>
        <p:spPr>
          <a:xfrm>
            <a:off x="3376930" y="4542155"/>
            <a:ext cx="530860" cy="489585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10487660" y="507492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0540365" y="427609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2660650" y="5338445"/>
            <a:ext cx="530860" cy="489585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10" name="椭圆 9"/>
          <p:cNvSpPr/>
          <p:nvPr/>
        </p:nvSpPr>
        <p:spPr>
          <a:xfrm>
            <a:off x="8447405" y="4531360"/>
            <a:ext cx="530860" cy="489585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9253855" y="5327650"/>
            <a:ext cx="530860" cy="489585"/>
          </a:xfrm>
          <a:prstGeom prst="ellipse">
            <a:avLst/>
          </a:prstGeom>
          <a:noFill/>
          <a:ln w="38100">
            <a:solidFill>
              <a:srgbClr val="7030A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>
              <a:solidFill>
                <a:srgbClr val="7030A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4781550" y="5085715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4652010" y="4314825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23" grpId="1" animBg="1"/>
      <p:bldP spid="13" grpId="0"/>
      <p:bldP spid="9" grpId="0" animBg="1"/>
      <p:bldP spid="12" grpId="0"/>
      <p:bldP spid="10" grpId="0" animBg="1"/>
      <p:bldP spid="8" grpId="0"/>
      <p:bldP spid="11" grpId="0" animBg="1"/>
      <p:bldP spid="5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3" name="图片 22" descr="练习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31800" y="2415540"/>
            <a:ext cx="11393170" cy="3749040"/>
          </a:xfrm>
          <a:prstGeom prst="rect">
            <a:avLst/>
          </a:prstGeom>
        </p:spPr>
      </p:pic>
      <p:pic>
        <p:nvPicPr>
          <p:cNvPr id="4" name="图片 3" descr="练一练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4"/>
            </p:custDataLst>
          </p:nvPr>
        </p:nvSpPr>
        <p:spPr>
          <a:xfrm>
            <a:off x="1239520" y="1687830"/>
            <a:ext cx="55543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多的画</a:t>
            </a:r>
            <a:r>
              <a:rPr lang="en-US" altLang="zh-CN" sz="2800"/>
              <a:t>“     ”</a:t>
            </a:r>
            <a:r>
              <a:rPr lang="zh-CN" altLang="en-US" sz="2800"/>
              <a:t>，少的画</a:t>
            </a:r>
            <a:r>
              <a:rPr lang="en-US" altLang="zh-CN" sz="2800"/>
              <a:t>“      ”</a:t>
            </a:r>
            <a:r>
              <a:rPr lang="zh-CN" altLang="zh-CN" sz="2800"/>
              <a:t>。</a:t>
            </a:r>
            <a:endParaRPr lang="zh-CN" altLang="zh-CN" sz="2800"/>
          </a:p>
        </p:txBody>
      </p:sp>
      <p:pic>
        <p:nvPicPr>
          <p:cNvPr id="2" name="图片 1" descr="✓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73020" y="1762125"/>
            <a:ext cx="417830" cy="386715"/>
          </a:xfrm>
          <a:prstGeom prst="rect">
            <a:avLst/>
          </a:prstGeom>
        </p:spPr>
      </p:pic>
      <p:sp>
        <p:nvSpPr>
          <p:cNvPr id="3" name="椭圆 2"/>
          <p:cNvSpPr/>
          <p:nvPr/>
        </p:nvSpPr>
        <p:spPr>
          <a:xfrm>
            <a:off x="4740275" y="1762125"/>
            <a:ext cx="464820" cy="4533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7"/>
          <p:cNvSpPr txBox="1"/>
          <p:nvPr/>
        </p:nvSpPr>
        <p:spPr>
          <a:xfrm>
            <a:off x="661670" y="299847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1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155700" y="299847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2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680720" y="3383915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3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1151890" y="3383915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4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1619250" y="338201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5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3333115" y="3006725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1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3358515" y="338201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2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3818890" y="339217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3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4243705" y="339217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4</a:t>
            </a:r>
            <a:endParaRPr lang="en-US" altLang="zh-CN" sz="2800">
              <a:solidFill>
                <a:srgbClr val="7030A0"/>
              </a:solidFill>
            </a:endParaRPr>
          </a:p>
        </p:txBody>
      </p:sp>
      <p:grpSp>
        <p:nvGrpSpPr>
          <p:cNvPr id="26" name="组合 25"/>
          <p:cNvGrpSpPr/>
          <p:nvPr/>
        </p:nvGrpSpPr>
        <p:grpSpPr>
          <a:xfrm>
            <a:off x="1847215" y="4036695"/>
            <a:ext cx="1953260" cy="521970"/>
            <a:chOff x="2909" y="6357"/>
            <a:chExt cx="3076" cy="822"/>
          </a:xfrm>
        </p:grpSpPr>
        <p:sp>
          <p:nvSpPr>
            <p:cNvPr id="24" name="文本框 23"/>
            <p:cNvSpPr txBox="1"/>
            <p:nvPr>
              <p:custDataLst>
                <p:tags r:id="rId6"/>
              </p:custDataLst>
            </p:nvPr>
          </p:nvSpPr>
          <p:spPr>
            <a:xfrm>
              <a:off x="2909" y="6357"/>
              <a:ext cx="688" cy="82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r>
                <a:rPr lang="en-US" altLang="zh-CN" sz="2800">
                  <a:solidFill>
                    <a:srgbClr val="7030A0"/>
                  </a:solidFill>
                </a:rPr>
                <a:t>5 </a:t>
              </a:r>
              <a:endPara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25" name="文本框 24"/>
            <p:cNvSpPr txBox="1"/>
            <p:nvPr>
              <p:custDataLst>
                <p:tags r:id="rId7"/>
              </p:custDataLst>
            </p:nvPr>
          </p:nvSpPr>
          <p:spPr>
            <a:xfrm>
              <a:off x="5297" y="6357"/>
              <a:ext cx="688" cy="82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r>
                <a:rPr lang="en-US" altLang="zh-CN" sz="2800">
                  <a:solidFill>
                    <a:srgbClr val="7030A0"/>
                  </a:solidFill>
                </a:rPr>
                <a:t>4 </a:t>
              </a:r>
              <a:endPara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  <p:sp>
          <p:nvSpPr>
            <p:cNvPr id="56" name="文本框 55"/>
            <p:cNvSpPr txBox="1"/>
            <p:nvPr>
              <p:custDataLst>
                <p:tags r:id="rId8"/>
              </p:custDataLst>
            </p:nvPr>
          </p:nvSpPr>
          <p:spPr>
            <a:xfrm>
              <a:off x="3958" y="6357"/>
              <a:ext cx="688" cy="822"/>
            </a:xfrm>
            <a:prstGeom prst="rect">
              <a:avLst/>
            </a:prstGeom>
            <a:noFill/>
          </p:spPr>
          <p:txBody>
            <a:bodyPr wrap="square" rtlCol="0" anchor="t" anchorCtr="0">
              <a:spAutoFit/>
            </a:bodyPr>
            <a:p>
              <a:r>
                <a:rPr lang="en-US" altLang="zh-CN" sz="280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</a:rPr>
                <a:t>&gt;</a:t>
              </a:r>
              <a:r>
                <a:rPr lang="en-US" altLang="zh-CN" sz="2800">
                  <a:solidFill>
                    <a:srgbClr val="7030A0"/>
                  </a:solidFill>
                </a:rPr>
                <a:t> </a:t>
              </a:r>
              <a:endPara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endParaRPr>
            </a:p>
          </p:txBody>
        </p:sp>
      </p:grpSp>
      <p:pic>
        <p:nvPicPr>
          <p:cNvPr id="27" name="图片 26" descr="✓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78230" y="5313680"/>
            <a:ext cx="417830" cy="386715"/>
          </a:xfrm>
          <a:prstGeom prst="rect">
            <a:avLst/>
          </a:prstGeom>
        </p:spPr>
      </p:pic>
      <p:sp>
        <p:nvSpPr>
          <p:cNvPr id="28" name="椭圆 27"/>
          <p:cNvSpPr/>
          <p:nvPr/>
        </p:nvSpPr>
        <p:spPr>
          <a:xfrm>
            <a:off x="3832860" y="5268595"/>
            <a:ext cx="464820" cy="4533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grpSp>
        <p:nvGrpSpPr>
          <p:cNvPr id="45" name="组合 44"/>
          <p:cNvGrpSpPr/>
          <p:nvPr/>
        </p:nvGrpSpPr>
        <p:grpSpPr>
          <a:xfrm>
            <a:off x="1111885" y="2813685"/>
            <a:ext cx="695960" cy="606425"/>
            <a:chOff x="1748" y="4440"/>
            <a:chExt cx="1096" cy="955"/>
          </a:xfrm>
        </p:grpSpPr>
        <p:grpSp>
          <p:nvGrpSpPr>
            <p:cNvPr id="38" name="组合 37"/>
            <p:cNvGrpSpPr/>
            <p:nvPr/>
          </p:nvGrpSpPr>
          <p:grpSpPr>
            <a:xfrm>
              <a:off x="1748" y="4796"/>
              <a:ext cx="748" cy="598"/>
              <a:chOff x="1748" y="4796"/>
              <a:chExt cx="748" cy="598"/>
            </a:xfrm>
          </p:grpSpPr>
          <p:cxnSp>
            <p:nvCxnSpPr>
              <p:cNvPr id="34" name="直接连接符 33"/>
              <p:cNvCxnSpPr/>
              <p:nvPr/>
            </p:nvCxnSpPr>
            <p:spPr>
              <a:xfrm>
                <a:off x="1760" y="4800"/>
                <a:ext cx="737" cy="0"/>
              </a:xfrm>
              <a:prstGeom prst="line">
                <a:avLst/>
              </a:prstGeom>
              <a:ln w="28575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5" name="直接连接符 34"/>
              <p:cNvCxnSpPr/>
              <p:nvPr/>
            </p:nvCxnSpPr>
            <p:spPr>
              <a:xfrm flipH="1">
                <a:off x="1755" y="4796"/>
                <a:ext cx="5" cy="595"/>
              </a:xfrm>
              <a:prstGeom prst="line">
                <a:avLst/>
              </a:prstGeom>
              <a:ln w="28575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6" name="直接连接符 35"/>
              <p:cNvCxnSpPr/>
              <p:nvPr>
                <p:custDataLst>
                  <p:tags r:id="rId9"/>
                </p:custDataLst>
              </p:nvPr>
            </p:nvCxnSpPr>
            <p:spPr>
              <a:xfrm flipH="1">
                <a:off x="2479" y="4800"/>
                <a:ext cx="5" cy="595"/>
              </a:xfrm>
              <a:prstGeom prst="line">
                <a:avLst/>
              </a:prstGeom>
              <a:ln w="28575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  <p:cxnSp>
            <p:nvCxnSpPr>
              <p:cNvPr id="37" name="直接连接符 36"/>
              <p:cNvCxnSpPr/>
              <p:nvPr>
                <p:custDataLst>
                  <p:tags r:id="rId10"/>
                </p:custDataLst>
              </p:nvPr>
            </p:nvCxnSpPr>
            <p:spPr>
              <a:xfrm>
                <a:off x="1748" y="5391"/>
                <a:ext cx="737" cy="0"/>
              </a:xfrm>
              <a:prstGeom prst="line">
                <a:avLst/>
              </a:prstGeom>
              <a:ln w="28575">
                <a:solidFill>
                  <a:schemeClr val="accent3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/>
              </a:lnRef>
              <a:fillRef idx="0">
                <a:srgbClr val="FFFFFF"/>
              </a:fillRef>
              <a:effectRef idx="0">
                <a:srgbClr val="FFFFFF"/>
              </a:effectRef>
              <a:fontRef idx="minor">
                <a:schemeClr val="tx1"/>
              </a:fontRef>
            </p:style>
          </p:cxnSp>
        </p:grpSp>
        <p:cxnSp>
          <p:nvCxnSpPr>
            <p:cNvPr id="39" name="直接连接符 38"/>
            <p:cNvCxnSpPr/>
            <p:nvPr/>
          </p:nvCxnSpPr>
          <p:spPr>
            <a:xfrm flipV="1">
              <a:off x="2475" y="4452"/>
              <a:ext cx="357" cy="348"/>
            </a:xfrm>
            <a:prstGeom prst="line">
              <a:avLst/>
            </a:prstGeom>
            <a:ln w="2857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0" name="直接连接符 39"/>
            <p:cNvCxnSpPr/>
            <p:nvPr/>
          </p:nvCxnSpPr>
          <p:spPr>
            <a:xfrm>
              <a:off x="2152" y="4448"/>
              <a:ext cx="692" cy="0"/>
            </a:xfrm>
            <a:prstGeom prst="line">
              <a:avLst/>
            </a:prstGeom>
            <a:ln w="2857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1" name="直接连接符 40"/>
            <p:cNvCxnSpPr/>
            <p:nvPr>
              <p:custDataLst>
                <p:tags r:id="rId11"/>
              </p:custDataLst>
            </p:nvPr>
          </p:nvCxnSpPr>
          <p:spPr>
            <a:xfrm flipV="1">
              <a:off x="1758" y="4440"/>
              <a:ext cx="400" cy="366"/>
            </a:xfrm>
            <a:prstGeom prst="line">
              <a:avLst/>
            </a:prstGeom>
            <a:ln w="2857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>
              <p:custDataLst>
                <p:tags r:id="rId12"/>
              </p:custDataLst>
            </p:nvPr>
          </p:nvCxnSpPr>
          <p:spPr>
            <a:xfrm flipV="1">
              <a:off x="2487" y="5047"/>
              <a:ext cx="357" cy="348"/>
            </a:xfrm>
            <a:prstGeom prst="line">
              <a:avLst/>
            </a:prstGeom>
            <a:ln w="2857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  <p:cxnSp>
          <p:nvCxnSpPr>
            <p:cNvPr id="43" name="直接连接符 42"/>
            <p:cNvCxnSpPr/>
            <p:nvPr>
              <p:custDataLst>
                <p:tags r:id="rId13"/>
              </p:custDataLst>
            </p:nvPr>
          </p:nvCxnSpPr>
          <p:spPr>
            <a:xfrm flipH="1">
              <a:off x="2833" y="4460"/>
              <a:ext cx="5" cy="612"/>
            </a:xfrm>
            <a:prstGeom prst="line">
              <a:avLst/>
            </a:prstGeom>
            <a:ln w="28575"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/>
            </a:lnRef>
            <a:fillRef idx="0">
              <a:srgbClr val="FFFFFF"/>
            </a:fillRef>
            <a:effectRef idx="0">
              <a:srgbClr val="FFFFFF"/>
            </a:effectRef>
            <a:fontRef idx="minor">
              <a:schemeClr val="tx1"/>
            </a:fontRef>
          </p:style>
        </p:cxnSp>
      </p:grpSp>
      <p:sp>
        <p:nvSpPr>
          <p:cNvPr id="46" name="文本框 45"/>
          <p:cNvSpPr txBox="1"/>
          <p:nvPr/>
        </p:nvSpPr>
        <p:spPr>
          <a:xfrm>
            <a:off x="8071485" y="248920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1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47" name="文本框 46"/>
          <p:cNvSpPr txBox="1"/>
          <p:nvPr/>
        </p:nvSpPr>
        <p:spPr>
          <a:xfrm>
            <a:off x="7768590" y="285623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2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48" name="文本框 47"/>
          <p:cNvSpPr txBox="1"/>
          <p:nvPr/>
        </p:nvSpPr>
        <p:spPr>
          <a:xfrm>
            <a:off x="8388350" y="286258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3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49" name="文本框 48"/>
          <p:cNvSpPr txBox="1"/>
          <p:nvPr/>
        </p:nvSpPr>
        <p:spPr>
          <a:xfrm>
            <a:off x="7442835" y="3348355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4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50" name="文本框 49"/>
          <p:cNvSpPr txBox="1"/>
          <p:nvPr/>
        </p:nvSpPr>
        <p:spPr>
          <a:xfrm>
            <a:off x="8071485" y="335534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5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51" name="文本框 50"/>
          <p:cNvSpPr txBox="1"/>
          <p:nvPr/>
        </p:nvSpPr>
        <p:spPr>
          <a:xfrm>
            <a:off x="8686165" y="3348355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6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59" name="文本框 58"/>
          <p:cNvSpPr txBox="1"/>
          <p:nvPr/>
        </p:nvSpPr>
        <p:spPr>
          <a:xfrm>
            <a:off x="9890125" y="276352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1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60" name="文本框 59"/>
          <p:cNvSpPr txBox="1"/>
          <p:nvPr/>
        </p:nvSpPr>
        <p:spPr>
          <a:xfrm>
            <a:off x="10337800" y="275590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2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61" name="文本框 60"/>
          <p:cNvSpPr txBox="1"/>
          <p:nvPr/>
        </p:nvSpPr>
        <p:spPr>
          <a:xfrm>
            <a:off x="10794365" y="275590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3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62" name="文本框 61"/>
          <p:cNvSpPr txBox="1"/>
          <p:nvPr/>
        </p:nvSpPr>
        <p:spPr>
          <a:xfrm>
            <a:off x="11210925" y="275844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4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63" name="文本框 62"/>
          <p:cNvSpPr txBox="1"/>
          <p:nvPr/>
        </p:nvSpPr>
        <p:spPr>
          <a:xfrm>
            <a:off x="9905365" y="3352165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5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64" name="文本框 63"/>
          <p:cNvSpPr txBox="1"/>
          <p:nvPr/>
        </p:nvSpPr>
        <p:spPr>
          <a:xfrm>
            <a:off x="10326370" y="3352165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6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10794365" y="337185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7</a:t>
            </a:r>
            <a:endParaRPr lang="en-US" altLang="zh-CN" sz="2800">
              <a:solidFill>
                <a:srgbClr val="7030A0"/>
              </a:solidFill>
            </a:endParaRPr>
          </a:p>
        </p:txBody>
      </p:sp>
      <p:sp>
        <p:nvSpPr>
          <p:cNvPr id="66" name="文本框 65"/>
          <p:cNvSpPr txBox="1"/>
          <p:nvPr/>
        </p:nvSpPr>
        <p:spPr>
          <a:xfrm>
            <a:off x="11222355" y="3355340"/>
            <a:ext cx="351790" cy="52197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</a:rPr>
              <a:t>8</a:t>
            </a:r>
            <a:endParaRPr lang="en-US" altLang="zh-CN" sz="2800">
              <a:solidFill>
                <a:srgbClr val="7030A0"/>
              </a:solidFill>
            </a:endParaRPr>
          </a:p>
        </p:txBody>
      </p:sp>
      <p:grpSp>
        <p:nvGrpSpPr>
          <p:cNvPr id="72" name="组合 71"/>
          <p:cNvGrpSpPr/>
          <p:nvPr/>
        </p:nvGrpSpPr>
        <p:grpSpPr>
          <a:xfrm>
            <a:off x="8423275" y="4163695"/>
            <a:ext cx="1953260" cy="528955"/>
            <a:chOff x="13265" y="6557"/>
            <a:chExt cx="3076" cy="833"/>
          </a:xfrm>
        </p:grpSpPr>
        <p:grpSp>
          <p:nvGrpSpPr>
            <p:cNvPr id="67" name="组合 66"/>
            <p:cNvGrpSpPr/>
            <p:nvPr/>
          </p:nvGrpSpPr>
          <p:grpSpPr>
            <a:xfrm>
              <a:off x="13265" y="6557"/>
              <a:ext cx="3076" cy="822"/>
              <a:chOff x="2909" y="6357"/>
              <a:chExt cx="3076" cy="822"/>
            </a:xfrm>
          </p:grpSpPr>
          <p:sp>
            <p:nvSpPr>
              <p:cNvPr id="68" name="文本框 67"/>
              <p:cNvSpPr txBox="1"/>
              <p:nvPr>
                <p:custDataLst>
                  <p:tags r:id="rId14"/>
                </p:custDataLst>
              </p:nvPr>
            </p:nvSpPr>
            <p:spPr>
              <a:xfrm>
                <a:off x="2909" y="6357"/>
                <a:ext cx="688" cy="822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p>
                <a:r>
                  <a:rPr lang="en-US" altLang="zh-CN" sz="2800">
                    <a:solidFill>
                      <a:srgbClr val="7030A0"/>
                    </a:solidFill>
                  </a:rPr>
                  <a:t>6 </a:t>
                </a:r>
                <a:endParaRPr lang="en-US" altLang="zh-CN" sz="280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69" name="文本框 68"/>
              <p:cNvSpPr txBox="1"/>
              <p:nvPr>
                <p:custDataLst>
                  <p:tags r:id="rId15"/>
                </p:custDataLst>
              </p:nvPr>
            </p:nvSpPr>
            <p:spPr>
              <a:xfrm>
                <a:off x="5297" y="6357"/>
                <a:ext cx="688" cy="822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p>
                <a:r>
                  <a:rPr lang="en-US" altLang="zh-CN" sz="2800">
                    <a:solidFill>
                      <a:srgbClr val="7030A0"/>
                    </a:solidFill>
                  </a:rPr>
                  <a:t>8 </a:t>
                </a:r>
                <a:endParaRPr lang="en-US" altLang="zh-CN" sz="280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  <p:sp>
            <p:nvSpPr>
              <p:cNvPr id="70" name="文本框 69"/>
              <p:cNvSpPr txBox="1"/>
              <p:nvPr>
                <p:custDataLst>
                  <p:tags r:id="rId16"/>
                </p:custDataLst>
              </p:nvPr>
            </p:nvSpPr>
            <p:spPr>
              <a:xfrm>
                <a:off x="3958" y="6357"/>
                <a:ext cx="688" cy="822"/>
              </a:xfrm>
              <a:prstGeom prst="rect">
                <a:avLst/>
              </a:prstGeom>
              <a:noFill/>
            </p:spPr>
            <p:txBody>
              <a:bodyPr wrap="square" rtlCol="0" anchor="t" anchorCtr="0">
                <a:spAutoFit/>
              </a:bodyPr>
              <a:p>
                <a:r>
                  <a:rPr lang="en-US" altLang="zh-CN" sz="2800">
                    <a:solidFill>
                      <a:srgbClr val="7030A0"/>
                    </a:solidFill>
                  </a:rPr>
                  <a:t> </a:t>
                </a:r>
                <a:endParaRPr lang="en-US" altLang="zh-CN" sz="280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endParaRPr>
              </a:p>
            </p:txBody>
          </p:sp>
        </p:grpSp>
        <p:sp>
          <p:nvSpPr>
            <p:cNvPr id="71" name="文本框 70"/>
            <p:cNvSpPr txBox="1"/>
            <p:nvPr/>
          </p:nvSpPr>
          <p:spPr>
            <a:xfrm>
              <a:off x="14447" y="6568"/>
              <a:ext cx="703" cy="822"/>
            </a:xfrm>
            <a:prstGeom prst="rect">
              <a:avLst/>
            </a:prstGeom>
            <a:noFill/>
          </p:spPr>
          <p:txBody>
            <a:bodyPr wrap="none" rtlCol="0" anchor="t">
              <a:spAutoFit/>
            </a:bodyPr>
            <a:p>
              <a:r>
                <a:rPr lang="zh-CN" altLang="en-US" sz="2800">
                  <a:solidFill>
                    <a:srgbClr val="7030A0"/>
                  </a:solidFill>
                  <a:latin typeface="微软雅黑" panose="020B0503020204020204" charset="-122"/>
                  <a:ea typeface="微软雅黑" panose="020B0503020204020204" charset="-122"/>
                </a:rPr>
                <a:t>&lt;</a:t>
              </a:r>
              <a:endParaRPr lang="zh-CN" altLang="en-US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</p:grpSp>
      <p:sp>
        <p:nvSpPr>
          <p:cNvPr id="73" name="椭圆 72"/>
          <p:cNvSpPr/>
          <p:nvPr>
            <p:custDataLst>
              <p:tags r:id="rId17"/>
            </p:custDataLst>
          </p:nvPr>
        </p:nvSpPr>
        <p:spPr>
          <a:xfrm>
            <a:off x="7917815" y="5278755"/>
            <a:ext cx="464820" cy="453390"/>
          </a:xfrm>
          <a:prstGeom prst="ellipse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74" name="图片 73" descr="✓_副本"/>
          <p:cNvPicPr>
            <a:picLocks noChangeAspect="1"/>
          </p:cNvPicPr>
          <p:nvPr>
            <p:custDataLst>
              <p:tags r:id="rId18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0518775" y="5335270"/>
            <a:ext cx="417830" cy="386715"/>
          </a:xfrm>
          <a:prstGeom prst="rect">
            <a:avLst/>
          </a:prstGeom>
        </p:spPr>
      </p:pic>
      <p:pic>
        <p:nvPicPr>
          <p:cNvPr id="75" name="图片 74"/>
          <p:cNvPicPr>
            <a:picLocks noChangeAspect="1"/>
          </p:cNvPicPr>
          <p:nvPr>
            <p:custDataLst>
              <p:tags r:id="rId19"/>
            </p:custDataLst>
          </p:nvPr>
        </p:nvPicPr>
        <p:blipFill>
          <a:blip r:embed="rId20"/>
          <a:srcRect r="93704" b="88698"/>
          <a:stretch>
            <a:fillRect/>
          </a:stretch>
        </p:blipFill>
        <p:spPr>
          <a:xfrm>
            <a:off x="565150" y="1544955"/>
            <a:ext cx="763270" cy="80835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35" presetClass="emph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1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1000"/>
                            </p:stCondLst>
                            <p:childTnLst>
                              <p:par>
                                <p:cTn id="106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1500"/>
                            </p:stCondLst>
                            <p:childTnLst>
                              <p:par>
                                <p:cTn id="110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14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2500"/>
                            </p:stCondLst>
                            <p:childTnLst>
                              <p:par>
                                <p:cTn id="118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3000"/>
                            </p:stCondLst>
                            <p:childTnLst>
                              <p:par>
                                <p:cTn id="122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3500"/>
                            </p:stCondLst>
                            <p:childTnLst>
                              <p:par>
                                <p:cTn id="126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4000"/>
                            </p:stCondLst>
                            <p:childTnLst>
                              <p:par>
                                <p:cTn id="130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3" fill="hold">
                            <p:stCondLst>
                              <p:cond delay="4500"/>
                            </p:stCondLst>
                            <p:childTnLst>
                              <p:par>
                                <p:cTn id="134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5000"/>
                            </p:stCondLst>
                            <p:childTnLst>
                              <p:par>
                                <p:cTn id="138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500"/>
                            </p:stCondLst>
                            <p:childTnLst>
                              <p:par>
                                <p:cTn id="142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5" fill="hold">
                            <p:stCondLst>
                              <p:cond delay="6000"/>
                            </p:stCondLst>
                            <p:childTnLst>
                              <p:par>
                                <p:cTn id="146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6500"/>
                            </p:stCondLst>
                            <p:childTnLst>
                              <p:par>
                                <p:cTn id="150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7000"/>
                            </p:stCondLst>
                            <p:childTnLst>
                              <p:par>
                                <p:cTn id="15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1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4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3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8" presetID="9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5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6" fill="hold">
                      <p:stCondLst>
                        <p:cond delay="indefinite"/>
                      </p:stCondLst>
                      <p:childTnLst>
                        <p:par>
                          <p:cTn id="207" fill="hold">
                            <p:stCondLst>
                              <p:cond delay="0"/>
                            </p:stCondLst>
                            <p:childTnLst>
                              <p:par>
                                <p:cTn id="20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8" grpId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8" grpId="2"/>
      <p:bldP spid="14" grpId="2"/>
      <p:bldP spid="15" grpId="2"/>
      <p:bldP spid="16" grpId="2"/>
      <p:bldP spid="17" grpId="2"/>
      <p:bldP spid="18" grpId="2"/>
      <p:bldP spid="19" grpId="2"/>
      <p:bldP spid="20" grpId="2"/>
      <p:bldP spid="21" grpId="2"/>
      <p:bldP spid="28" grpId="0" animBg="1"/>
      <p:bldP spid="46" grpId="1"/>
      <p:bldP spid="47" grpId="1"/>
      <p:bldP spid="48" grpId="1"/>
      <p:bldP spid="49" grpId="1"/>
      <p:bldP spid="50" grpId="1"/>
      <p:bldP spid="51" grpId="1"/>
      <p:bldP spid="59" grpId="1"/>
      <p:bldP spid="60" grpId="1"/>
      <p:bldP spid="61" grpId="1"/>
      <p:bldP spid="62" grpId="1"/>
      <p:bldP spid="63" grpId="1"/>
      <p:bldP spid="64" grpId="1"/>
      <p:bldP spid="65" grpId="1"/>
      <p:bldP spid="66" grpId="1"/>
      <p:bldP spid="46" grpId="2"/>
      <p:bldP spid="47" grpId="2"/>
      <p:bldP spid="48" grpId="2"/>
      <p:bldP spid="49" grpId="2"/>
      <p:bldP spid="50" grpId="2"/>
      <p:bldP spid="51" grpId="2"/>
      <p:bldP spid="59" grpId="2"/>
      <p:bldP spid="60" grpId="2"/>
      <p:bldP spid="61" grpId="2"/>
      <p:bldP spid="62" grpId="2"/>
      <p:bldP spid="63" grpId="2"/>
      <p:bldP spid="64" grpId="2"/>
      <p:bldP spid="65" grpId="2"/>
      <p:bldP spid="66" grpId="2"/>
      <p:bldP spid="46" grpId="3"/>
      <p:bldP spid="47" grpId="3"/>
      <p:bldP spid="48" grpId="3"/>
      <p:bldP spid="49" grpId="3"/>
      <p:bldP spid="50" grpId="3"/>
      <p:bldP spid="51" grpId="3"/>
      <p:bldP spid="59" grpId="3"/>
      <p:bldP spid="60" grpId="3"/>
      <p:bldP spid="61" grpId="3"/>
      <p:bldP spid="62" grpId="3"/>
      <p:bldP spid="63" grpId="3"/>
      <p:bldP spid="64" grpId="3"/>
      <p:bldP spid="65" grpId="3"/>
      <p:bldP spid="66" grpId="3"/>
      <p:bldP spid="73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239520" y="1687830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填一填。</a:t>
            </a:r>
            <a:endParaRPr lang="zh-CN" altLang="zh-CN" sz="2800"/>
          </a:p>
        </p:txBody>
      </p:sp>
      <p:pic>
        <p:nvPicPr>
          <p:cNvPr id="2" name="图片 1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r="86273"/>
          <a:stretch>
            <a:fillRect/>
          </a:stretch>
        </p:blipFill>
        <p:spPr>
          <a:xfrm>
            <a:off x="785495" y="1645920"/>
            <a:ext cx="579120" cy="647700"/>
          </a:xfrm>
          <a:prstGeom prst="rect">
            <a:avLst/>
          </a:prstGeom>
        </p:spPr>
      </p:pic>
      <p:pic>
        <p:nvPicPr>
          <p:cNvPr id="3" name="图片 2" descr="练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1350" y="3136900"/>
            <a:ext cx="11034395" cy="753110"/>
          </a:xfrm>
          <a:prstGeom prst="rect">
            <a:avLst/>
          </a:prstGeom>
        </p:spPr>
      </p:pic>
      <p:sp>
        <p:nvSpPr>
          <p:cNvPr id="56" name="文本框 55"/>
          <p:cNvSpPr txBox="1"/>
          <p:nvPr/>
        </p:nvSpPr>
        <p:spPr>
          <a:xfrm>
            <a:off x="1143000" y="2933700"/>
            <a:ext cx="436880" cy="904875"/>
          </a:xfrm>
          <a:prstGeom prst="rect">
            <a:avLst/>
          </a:prstGeom>
          <a:noFill/>
        </p:spPr>
        <p:txBody>
          <a:bodyPr wrap="square" rtlCol="0" anchor="t" anchorCtr="0">
            <a:no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3800475" y="3018790"/>
            <a:ext cx="436880" cy="8299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4800"/>
              <a:t> </a:t>
            </a:r>
            <a:endParaRPr lang="en-US" altLang="zh-CN" sz="4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696585" y="290703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8520430" y="3019425"/>
            <a:ext cx="436880" cy="8299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7</a:t>
            </a:r>
            <a:r>
              <a:rPr lang="en-US" altLang="zh-CN" sz="4800"/>
              <a:t> </a:t>
            </a:r>
            <a:endParaRPr lang="en-US" altLang="zh-CN" sz="4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3833495" y="3692525"/>
            <a:ext cx="436880" cy="829945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CN" sz="4800"/>
              <a:t> </a:t>
            </a:r>
            <a:endParaRPr lang="en-US" altLang="zh-CN" sz="4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10173335" y="3009265"/>
            <a:ext cx="436880" cy="829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4</a:t>
            </a:r>
            <a:r>
              <a:rPr lang="en-US" altLang="zh-CN" sz="4800"/>
              <a:t> </a:t>
            </a:r>
            <a:endParaRPr lang="en-US" altLang="zh-CN" sz="4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10209530" y="3612515"/>
            <a:ext cx="436880" cy="829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3</a:t>
            </a:r>
            <a:r>
              <a:rPr lang="en-US" altLang="zh-CN" sz="4800"/>
              <a:t> </a:t>
            </a:r>
            <a:endParaRPr lang="en-US" altLang="zh-CN" sz="4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0217785" y="4098290"/>
            <a:ext cx="436880" cy="829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2</a:t>
            </a:r>
            <a:r>
              <a:rPr lang="en-US" altLang="zh-CN" sz="4800"/>
              <a:t> </a:t>
            </a:r>
            <a:endParaRPr lang="en-US" altLang="zh-CN" sz="4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10234295" y="4628515"/>
            <a:ext cx="436880" cy="829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1</a:t>
            </a:r>
            <a:r>
              <a:rPr lang="en-US" altLang="zh-CN" sz="4800"/>
              <a:t> </a:t>
            </a:r>
            <a:endParaRPr lang="en-US" altLang="zh-CN" sz="4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10254615" y="5116195"/>
            <a:ext cx="436880" cy="829945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p>
            <a:r>
              <a:rPr lang="en-US" altLang="zh-CN" sz="2800">
                <a:solidFill>
                  <a:srgbClr val="7030A0"/>
                </a:solidFill>
                <a:latin typeface="微软雅黑" panose="020B0503020204020204" charset="-122"/>
                <a:ea typeface="微软雅黑" panose="020B0503020204020204" charset="-122"/>
              </a:rPr>
              <a:t>0</a:t>
            </a:r>
            <a:r>
              <a:rPr lang="en-US" altLang="zh-CN" sz="4800"/>
              <a:t> </a:t>
            </a:r>
            <a:endParaRPr lang="en-US" altLang="zh-CN" sz="48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/>
      <p:bldP spid="56" grpId="1"/>
      <p:bldP spid="7" grpId="0"/>
      <p:bldP spid="10" grpId="0"/>
      <p:bldP spid="8" grpId="0"/>
      <p:bldP spid="9" grpId="0"/>
      <p:bldP spid="11" grpId="0"/>
      <p:bldP spid="12" grpId="0"/>
      <p:bldP spid="13" grpId="0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4" name="图片 3" descr="练一练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641350" y="271145"/>
            <a:ext cx="2308860" cy="1273810"/>
          </a:xfrm>
          <a:prstGeom prst="rect">
            <a:avLst/>
          </a:prstGeom>
        </p:spPr>
      </p:pic>
      <p:sp>
        <p:nvSpPr>
          <p:cNvPr id="5" name="文本框 4"/>
          <p:cNvSpPr txBox="1"/>
          <p:nvPr>
            <p:custDataLst>
              <p:tags r:id="rId3"/>
            </p:custDataLst>
          </p:nvPr>
        </p:nvSpPr>
        <p:spPr>
          <a:xfrm>
            <a:off x="1239520" y="1687830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zh-CN" sz="2800"/>
              <a:t>填一填。</a:t>
            </a:r>
            <a:endParaRPr lang="zh-CN" altLang="zh-CN" sz="2800"/>
          </a:p>
        </p:txBody>
      </p:sp>
      <p:pic>
        <p:nvPicPr>
          <p:cNvPr id="6" name="图片 5" descr="需要4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2470" y="1760855"/>
            <a:ext cx="463550" cy="384175"/>
          </a:xfrm>
          <a:prstGeom prst="rect">
            <a:avLst/>
          </a:prstGeom>
        </p:spPr>
      </p:pic>
      <p:pic>
        <p:nvPicPr>
          <p:cNvPr id="16" name="图片 15" descr="练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3240" y="2545080"/>
            <a:ext cx="11209020" cy="3343275"/>
          </a:xfrm>
          <a:prstGeom prst="rect">
            <a:avLst/>
          </a:prstGeom>
        </p:spPr>
      </p:pic>
      <p:pic>
        <p:nvPicPr>
          <p:cNvPr id="17" name="图片 16" descr="9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576195" y="3429000"/>
            <a:ext cx="401320" cy="815975"/>
          </a:xfrm>
          <a:prstGeom prst="rect">
            <a:avLst/>
          </a:prstGeom>
        </p:spPr>
      </p:pic>
      <p:pic>
        <p:nvPicPr>
          <p:cNvPr id="18" name="图片 17" descr="6_副本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01695" y="3429000"/>
            <a:ext cx="394335" cy="798195"/>
          </a:xfrm>
          <a:prstGeom prst="rect">
            <a:avLst/>
          </a:prstGeom>
        </p:spPr>
      </p:pic>
      <p:pic>
        <p:nvPicPr>
          <p:cNvPr id="19" name="图片 18" descr="7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4175" y="3429000"/>
            <a:ext cx="400685" cy="815975"/>
          </a:xfrm>
          <a:prstGeom prst="rect">
            <a:avLst/>
          </a:prstGeom>
        </p:spPr>
      </p:pic>
      <p:pic>
        <p:nvPicPr>
          <p:cNvPr id="20" name="图片 19" descr="5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3005" y="3424555"/>
            <a:ext cx="396240" cy="820420"/>
          </a:xfrm>
          <a:prstGeom prst="rect">
            <a:avLst/>
          </a:prstGeom>
        </p:spPr>
      </p:pic>
      <p:pic>
        <p:nvPicPr>
          <p:cNvPr id="21" name="图片 20" descr="1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94070" y="3424555"/>
            <a:ext cx="220345" cy="803275"/>
          </a:xfrm>
          <a:prstGeom prst="rect">
            <a:avLst/>
          </a:prstGeom>
        </p:spPr>
      </p:pic>
      <p:pic>
        <p:nvPicPr>
          <p:cNvPr id="23" name="图片 22" descr="0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39510" y="3424555"/>
            <a:ext cx="358775" cy="803275"/>
          </a:xfrm>
          <a:prstGeom prst="rect">
            <a:avLst/>
          </a:prstGeom>
        </p:spPr>
      </p:pic>
      <p:pic>
        <p:nvPicPr>
          <p:cNvPr id="26" name="图片 25" descr="2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6195" y="5053330"/>
            <a:ext cx="374015" cy="776605"/>
          </a:xfrm>
          <a:prstGeom prst="rect">
            <a:avLst/>
          </a:prstGeom>
        </p:spPr>
      </p:pic>
      <p:pic>
        <p:nvPicPr>
          <p:cNvPr id="27" name="图片 26" descr="0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368675" y="5022215"/>
            <a:ext cx="394335" cy="808355"/>
          </a:xfrm>
          <a:prstGeom prst="rect">
            <a:avLst/>
          </a:prstGeom>
        </p:spPr>
      </p:pic>
      <p:pic>
        <p:nvPicPr>
          <p:cNvPr id="30" name="图片 29" descr="3_副本_副本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181475" y="5053330"/>
            <a:ext cx="389255" cy="796290"/>
          </a:xfrm>
          <a:prstGeom prst="rect">
            <a:avLst/>
          </a:prstGeom>
        </p:spPr>
      </p:pic>
      <p:pic>
        <p:nvPicPr>
          <p:cNvPr id="31" name="图片 30" descr="5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89195" y="5030470"/>
            <a:ext cx="395605" cy="819150"/>
          </a:xfrm>
          <a:prstGeom prst="rect">
            <a:avLst/>
          </a:prstGeom>
        </p:spPr>
      </p:pic>
      <p:pic>
        <p:nvPicPr>
          <p:cNvPr id="32" name="图片 31" descr="6_副本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03265" y="5053330"/>
            <a:ext cx="393065" cy="7962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9937" name="WordArt 15"/>
          <p:cNvSpPr>
            <a:spLocks noTextEdit="1"/>
          </p:cNvSpPr>
          <p:nvPr>
            <p:custDataLst>
              <p:tags r:id="rId1"/>
            </p:custDataLst>
          </p:nvPr>
        </p:nvSpPr>
        <p:spPr>
          <a:xfrm>
            <a:off x="2501265" y="2590800"/>
            <a:ext cx="7572375" cy="1677035"/>
          </a:xfrm>
          <a:prstGeom prst="rect">
            <a:avLst/>
          </a:prstGeom>
        </p:spPr>
        <p:txBody>
          <a:bodyPr wrap="none" fromWordArt="1">
            <a:prstTxWarp prst="textWave2">
              <a:avLst>
                <a:gd name="adj1" fmla="val 13005"/>
                <a:gd name="adj2" fmla="val 0"/>
              </a:avLst>
            </a:prstTxWarp>
            <a:norm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p>
            <a:pPr algn="ctr"/>
            <a:r>
              <a:rPr lang="zh-CN" altLang="en-US" sz="3200" b="1">
                <a:solidFill>
                  <a:schemeClr val="accent4"/>
                </a:solidFill>
                <a:effectLst/>
                <a:latin typeface="微软雅黑" panose="020B0503020204020204" charset="-122"/>
                <a:ea typeface="微软雅黑" panose="020B0503020204020204" charset="-122"/>
              </a:rPr>
              <a:t>你学到了什么？</a:t>
            </a:r>
            <a:endParaRPr lang="zh-CN" altLang="en-US" sz="3200" b="1">
              <a:solidFill>
                <a:schemeClr val="accent4"/>
              </a:solidFill>
              <a:effectLst/>
              <a:latin typeface="微软雅黑" panose="020B0503020204020204" charset="-122"/>
              <a:ea typeface="微软雅黑" panose="020B050302020402020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" name="图片 1" descr="动物乐园"/>
          <p:cNvPicPr>
            <a:picLocks noChangeAspect="1"/>
          </p:cNvPicPr>
          <p:nvPr/>
        </p:nvPicPr>
        <p:blipFill>
          <a:blip r:embed="rId1"/>
          <a:srcRect t="4636"/>
          <a:stretch>
            <a:fillRect/>
          </a:stretch>
        </p:blipFill>
        <p:spPr>
          <a:xfrm>
            <a:off x="0" y="788035"/>
            <a:ext cx="12192000" cy="555117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31" name="图片 30" descr="主题底图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20160" y="362585"/>
            <a:ext cx="7991475" cy="4265930"/>
          </a:xfrm>
          <a:prstGeom prst="rect">
            <a:avLst/>
          </a:prstGeom>
        </p:spPr>
      </p:pic>
      <p:pic>
        <p:nvPicPr>
          <p:cNvPr id="39" name="图片 38" descr="秋千组合-2_副本_副本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03230" y="1946275"/>
            <a:ext cx="607695" cy="1002030"/>
          </a:xfrm>
          <a:prstGeom prst="rect">
            <a:avLst/>
          </a:prstGeom>
        </p:spPr>
      </p:pic>
      <p:pic>
        <p:nvPicPr>
          <p:cNvPr id="32" name="图片 31" descr="猴子3_副本_副本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81310" y="2310130"/>
            <a:ext cx="691515" cy="661035"/>
          </a:xfrm>
          <a:prstGeom prst="rect">
            <a:avLst/>
          </a:prstGeom>
        </p:spPr>
      </p:pic>
      <p:pic>
        <p:nvPicPr>
          <p:cNvPr id="33" name="图片 32" descr="猴子1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85480" y="2419350"/>
            <a:ext cx="531495" cy="668020"/>
          </a:xfrm>
          <a:prstGeom prst="rect">
            <a:avLst/>
          </a:prstGeom>
        </p:spPr>
      </p:pic>
      <p:pic>
        <p:nvPicPr>
          <p:cNvPr id="38" name="图片 37" descr="秋千组合1_副本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67165" y="1946275"/>
            <a:ext cx="518160" cy="961390"/>
          </a:xfrm>
          <a:prstGeom prst="rect">
            <a:avLst/>
          </a:prstGeom>
        </p:spPr>
      </p:pic>
      <p:pic>
        <p:nvPicPr>
          <p:cNvPr id="34" name="图片 33" descr="猴子2_副本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4470" y="2335530"/>
            <a:ext cx="647065" cy="603885"/>
          </a:xfrm>
          <a:prstGeom prst="rect">
            <a:avLst/>
          </a:prstGeom>
        </p:spPr>
      </p:pic>
      <p:pic>
        <p:nvPicPr>
          <p:cNvPr id="47" name="图片 46" descr="篮子组合_副本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140000">
            <a:off x="4653915" y="2693670"/>
            <a:ext cx="569595" cy="506730"/>
          </a:xfrm>
          <a:prstGeom prst="rect">
            <a:avLst/>
          </a:prstGeom>
        </p:spPr>
      </p:pic>
      <p:pic>
        <p:nvPicPr>
          <p:cNvPr id="48" name="图片 47" descr="篮子组合_副本_副本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7"/>
          <a:stretch>
            <a:fillRect/>
          </a:stretch>
        </p:blipFill>
        <p:spPr>
          <a:xfrm rot="21420000">
            <a:off x="5749290" y="3356610"/>
            <a:ext cx="537210" cy="478155"/>
          </a:xfrm>
          <a:prstGeom prst="rect">
            <a:avLst/>
          </a:prstGeom>
        </p:spPr>
      </p:pic>
      <p:pic>
        <p:nvPicPr>
          <p:cNvPr id="49" name="图片 48" descr="篮子组合_副本_副本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7"/>
          <a:stretch>
            <a:fillRect/>
          </a:stretch>
        </p:blipFill>
        <p:spPr>
          <a:xfrm rot="180000">
            <a:off x="7981315" y="3442970"/>
            <a:ext cx="584835" cy="520700"/>
          </a:xfrm>
          <a:prstGeom prst="rect">
            <a:avLst/>
          </a:prstGeom>
        </p:spPr>
      </p:pic>
      <p:pic>
        <p:nvPicPr>
          <p:cNvPr id="50" name="图片 49" descr="篮子组合_副本_副本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82760" y="3696970"/>
            <a:ext cx="509905" cy="454025"/>
          </a:xfrm>
          <a:prstGeom prst="rect">
            <a:avLst/>
          </a:prstGeom>
        </p:spPr>
      </p:pic>
      <p:pic>
        <p:nvPicPr>
          <p:cNvPr id="51" name="图片 50" descr="萝卜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9320" y="3243580"/>
            <a:ext cx="307975" cy="453390"/>
          </a:xfrm>
          <a:prstGeom prst="rect">
            <a:avLst/>
          </a:prstGeom>
        </p:spPr>
      </p:pic>
      <p:pic>
        <p:nvPicPr>
          <p:cNvPr id="52" name="图片 51" descr="萝卜_副本"/>
          <p:cNvPicPr>
            <a:picLocks noChangeAspect="1"/>
          </p:cNvPicPr>
          <p:nvPr>
            <p:custDataLst>
              <p:tags r:id="rId1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6068695" y="3230880"/>
            <a:ext cx="307975" cy="453390"/>
          </a:xfrm>
          <a:prstGeom prst="rect">
            <a:avLst/>
          </a:prstGeom>
        </p:spPr>
      </p:pic>
      <p:pic>
        <p:nvPicPr>
          <p:cNvPr id="53" name="图片 52" descr="萝卜_副本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8285480" y="3395345"/>
            <a:ext cx="307975" cy="453390"/>
          </a:xfrm>
          <a:prstGeom prst="rect">
            <a:avLst/>
          </a:prstGeom>
        </p:spPr>
      </p:pic>
      <p:pic>
        <p:nvPicPr>
          <p:cNvPr id="54" name="图片 53" descr="萝卜_副本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11"/>
          <a:stretch>
            <a:fillRect/>
          </a:stretch>
        </p:blipFill>
        <p:spPr>
          <a:xfrm rot="17460000">
            <a:off x="9289415" y="3526790"/>
            <a:ext cx="307975" cy="453390"/>
          </a:xfrm>
          <a:prstGeom prst="rect">
            <a:avLst/>
          </a:prstGeom>
        </p:spPr>
      </p:pic>
      <p:pic>
        <p:nvPicPr>
          <p:cNvPr id="55" name="图片 54" descr="萝卜_副本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11"/>
          <a:stretch>
            <a:fillRect/>
          </a:stretch>
        </p:blipFill>
        <p:spPr>
          <a:xfrm rot="18000000">
            <a:off x="4630420" y="2533650"/>
            <a:ext cx="307975" cy="453390"/>
          </a:xfrm>
          <a:prstGeom prst="rect">
            <a:avLst/>
          </a:prstGeom>
        </p:spPr>
      </p:pic>
      <p:pic>
        <p:nvPicPr>
          <p:cNvPr id="56" name="图片 55" descr="点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598170" y="532765"/>
            <a:ext cx="432000" cy="432000"/>
          </a:xfrm>
          <a:prstGeom prst="rect">
            <a:avLst/>
          </a:prstGeom>
        </p:spPr>
      </p:pic>
      <p:sp>
        <p:nvSpPr>
          <p:cNvPr id="57" name="文本框 56"/>
          <p:cNvSpPr txBox="1"/>
          <p:nvPr>
            <p:custDataLst>
              <p:tags r:id="rId18"/>
            </p:custDataLst>
          </p:nvPr>
        </p:nvSpPr>
        <p:spPr>
          <a:xfrm>
            <a:off x="1035050" y="47434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比一比，认一认。</a:t>
            </a:r>
            <a:endParaRPr lang="zh-CN" altLang="en-US" sz="2800"/>
          </a:p>
        </p:txBody>
      </p:sp>
      <p:pic>
        <p:nvPicPr>
          <p:cNvPr id="2" name="图片 1" descr="鸟1_副本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6802120" y="541020"/>
            <a:ext cx="617220" cy="512445"/>
          </a:xfrm>
          <a:prstGeom prst="rect">
            <a:avLst/>
          </a:prstGeom>
        </p:spPr>
      </p:pic>
      <p:pic>
        <p:nvPicPr>
          <p:cNvPr id="3" name="图片 2" descr="鸟2_副本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7520305" y="935355"/>
            <a:ext cx="591185" cy="421640"/>
          </a:xfrm>
          <a:prstGeom prst="rect">
            <a:avLst/>
          </a:prstGeom>
        </p:spPr>
      </p:pic>
      <p:pic>
        <p:nvPicPr>
          <p:cNvPr id="42" name="图片 41" descr="兔子1_副本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4716780" y="1913255"/>
            <a:ext cx="1069340" cy="1236980"/>
          </a:xfrm>
          <a:prstGeom prst="rect">
            <a:avLst/>
          </a:prstGeom>
        </p:spPr>
      </p:pic>
      <p:pic>
        <p:nvPicPr>
          <p:cNvPr id="43" name="图片 42" descr="兔2_副本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300470" y="2383155"/>
            <a:ext cx="864235" cy="1313815"/>
          </a:xfrm>
          <a:prstGeom prst="rect">
            <a:avLst/>
          </a:prstGeom>
        </p:spPr>
      </p:pic>
      <p:pic>
        <p:nvPicPr>
          <p:cNvPr id="45" name="图片 44" descr="兔3_副本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67880" y="2634615"/>
            <a:ext cx="875665" cy="1144905"/>
          </a:xfrm>
          <a:prstGeom prst="rect">
            <a:avLst/>
          </a:prstGeom>
        </p:spPr>
      </p:pic>
      <p:pic>
        <p:nvPicPr>
          <p:cNvPr id="46" name="图片 45" descr="兔子4_副本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9678035" y="2762885"/>
            <a:ext cx="768350" cy="13258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170" y="532765"/>
            <a:ext cx="432000" cy="43200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35050" y="47434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比一比，认一认。</a:t>
            </a:r>
            <a:endParaRPr lang="zh-CN" altLang="en-US" sz="2800"/>
          </a:p>
        </p:txBody>
      </p:sp>
      <p:pic>
        <p:nvPicPr>
          <p:cNvPr id="31" name="图片 30" descr="主题底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160" y="362585"/>
            <a:ext cx="7991475" cy="4265930"/>
          </a:xfrm>
          <a:prstGeom prst="rect">
            <a:avLst/>
          </a:prstGeom>
        </p:spPr>
      </p:pic>
      <p:pic>
        <p:nvPicPr>
          <p:cNvPr id="39" name="图片 38" descr="秋千组合-2_副本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230" y="1946275"/>
            <a:ext cx="607695" cy="1002030"/>
          </a:xfrm>
          <a:prstGeom prst="rect">
            <a:avLst/>
          </a:prstGeom>
        </p:spPr>
      </p:pic>
      <p:pic>
        <p:nvPicPr>
          <p:cNvPr id="32" name="图片 31" descr="猴子3_副本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1310" y="2310130"/>
            <a:ext cx="691515" cy="661035"/>
          </a:xfrm>
          <a:prstGeom prst="rect">
            <a:avLst/>
          </a:prstGeom>
        </p:spPr>
      </p:pic>
      <p:pic>
        <p:nvPicPr>
          <p:cNvPr id="33" name="图片 32" descr="猴子1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480" y="2419350"/>
            <a:ext cx="531495" cy="668020"/>
          </a:xfrm>
          <a:prstGeom prst="rect">
            <a:avLst/>
          </a:prstGeom>
        </p:spPr>
      </p:pic>
      <p:pic>
        <p:nvPicPr>
          <p:cNvPr id="38" name="图片 37" descr="秋千组合1_副本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165" y="1946275"/>
            <a:ext cx="518160" cy="961390"/>
          </a:xfrm>
          <a:prstGeom prst="rect">
            <a:avLst/>
          </a:prstGeom>
        </p:spPr>
      </p:pic>
      <p:pic>
        <p:nvPicPr>
          <p:cNvPr id="34" name="图片 33" descr="猴子2_副本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4470" y="2335530"/>
            <a:ext cx="647065" cy="603885"/>
          </a:xfrm>
          <a:prstGeom prst="rect">
            <a:avLst/>
          </a:prstGeom>
        </p:spPr>
      </p:pic>
      <p:pic>
        <p:nvPicPr>
          <p:cNvPr id="47" name="图片 46" descr="篮子组合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140000">
            <a:off x="4653915" y="2693670"/>
            <a:ext cx="569595" cy="506730"/>
          </a:xfrm>
          <a:prstGeom prst="rect">
            <a:avLst/>
          </a:prstGeom>
        </p:spPr>
      </p:pic>
      <p:pic>
        <p:nvPicPr>
          <p:cNvPr id="48" name="图片 47" descr="篮子组合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420000">
            <a:off x="5749290" y="3356610"/>
            <a:ext cx="537210" cy="478155"/>
          </a:xfrm>
          <a:prstGeom prst="rect">
            <a:avLst/>
          </a:prstGeom>
        </p:spPr>
      </p:pic>
      <p:pic>
        <p:nvPicPr>
          <p:cNvPr id="49" name="图片 48" descr="篮子组合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000">
            <a:off x="7981315" y="3442970"/>
            <a:ext cx="584835" cy="520700"/>
          </a:xfrm>
          <a:prstGeom prst="rect">
            <a:avLst/>
          </a:prstGeom>
        </p:spPr>
      </p:pic>
      <p:pic>
        <p:nvPicPr>
          <p:cNvPr id="50" name="图片 49" descr="篮子组合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82760" y="3696970"/>
            <a:ext cx="509905" cy="454025"/>
          </a:xfrm>
          <a:prstGeom prst="rect">
            <a:avLst/>
          </a:prstGeom>
        </p:spPr>
      </p:pic>
      <p:pic>
        <p:nvPicPr>
          <p:cNvPr id="51" name="图片 50" descr="萝卜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9320" y="3243580"/>
            <a:ext cx="307975" cy="453390"/>
          </a:xfrm>
          <a:prstGeom prst="rect">
            <a:avLst/>
          </a:prstGeom>
        </p:spPr>
      </p:pic>
      <p:pic>
        <p:nvPicPr>
          <p:cNvPr id="52" name="图片 51" descr="萝卜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068695" y="3230880"/>
            <a:ext cx="307975" cy="453390"/>
          </a:xfrm>
          <a:prstGeom prst="rect">
            <a:avLst/>
          </a:prstGeom>
        </p:spPr>
      </p:pic>
      <p:pic>
        <p:nvPicPr>
          <p:cNvPr id="53" name="图片 52" descr="萝卜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85480" y="3395345"/>
            <a:ext cx="307975" cy="453390"/>
          </a:xfrm>
          <a:prstGeom prst="rect">
            <a:avLst/>
          </a:prstGeom>
        </p:spPr>
      </p:pic>
      <p:pic>
        <p:nvPicPr>
          <p:cNvPr id="54" name="图片 53" descr="萝卜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7460000">
            <a:off x="9289415" y="3526790"/>
            <a:ext cx="307975" cy="453390"/>
          </a:xfrm>
          <a:prstGeom prst="rect">
            <a:avLst/>
          </a:prstGeom>
        </p:spPr>
      </p:pic>
      <p:pic>
        <p:nvPicPr>
          <p:cNvPr id="55" name="图片 54" descr="萝卜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18000000">
            <a:off x="4630420" y="2533650"/>
            <a:ext cx="307975" cy="453390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176020" y="1155700"/>
            <a:ext cx="2496820" cy="861060"/>
            <a:chOff x="1816" y="1824"/>
            <a:chExt cx="3932" cy="1356"/>
          </a:xfrm>
        </p:grpSpPr>
        <p:sp>
          <p:nvSpPr>
            <p:cNvPr id="4" name="圆角矩形 3"/>
            <p:cNvSpPr/>
            <p:nvPr/>
          </p:nvSpPr>
          <p:spPr>
            <a:xfrm>
              <a:off x="1816" y="1824"/>
              <a:ext cx="3932" cy="1357"/>
            </a:xfrm>
            <a:prstGeom prst="roundRect">
              <a:avLst/>
            </a:prstGeom>
            <a:solidFill>
              <a:srgbClr val="FFFEEC"/>
            </a:solidFill>
            <a:ln w="38100">
              <a:solidFill>
                <a:srgbClr val="E1EBC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兔头_副本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098" y="1937"/>
              <a:ext cx="966" cy="1106"/>
            </a:xfrm>
            <a:prstGeom prst="rect">
              <a:avLst/>
            </a:prstGeom>
          </p:spPr>
        </p:pic>
        <p:pic>
          <p:nvPicPr>
            <p:cNvPr id="3" name="图片 2" descr="篮子组合_副本_副本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406" y="2122"/>
              <a:ext cx="880" cy="784"/>
            </a:xfrm>
            <a:prstGeom prst="rect">
              <a:avLst/>
            </a:prstGeom>
          </p:spPr>
        </p:pic>
      </p:grpSp>
      <p:pic>
        <p:nvPicPr>
          <p:cNvPr id="6" name="图片 5" descr="兔头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1450" y="2174240"/>
            <a:ext cx="536575" cy="614045"/>
          </a:xfrm>
          <a:prstGeom prst="rect">
            <a:avLst/>
          </a:prstGeom>
        </p:spPr>
      </p:pic>
      <p:pic>
        <p:nvPicPr>
          <p:cNvPr id="7" name="图片 6" descr="兔头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1450" y="4286885"/>
            <a:ext cx="536575" cy="614045"/>
          </a:xfrm>
          <a:prstGeom prst="rect">
            <a:avLst/>
          </a:prstGeom>
        </p:spPr>
      </p:pic>
      <p:pic>
        <p:nvPicPr>
          <p:cNvPr id="8" name="图片 7" descr="兔头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1450" y="2878455"/>
            <a:ext cx="536575" cy="614045"/>
          </a:xfrm>
          <a:prstGeom prst="rect">
            <a:avLst/>
          </a:prstGeom>
        </p:spPr>
      </p:pic>
      <p:pic>
        <p:nvPicPr>
          <p:cNvPr id="9" name="图片 8" descr="兔头_副本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441450" y="3582670"/>
            <a:ext cx="536575" cy="614045"/>
          </a:xfrm>
          <a:prstGeom prst="rect">
            <a:avLst/>
          </a:prstGeom>
        </p:spPr>
      </p:pic>
      <p:pic>
        <p:nvPicPr>
          <p:cNvPr id="10" name="图片 9" descr="篮子组合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550" y="2225040"/>
            <a:ext cx="558800" cy="497840"/>
          </a:xfrm>
          <a:prstGeom prst="rect">
            <a:avLst/>
          </a:prstGeom>
        </p:spPr>
      </p:pic>
      <p:pic>
        <p:nvPicPr>
          <p:cNvPr id="11" name="图片 10" descr="篮子组合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550" y="2930525"/>
            <a:ext cx="558800" cy="497840"/>
          </a:xfrm>
          <a:prstGeom prst="rect">
            <a:avLst/>
          </a:prstGeom>
        </p:spPr>
      </p:pic>
      <p:pic>
        <p:nvPicPr>
          <p:cNvPr id="12" name="图片 11" descr="篮子组合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550" y="3636010"/>
            <a:ext cx="558800" cy="497840"/>
          </a:xfrm>
          <a:prstGeom prst="rect">
            <a:avLst/>
          </a:prstGeom>
        </p:spPr>
      </p:pic>
      <p:pic>
        <p:nvPicPr>
          <p:cNvPr id="13" name="图片 12" descr="篮子组合_副本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76550" y="4341495"/>
            <a:ext cx="558800" cy="497840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1482090" y="233553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482090" y="379095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482090" y="306324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956560" y="233553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482090" y="451866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956560" y="379095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956560" y="306324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956560" y="451866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2148205" y="2542540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148205" y="3259455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148205" y="3976370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148205" y="4693285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pic>
        <p:nvPicPr>
          <p:cNvPr id="5" name="图片 4" descr="鸟1_副本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02120" y="541020"/>
            <a:ext cx="617220" cy="512445"/>
          </a:xfrm>
          <a:prstGeom prst="rect">
            <a:avLst/>
          </a:prstGeom>
        </p:spPr>
      </p:pic>
      <p:pic>
        <p:nvPicPr>
          <p:cNvPr id="22" name="图片 21" descr="鸟2_副本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520305" y="935355"/>
            <a:ext cx="591185" cy="421640"/>
          </a:xfrm>
          <a:prstGeom prst="rect">
            <a:avLst/>
          </a:prstGeom>
        </p:spPr>
      </p:pic>
      <p:pic>
        <p:nvPicPr>
          <p:cNvPr id="42" name="图片 41" descr="兔子1_副本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716780" y="1913255"/>
            <a:ext cx="1069340" cy="1236980"/>
          </a:xfrm>
          <a:prstGeom prst="rect">
            <a:avLst/>
          </a:prstGeom>
        </p:spPr>
      </p:pic>
      <p:pic>
        <p:nvPicPr>
          <p:cNvPr id="43" name="图片 42" descr="兔2_副本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300470" y="2383155"/>
            <a:ext cx="864235" cy="1313815"/>
          </a:xfrm>
          <a:prstGeom prst="rect">
            <a:avLst/>
          </a:prstGeom>
        </p:spPr>
      </p:pic>
      <p:pic>
        <p:nvPicPr>
          <p:cNvPr id="45" name="图片 44" descr="兔3_副本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67880" y="2634615"/>
            <a:ext cx="875665" cy="1144905"/>
          </a:xfrm>
          <a:prstGeom prst="rect">
            <a:avLst/>
          </a:prstGeom>
        </p:spPr>
      </p:pic>
      <p:pic>
        <p:nvPicPr>
          <p:cNvPr id="46" name="图片 45" descr="兔子4_副本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78035" y="2762885"/>
            <a:ext cx="768350" cy="13258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9724 0.00324074 " pathEditMode="relative" ptsTypes="">
                                      <p:cBhvr>
                                        <p:cTn id="11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" dur="2000" fill="hold"/>
                                        <p:tgtEl>
                                          <p:spTgt spid="42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885417 0 L -0.409479 0.0223148 " pathEditMode="relative" rAng="0" ptsTypes="">
                                      <p:cBhvr>
                                        <p:cTn id="23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4" y="11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5" dur="2000" fill="hold"/>
                                        <p:tgtEl>
                                          <p:spTgt spid="43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500"/>
                            </p:stCondLst>
                            <p:childTnLst>
                              <p:par>
                                <p:cTn id="27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90312 0.116481 " pathEditMode="relative" ptsTypes="">
                                      <p:cBhvr>
                                        <p:cTn id="35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7" dur="2000" fill="hold"/>
                                        <p:tgtEl>
                                          <p:spTgt spid="45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7500"/>
                            </p:stCondLst>
                            <p:childTnLst>
                              <p:par>
                                <p:cTn id="4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86094 0.183611 " pathEditMode="relative" ptsTypes="">
                                      <p:cBhvr>
                                        <p:cTn id="47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4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9" dur="2000" fill="hold"/>
                                        <p:tgtEl>
                                          <p:spTgt spid="46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9500"/>
                            </p:stCondLst>
                            <p:childTnLst>
                              <p:par>
                                <p:cTn id="5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0000"/>
                            </p:stCondLst>
                            <p:childTnLst>
                              <p:par>
                                <p:cTn id="5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44583 -0.0653704 " pathEditMode="relative" ptsTypes="">
                                      <p:cBhvr>
                                        <p:cTn id="61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500"/>
                            </p:stCondLst>
                            <p:childTnLst>
                              <p:par>
                                <p:cTn id="6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0"/>
                            </p:stCondLst>
                            <p:childTnLst>
                              <p:par>
                                <p:cTn id="7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36094 -0.0649074 " pathEditMode="relative" rAng="0" ptsTypes="">
                                      <p:cBhvr>
                                        <p:cTn id="7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5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000"/>
                            </p:stCondLst>
                            <p:childTnLst>
                              <p:par>
                                <p:cTn id="8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18385 0.0294444 " pathEditMode="relative" rAng="0" ptsTypes="">
                                      <p:cBhvr>
                                        <p:cTn id="83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7" y="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8000"/>
                            </p:stCondLst>
                            <p:childTnLst>
                              <p:par>
                                <p:cTn id="85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8500"/>
                            </p:stCondLst>
                            <p:childTnLst>
                              <p:par>
                                <p:cTn id="8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9000"/>
                            </p:stCondLst>
                            <p:childTnLst>
                              <p:par>
                                <p:cTn id="9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31615 0.0974074 " pathEditMode="relative" ptsTypes="">
                                      <p:cBhvr>
                                        <p:cTn id="94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110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11500"/>
                            </p:stCondLst>
                            <p:childTnLst>
                              <p:par>
                                <p:cTn id="10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99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0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2500"/>
                            </p:stCondLst>
                            <p:childTnLst>
                              <p:par>
                                <p:cTn id="1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3000"/>
                            </p:stCondLst>
                            <p:childTnLst>
                              <p:par>
                                <p:cTn id="1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3500"/>
                            </p:stCondLst>
                            <p:childTnLst>
                              <p:par>
                                <p:cTn id="16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0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2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170" y="532765"/>
            <a:ext cx="432000" cy="43200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35050" y="47434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比一比，认一认。</a:t>
            </a:r>
            <a:endParaRPr lang="zh-CN" altLang="en-US" sz="2800"/>
          </a:p>
        </p:txBody>
      </p:sp>
      <p:grpSp>
        <p:nvGrpSpPr>
          <p:cNvPr id="14" name="组合 13"/>
          <p:cNvGrpSpPr/>
          <p:nvPr/>
        </p:nvGrpSpPr>
        <p:grpSpPr>
          <a:xfrm>
            <a:off x="1176020" y="1155700"/>
            <a:ext cx="2496820" cy="861060"/>
            <a:chOff x="1816" y="1824"/>
            <a:chExt cx="3932" cy="1356"/>
          </a:xfrm>
        </p:grpSpPr>
        <p:sp>
          <p:nvSpPr>
            <p:cNvPr id="4" name="圆角矩形 3"/>
            <p:cNvSpPr/>
            <p:nvPr/>
          </p:nvSpPr>
          <p:spPr>
            <a:xfrm>
              <a:off x="1816" y="1824"/>
              <a:ext cx="3932" cy="1357"/>
            </a:xfrm>
            <a:prstGeom prst="roundRect">
              <a:avLst/>
            </a:prstGeom>
            <a:solidFill>
              <a:srgbClr val="FFFEEC"/>
            </a:solidFill>
            <a:ln w="38100">
              <a:solidFill>
                <a:srgbClr val="E1EBC3"/>
              </a:solidFill>
            </a:ln>
          </p:spPr>
          <p:style>
            <a:lnRef idx="2">
              <a:schemeClr val="accent1">
                <a:lumMod val="75000"/>
              </a:schemeClr>
            </a:lnRef>
            <a:fillRef idx="1">
              <a:schemeClr val="accent1"/>
            </a:fillRef>
            <a:effectRef idx="0">
              <a:srgbClr val="FFFFFF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pic>
          <p:nvPicPr>
            <p:cNvPr id="2" name="图片 1" descr="兔头_副本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98" y="1937"/>
              <a:ext cx="966" cy="1106"/>
            </a:xfrm>
            <a:prstGeom prst="rect">
              <a:avLst/>
            </a:prstGeom>
          </p:spPr>
        </p:pic>
        <p:pic>
          <p:nvPicPr>
            <p:cNvPr id="3" name="图片 2" descr="篮子组合_副本_副本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406" y="2122"/>
              <a:ext cx="880" cy="784"/>
            </a:xfrm>
            <a:prstGeom prst="rect">
              <a:avLst/>
            </a:prstGeom>
          </p:spPr>
        </p:pic>
      </p:grpSp>
      <p:sp>
        <p:nvSpPr>
          <p:cNvPr id="15" name="椭圆 14"/>
          <p:cNvSpPr/>
          <p:nvPr/>
        </p:nvSpPr>
        <p:spPr>
          <a:xfrm>
            <a:off x="1482090" y="233553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482090" y="379095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482090" y="306324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956560" y="233553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482090" y="451866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956560" y="379095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956560" y="306324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956560" y="451866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2148205" y="2542540"/>
            <a:ext cx="540000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148205" y="3259455"/>
            <a:ext cx="540000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148205" y="3976370"/>
            <a:ext cx="540000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148205" y="4693285"/>
            <a:ext cx="540000" cy="0"/>
          </a:xfrm>
          <a:prstGeom prst="line">
            <a:avLst/>
          </a:prstGeom>
          <a:ln w="57150">
            <a:solidFill>
              <a:schemeClr val="accent1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0" name="文本框 39"/>
          <p:cNvSpPr txBox="1"/>
          <p:nvPr/>
        </p:nvSpPr>
        <p:spPr>
          <a:xfrm>
            <a:off x="6003925" y="188214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4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44" name="文本框 43"/>
          <p:cNvSpPr txBox="1"/>
          <p:nvPr/>
        </p:nvSpPr>
        <p:spPr>
          <a:xfrm>
            <a:off x="7520305" y="188214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4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6" name="文本框 55"/>
          <p:cNvSpPr txBox="1"/>
          <p:nvPr/>
        </p:nvSpPr>
        <p:spPr>
          <a:xfrm>
            <a:off x="6670040" y="188214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=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5" name="直接连接符 4"/>
          <p:cNvCxnSpPr/>
          <p:nvPr/>
        </p:nvCxnSpPr>
        <p:spPr>
          <a:xfrm>
            <a:off x="7017385" y="2661285"/>
            <a:ext cx="0" cy="657225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22" name="文本框 21"/>
          <p:cNvSpPr txBox="1"/>
          <p:nvPr/>
        </p:nvSpPr>
        <p:spPr>
          <a:xfrm>
            <a:off x="6360160" y="3290570"/>
            <a:ext cx="21456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</a:rPr>
              <a:t>等号</a:t>
            </a:r>
            <a:endParaRPr lang="zh-CN" altLang="en-US" sz="4400">
              <a:solidFill>
                <a:srgbClr val="FF0000"/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504815" y="4194810"/>
            <a:ext cx="4531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tx1"/>
                </a:solidFill>
              </a:rPr>
              <a:t>读作</a:t>
            </a:r>
            <a:r>
              <a:rPr lang="en-US" altLang="zh-CN" sz="4400">
                <a:solidFill>
                  <a:schemeClr val="tx1"/>
                </a:solidFill>
              </a:rPr>
              <a:t>:4</a:t>
            </a:r>
            <a:r>
              <a:rPr lang="zh-CN" altLang="en-US" sz="4400">
                <a:solidFill>
                  <a:schemeClr val="tx1"/>
                </a:solidFill>
              </a:rPr>
              <a:t>等于</a:t>
            </a:r>
            <a:r>
              <a:rPr lang="en-US" altLang="zh-CN" sz="4400">
                <a:solidFill>
                  <a:schemeClr val="tx1"/>
                </a:solidFill>
              </a:rPr>
              <a:t>4</a:t>
            </a:r>
            <a:r>
              <a:rPr lang="zh-CN" altLang="en-US" sz="4400">
                <a:solidFill>
                  <a:schemeClr val="tx1"/>
                </a:solidFill>
              </a:rPr>
              <a:t>。</a:t>
            </a:r>
            <a:endParaRPr lang="zh-CN" altLang="en-US" sz="4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0" grpId="1"/>
      <p:bldP spid="44" grpId="0"/>
      <p:bldP spid="56" grpId="0"/>
      <p:bldP spid="22" grpId="0"/>
      <p:bldP spid="22" grpId="1"/>
      <p:bldP spid="2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170" y="532765"/>
            <a:ext cx="432000" cy="43200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35050" y="47434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比一比，认一认。</a:t>
            </a:r>
            <a:endParaRPr lang="zh-CN" altLang="en-US" sz="2800"/>
          </a:p>
        </p:txBody>
      </p:sp>
      <p:pic>
        <p:nvPicPr>
          <p:cNvPr id="31" name="图片 30" descr="主题底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160" y="362585"/>
            <a:ext cx="7991475" cy="4265930"/>
          </a:xfrm>
          <a:prstGeom prst="rect">
            <a:avLst/>
          </a:prstGeom>
        </p:spPr>
      </p:pic>
      <p:pic>
        <p:nvPicPr>
          <p:cNvPr id="39" name="图片 38" descr="秋千组合-2_副本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230" y="1946275"/>
            <a:ext cx="607695" cy="1002030"/>
          </a:xfrm>
          <a:prstGeom prst="rect">
            <a:avLst/>
          </a:prstGeom>
        </p:spPr>
      </p:pic>
      <p:pic>
        <p:nvPicPr>
          <p:cNvPr id="32" name="图片 31" descr="猴子3_副本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1310" y="2310130"/>
            <a:ext cx="691515" cy="661035"/>
          </a:xfrm>
          <a:prstGeom prst="rect">
            <a:avLst/>
          </a:prstGeom>
        </p:spPr>
      </p:pic>
      <p:pic>
        <p:nvPicPr>
          <p:cNvPr id="33" name="图片 32" descr="猴子1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480" y="2419350"/>
            <a:ext cx="531495" cy="668020"/>
          </a:xfrm>
          <a:prstGeom prst="rect">
            <a:avLst/>
          </a:prstGeom>
        </p:spPr>
      </p:pic>
      <p:pic>
        <p:nvPicPr>
          <p:cNvPr id="38" name="图片 37" descr="秋千组合1_副本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165" y="1946275"/>
            <a:ext cx="518160" cy="961390"/>
          </a:xfrm>
          <a:prstGeom prst="rect">
            <a:avLst/>
          </a:prstGeom>
        </p:spPr>
      </p:pic>
      <p:pic>
        <p:nvPicPr>
          <p:cNvPr id="34" name="图片 33" descr="猴子2_副本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4470" y="2335530"/>
            <a:ext cx="647065" cy="603885"/>
          </a:xfrm>
          <a:prstGeom prst="rect">
            <a:avLst/>
          </a:prstGeom>
        </p:spPr>
      </p:pic>
      <p:pic>
        <p:nvPicPr>
          <p:cNvPr id="51" name="图片 50" descr="萝卜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89320" y="3243580"/>
            <a:ext cx="307975" cy="453390"/>
          </a:xfrm>
          <a:prstGeom prst="rect">
            <a:avLst/>
          </a:prstGeom>
        </p:spPr>
      </p:pic>
      <p:pic>
        <p:nvPicPr>
          <p:cNvPr id="52" name="图片 51" descr="萝卜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90285" y="3261995"/>
            <a:ext cx="307975" cy="453390"/>
          </a:xfrm>
          <a:prstGeom prst="rect">
            <a:avLst/>
          </a:prstGeom>
        </p:spPr>
      </p:pic>
      <p:pic>
        <p:nvPicPr>
          <p:cNvPr id="53" name="图片 52" descr="萝卜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5480" y="3395345"/>
            <a:ext cx="307975" cy="453390"/>
          </a:xfrm>
          <a:prstGeom prst="rect">
            <a:avLst/>
          </a:prstGeom>
        </p:spPr>
      </p:pic>
      <p:pic>
        <p:nvPicPr>
          <p:cNvPr id="54" name="图片 53" descr="萝卜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460000">
            <a:off x="9289415" y="3526790"/>
            <a:ext cx="307975" cy="453390"/>
          </a:xfrm>
          <a:prstGeom prst="rect">
            <a:avLst/>
          </a:prstGeom>
        </p:spPr>
      </p:pic>
      <p:pic>
        <p:nvPicPr>
          <p:cNvPr id="55" name="图片 54" descr="萝卜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000000">
            <a:off x="4630420" y="2533650"/>
            <a:ext cx="307975" cy="453390"/>
          </a:xfrm>
          <a:prstGeom prst="rect">
            <a:avLst/>
          </a:prstGeom>
        </p:spPr>
      </p:pic>
      <p:pic>
        <p:nvPicPr>
          <p:cNvPr id="6" name="图片 5" descr="兔头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6680" y="2174240"/>
            <a:ext cx="536575" cy="614045"/>
          </a:xfrm>
          <a:prstGeom prst="rect">
            <a:avLst/>
          </a:prstGeom>
        </p:spPr>
      </p:pic>
      <p:pic>
        <p:nvPicPr>
          <p:cNvPr id="7" name="图片 6" descr="兔头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6680" y="4286885"/>
            <a:ext cx="536575" cy="614045"/>
          </a:xfrm>
          <a:prstGeom prst="rect">
            <a:avLst/>
          </a:prstGeom>
        </p:spPr>
      </p:pic>
      <p:pic>
        <p:nvPicPr>
          <p:cNvPr id="8" name="图片 7" descr="兔头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6680" y="2878455"/>
            <a:ext cx="536575" cy="614045"/>
          </a:xfrm>
          <a:prstGeom prst="rect">
            <a:avLst/>
          </a:prstGeom>
        </p:spPr>
      </p:pic>
      <p:pic>
        <p:nvPicPr>
          <p:cNvPr id="9" name="图片 8" descr="兔头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76680" y="3582670"/>
            <a:ext cx="536575" cy="614045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1482090" y="233553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482090" y="379095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482090" y="306324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956560" y="233553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482090" y="451866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956560" y="379095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956560" y="306324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956560" y="4518660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2148205" y="2542540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148205" y="3259455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148205" y="3976370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148205" y="4693285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176020" y="1155700"/>
            <a:ext cx="2496820" cy="861060"/>
            <a:chOff x="1852" y="1820"/>
            <a:chExt cx="3932" cy="1356"/>
          </a:xfrm>
        </p:grpSpPr>
        <p:grpSp>
          <p:nvGrpSpPr>
            <p:cNvPr id="14" name="组合 13"/>
            <p:cNvGrpSpPr/>
            <p:nvPr/>
          </p:nvGrpSpPr>
          <p:grpSpPr>
            <a:xfrm>
              <a:off x="1852" y="1820"/>
              <a:ext cx="3932" cy="1357"/>
              <a:chOff x="1816" y="1824"/>
              <a:chExt cx="3932" cy="1357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1816" y="1824"/>
                <a:ext cx="3932" cy="1357"/>
              </a:xfrm>
              <a:prstGeom prst="roundRect">
                <a:avLst/>
              </a:prstGeom>
              <a:solidFill>
                <a:srgbClr val="FFFEEC"/>
              </a:solidFill>
              <a:ln w="38100">
                <a:solidFill>
                  <a:srgbClr val="E1EBC3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2" name="图片 1" descr="兔头_副本"/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098" y="1937"/>
                <a:ext cx="966" cy="1106"/>
              </a:xfrm>
              <a:prstGeom prst="rect">
                <a:avLst/>
              </a:prstGeom>
            </p:spPr>
          </p:pic>
        </p:grpSp>
        <p:pic>
          <p:nvPicPr>
            <p:cNvPr id="5" name="图片 4" descr="萝卜_副本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530" y="2044"/>
              <a:ext cx="695" cy="1021"/>
            </a:xfrm>
            <a:prstGeom prst="rect">
              <a:avLst/>
            </a:prstGeom>
          </p:spPr>
        </p:pic>
      </p:grpSp>
      <p:pic>
        <p:nvPicPr>
          <p:cNvPr id="26" name="图片 25" descr="萝卜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970530" y="2108835"/>
            <a:ext cx="469900" cy="691515"/>
          </a:xfrm>
          <a:prstGeom prst="rect">
            <a:avLst/>
          </a:prstGeom>
          <a:ln>
            <a:noFill/>
          </a:ln>
        </p:spPr>
      </p:pic>
      <p:pic>
        <p:nvPicPr>
          <p:cNvPr id="40" name="图片 39" descr="萝卜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004820" y="4948555"/>
            <a:ext cx="469900" cy="691515"/>
          </a:xfrm>
          <a:prstGeom prst="rect">
            <a:avLst/>
          </a:prstGeom>
        </p:spPr>
      </p:pic>
      <p:sp>
        <p:nvSpPr>
          <p:cNvPr id="44" name="椭圆 43"/>
          <p:cNvSpPr/>
          <p:nvPr/>
        </p:nvSpPr>
        <p:spPr>
          <a:xfrm>
            <a:off x="2950845" y="5221605"/>
            <a:ext cx="415925" cy="382905"/>
          </a:xfrm>
          <a:prstGeom prst="ellipse">
            <a:avLst/>
          </a:prstGeom>
          <a:noFill/>
          <a:ln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13375 -0.0533333 " pathEditMode="relative" rAng="0" ptsTypes="">
                                      <p:cBhvr>
                                        <p:cTn id="28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" y="-33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0" dur="2000" fill="hold"/>
                                        <p:tgtEl>
                                          <p:spTgt spid="5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44323 -0.0578704 " pathEditMode="relative" rAng="0" ptsTypes="">
                                      <p:cBhvr>
                                        <p:cTn id="40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" y="-24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4427 0.0496296 " pathEditMode="relative" rAng="0" ptsTypes="">
                                      <p:cBhvr>
                                        <p:cTn id="4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5" y="39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2000" fill="hold"/>
                                        <p:tgtEl>
                                          <p:spTgt spid="5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500"/>
                            </p:stCondLst>
                            <p:childTnLst>
                              <p:par>
                                <p:cTn id="4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35365 0.133889 " pathEditMode="relative" rAng="0" ptsTypes="">
                                      <p:cBhvr>
                                        <p:cTn id="5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5" y="7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2" dur="2000" fill="hold"/>
                                        <p:tgtEl>
                                          <p:spTgt spid="5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850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15 0.204167 " pathEditMode="relative" rAng="0" ptsTypes="">
                                      <p:cBhvr>
                                        <p:cTn id="55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9" y="112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7" dur="2000" fill="hold"/>
                                        <p:tgtEl>
                                          <p:spTgt spid="5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500"/>
                            </p:stCondLst>
                            <p:childTnLst>
                              <p:par>
                                <p:cTn id="59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000"/>
                            </p:stCondLst>
                            <p:childTnLst>
                              <p:par>
                                <p:cTn id="12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500"/>
                            </p:stCondLst>
                            <p:childTnLst>
                              <p:par>
                                <p:cTn id="1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2000"/>
                            </p:stCondLst>
                            <p:childTnLst>
                              <p:par>
                                <p:cTn id="1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2500"/>
                            </p:stCondLst>
                            <p:childTnLst>
                              <p:par>
                                <p:cTn id="13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6" grpId="0" bldLvl="0" animBg="1"/>
      <p:bldP spid="17" grpId="0" bldLvl="0" animBg="1"/>
      <p:bldP spid="19" grpId="0" bldLvl="0" animBg="1"/>
      <p:bldP spid="18" grpId="0" bldLvl="0" animBg="1"/>
      <p:bldP spid="20" grpId="0" bldLvl="0" animBg="1"/>
      <p:bldP spid="21" grpId="0" bldLvl="0" animBg="1"/>
      <p:bldP spid="23" grpId="0" bldLvl="0" animBg="1"/>
      <p:bldP spid="44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170" y="532765"/>
            <a:ext cx="432000" cy="43200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35050" y="47434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比一比，认一认。</a:t>
            </a:r>
            <a:endParaRPr lang="zh-CN" altLang="en-US" sz="2800"/>
          </a:p>
        </p:txBody>
      </p:sp>
      <p:sp>
        <p:nvSpPr>
          <p:cNvPr id="15" name="椭圆 14"/>
          <p:cNvSpPr/>
          <p:nvPr/>
        </p:nvSpPr>
        <p:spPr>
          <a:xfrm>
            <a:off x="1482090" y="233553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482090" y="379095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482090" y="306324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956560" y="233553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椭圆 18"/>
          <p:cNvSpPr/>
          <p:nvPr/>
        </p:nvSpPr>
        <p:spPr>
          <a:xfrm>
            <a:off x="1482090" y="451866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椭圆 19"/>
          <p:cNvSpPr/>
          <p:nvPr/>
        </p:nvSpPr>
        <p:spPr>
          <a:xfrm>
            <a:off x="2956560" y="379095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2956560" y="306324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椭圆 22"/>
          <p:cNvSpPr/>
          <p:nvPr/>
        </p:nvSpPr>
        <p:spPr>
          <a:xfrm>
            <a:off x="2956560" y="4518660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2148205" y="2542540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148205" y="3259455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5" name="直接连接符 34"/>
          <p:cNvCxnSpPr/>
          <p:nvPr/>
        </p:nvCxnSpPr>
        <p:spPr>
          <a:xfrm>
            <a:off x="2148205" y="3976370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6" name="直接连接符 35"/>
          <p:cNvCxnSpPr/>
          <p:nvPr/>
        </p:nvCxnSpPr>
        <p:spPr>
          <a:xfrm>
            <a:off x="2148205" y="4693285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1176020" y="1155700"/>
            <a:ext cx="2496820" cy="861060"/>
            <a:chOff x="1852" y="1820"/>
            <a:chExt cx="3932" cy="1356"/>
          </a:xfrm>
        </p:grpSpPr>
        <p:grpSp>
          <p:nvGrpSpPr>
            <p:cNvPr id="14" name="组合 13"/>
            <p:cNvGrpSpPr/>
            <p:nvPr/>
          </p:nvGrpSpPr>
          <p:grpSpPr>
            <a:xfrm>
              <a:off x="1852" y="1820"/>
              <a:ext cx="3932" cy="1357"/>
              <a:chOff x="1816" y="1824"/>
              <a:chExt cx="3932" cy="1357"/>
            </a:xfrm>
          </p:grpSpPr>
          <p:sp>
            <p:nvSpPr>
              <p:cNvPr id="4" name="圆角矩形 3"/>
              <p:cNvSpPr/>
              <p:nvPr/>
            </p:nvSpPr>
            <p:spPr>
              <a:xfrm>
                <a:off x="1816" y="1824"/>
                <a:ext cx="3932" cy="1357"/>
              </a:xfrm>
              <a:prstGeom prst="roundRect">
                <a:avLst/>
              </a:prstGeom>
              <a:solidFill>
                <a:srgbClr val="FFFEEC"/>
              </a:solidFill>
              <a:ln w="38100">
                <a:solidFill>
                  <a:srgbClr val="E1EBC3"/>
                </a:solidFill>
              </a:ln>
            </p:spPr>
            <p:style>
              <a:lnRef idx="2">
                <a:schemeClr val="accent1">
                  <a:lumMod val="75000"/>
                </a:schemeClr>
              </a:lnRef>
              <a:fillRef idx="1">
                <a:schemeClr val="accent1"/>
              </a:fillRef>
              <a:effectRef idx="0">
                <a:srgbClr val="FFFFFF"/>
              </a:effectRef>
              <a:fontRef idx="minor">
                <a:schemeClr val="lt1"/>
              </a:fontRef>
            </p:style>
            <p:txBody>
              <a:bodyPr rtlCol="0" anchor="ctr"/>
              <a:p>
                <a:pPr algn="ctr"/>
                <a:endParaRPr lang="zh-CN" altLang="en-US"/>
              </a:p>
            </p:txBody>
          </p:sp>
          <p:pic>
            <p:nvPicPr>
              <p:cNvPr id="2" name="图片 1" descr="兔头_副本"/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098" y="1937"/>
                <a:ext cx="966" cy="1106"/>
              </a:xfrm>
              <a:prstGeom prst="rect">
                <a:avLst/>
              </a:prstGeom>
            </p:spPr>
          </p:pic>
        </p:grpSp>
        <p:pic>
          <p:nvPicPr>
            <p:cNvPr id="5" name="图片 4" descr="萝卜_副本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30" y="2044"/>
              <a:ext cx="695" cy="1021"/>
            </a:xfrm>
            <a:prstGeom prst="rect">
              <a:avLst/>
            </a:prstGeom>
          </p:spPr>
        </p:pic>
      </p:grpSp>
      <p:sp>
        <p:nvSpPr>
          <p:cNvPr id="44" name="椭圆 43"/>
          <p:cNvSpPr/>
          <p:nvPr/>
        </p:nvSpPr>
        <p:spPr>
          <a:xfrm>
            <a:off x="2950845" y="522160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>
            <p:custDataLst>
              <p:tags r:id="rId6"/>
            </p:custDataLst>
          </p:nvPr>
        </p:nvSpPr>
        <p:spPr>
          <a:xfrm>
            <a:off x="6003925" y="188214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4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0" name="文本框 9"/>
          <p:cNvSpPr txBox="1"/>
          <p:nvPr>
            <p:custDataLst>
              <p:tags r:id="rId7"/>
            </p:custDataLst>
          </p:nvPr>
        </p:nvSpPr>
        <p:spPr>
          <a:xfrm>
            <a:off x="7520305" y="188214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5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8"/>
            </p:custDataLst>
          </p:nvPr>
        </p:nvSpPr>
        <p:spPr>
          <a:xfrm>
            <a:off x="6670040" y="188214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&lt;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11" name="直接连接符 10"/>
          <p:cNvCxnSpPr/>
          <p:nvPr>
            <p:custDataLst>
              <p:tags r:id="rId9"/>
            </p:custDataLst>
          </p:nvPr>
        </p:nvCxnSpPr>
        <p:spPr>
          <a:xfrm>
            <a:off x="7017385" y="2661285"/>
            <a:ext cx="0" cy="657225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>
            <p:custDataLst>
              <p:tags r:id="rId10"/>
            </p:custDataLst>
          </p:nvPr>
        </p:nvSpPr>
        <p:spPr>
          <a:xfrm>
            <a:off x="6144260" y="3290570"/>
            <a:ext cx="21456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</a:rPr>
              <a:t>小于号</a:t>
            </a:r>
            <a:endParaRPr lang="zh-CN" altLang="en-US" sz="4400">
              <a:solidFill>
                <a:srgbClr val="FF0000"/>
              </a:solidFill>
            </a:endParaRPr>
          </a:p>
        </p:txBody>
      </p:sp>
      <p:sp>
        <p:nvSpPr>
          <p:cNvPr id="13" name="文本框 12"/>
          <p:cNvSpPr txBox="1"/>
          <p:nvPr>
            <p:custDataLst>
              <p:tags r:id="rId11"/>
            </p:custDataLst>
          </p:nvPr>
        </p:nvSpPr>
        <p:spPr>
          <a:xfrm>
            <a:off x="5504815" y="4194810"/>
            <a:ext cx="4531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tx1"/>
                </a:solidFill>
              </a:rPr>
              <a:t>读作</a:t>
            </a:r>
            <a:r>
              <a:rPr lang="en-US" altLang="zh-CN" sz="4400">
                <a:solidFill>
                  <a:schemeClr val="tx1"/>
                </a:solidFill>
              </a:rPr>
              <a:t>:4</a:t>
            </a:r>
            <a:r>
              <a:rPr lang="zh-CN" sz="4400">
                <a:solidFill>
                  <a:schemeClr val="tx1"/>
                </a:solidFill>
              </a:rPr>
              <a:t>小于</a:t>
            </a:r>
            <a:r>
              <a:rPr lang="en-US" altLang="zh-CN" sz="4400">
                <a:solidFill>
                  <a:schemeClr val="tx1"/>
                </a:solidFill>
              </a:rPr>
              <a:t>5</a:t>
            </a:r>
            <a:r>
              <a:rPr lang="zh-CN" altLang="en-US" sz="4400">
                <a:solidFill>
                  <a:schemeClr val="tx1"/>
                </a:solidFill>
              </a:rPr>
              <a:t>。</a:t>
            </a:r>
            <a:endParaRPr lang="zh-CN" altLang="en-US" sz="4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10" grpId="0"/>
      <p:bldP spid="56" grpId="0"/>
      <p:bldP spid="12" grpId="0"/>
      <p:bldP spid="12" grpId="1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170" y="532765"/>
            <a:ext cx="432000" cy="43200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35050" y="47434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比一比，认一认。</a:t>
            </a:r>
            <a:endParaRPr lang="zh-CN" altLang="en-US" sz="2800"/>
          </a:p>
        </p:txBody>
      </p:sp>
      <p:pic>
        <p:nvPicPr>
          <p:cNvPr id="31" name="图片 30" descr="主题底图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160" y="362585"/>
            <a:ext cx="7991475" cy="4265930"/>
          </a:xfrm>
          <a:prstGeom prst="rect">
            <a:avLst/>
          </a:prstGeom>
        </p:spPr>
      </p:pic>
      <p:pic>
        <p:nvPicPr>
          <p:cNvPr id="39" name="图片 38" descr="秋千组合-2_副本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03230" y="1946275"/>
            <a:ext cx="607695" cy="1002030"/>
          </a:xfrm>
          <a:prstGeom prst="rect">
            <a:avLst/>
          </a:prstGeom>
        </p:spPr>
      </p:pic>
      <p:pic>
        <p:nvPicPr>
          <p:cNvPr id="32" name="图片 31" descr="猴子3_副本_副本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81310" y="2310130"/>
            <a:ext cx="691515" cy="661035"/>
          </a:xfrm>
          <a:prstGeom prst="rect">
            <a:avLst/>
          </a:prstGeom>
        </p:spPr>
      </p:pic>
      <p:pic>
        <p:nvPicPr>
          <p:cNvPr id="33" name="图片 32" descr="猴子1_副本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85480" y="2419350"/>
            <a:ext cx="531495" cy="668020"/>
          </a:xfrm>
          <a:prstGeom prst="rect">
            <a:avLst/>
          </a:prstGeom>
        </p:spPr>
      </p:pic>
      <p:pic>
        <p:nvPicPr>
          <p:cNvPr id="38" name="图片 37" descr="秋千组合1_副本_副本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7165" y="1946275"/>
            <a:ext cx="518160" cy="961390"/>
          </a:xfrm>
          <a:prstGeom prst="rect">
            <a:avLst/>
          </a:prstGeom>
        </p:spPr>
      </p:pic>
      <p:pic>
        <p:nvPicPr>
          <p:cNvPr id="34" name="图片 33" descr="猴子2_副本_副本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94470" y="2335530"/>
            <a:ext cx="647065" cy="603885"/>
          </a:xfrm>
          <a:prstGeom prst="rect">
            <a:avLst/>
          </a:prstGeom>
        </p:spPr>
      </p:pic>
      <p:sp>
        <p:nvSpPr>
          <p:cNvPr id="15" name="椭圆 14"/>
          <p:cNvSpPr/>
          <p:nvPr/>
        </p:nvSpPr>
        <p:spPr>
          <a:xfrm>
            <a:off x="1611630" y="279971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611630" y="425513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611630" y="352742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086100" y="279971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086100" y="352742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2277745" y="3006725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277745" y="3723640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1176020" y="1155700"/>
            <a:ext cx="2496820" cy="861695"/>
          </a:xfrm>
          <a:prstGeom prst="roundRect">
            <a:avLst/>
          </a:prstGeom>
          <a:solidFill>
            <a:srgbClr val="FFFEEC"/>
          </a:solidFill>
          <a:ln w="38100">
            <a:solidFill>
              <a:srgbClr val="E1EBC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猴头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55090" y="1312545"/>
            <a:ext cx="669290" cy="630555"/>
          </a:xfrm>
          <a:prstGeom prst="rect">
            <a:avLst/>
          </a:prstGeom>
        </p:spPr>
      </p:pic>
      <p:pic>
        <p:nvPicPr>
          <p:cNvPr id="10" name="图片 9" descr="秋千标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205" y="1244600"/>
            <a:ext cx="517525" cy="701040"/>
          </a:xfrm>
          <a:prstGeom prst="rect">
            <a:avLst/>
          </a:prstGeom>
        </p:spPr>
      </p:pic>
      <p:pic>
        <p:nvPicPr>
          <p:cNvPr id="11" name="图片 10" descr="猴头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860" y="2534285"/>
            <a:ext cx="669290" cy="630555"/>
          </a:xfrm>
          <a:prstGeom prst="rect">
            <a:avLst/>
          </a:prstGeom>
        </p:spPr>
      </p:pic>
      <p:pic>
        <p:nvPicPr>
          <p:cNvPr id="12" name="图片 11" descr="猴头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860" y="3333115"/>
            <a:ext cx="669290" cy="630555"/>
          </a:xfrm>
          <a:prstGeom prst="rect">
            <a:avLst/>
          </a:prstGeom>
        </p:spPr>
      </p:pic>
      <p:pic>
        <p:nvPicPr>
          <p:cNvPr id="13" name="图片 12" descr="猴头_副本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19860" y="4131945"/>
            <a:ext cx="669290" cy="630555"/>
          </a:xfrm>
          <a:prstGeom prst="rect">
            <a:avLst/>
          </a:prstGeom>
        </p:spPr>
      </p:pic>
      <p:pic>
        <p:nvPicPr>
          <p:cNvPr id="27" name="图片 26" descr="秋千标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5935" y="3284855"/>
            <a:ext cx="517525" cy="701040"/>
          </a:xfrm>
          <a:prstGeom prst="rect">
            <a:avLst/>
          </a:prstGeom>
        </p:spPr>
      </p:pic>
      <p:pic>
        <p:nvPicPr>
          <p:cNvPr id="28" name="图片 27" descr="秋千标_副本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35935" y="2524760"/>
            <a:ext cx="517525" cy="7010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559479 0.0303704 " pathEditMode="relative" ptsTypes="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18698 0.158056 " pathEditMode="relative" ptsTypes="">
                                      <p:cBhvr>
                                        <p:cTn id="1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4500"/>
                            </p:stCondLst>
                            <p:childTnLst>
                              <p:par>
                                <p:cTn id="1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744479 0.261852 " pathEditMode="relative" ptsTypes="">
                                      <p:cBhvr>
                                        <p:cTn id="2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7000"/>
                            </p:stCondLst>
                            <p:childTnLst>
                              <p:par>
                                <p:cTn id="28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496458 0.0735185 " pathEditMode="relative" rAng="0" ptsTypes="">
                                      <p:cBhvr>
                                        <p:cTn id="37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9" y="50"/>
                                    </p:animMotion>
                                  </p:childTnLst>
                                </p:cTn>
                              </p:par>
                              <p:par>
                                <p:cTn id="38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2000" fill="hold"/>
                                        <p:tgtEl>
                                          <p:spTgt spid="38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625 0.183611 " pathEditMode="relative" ptsTypes="">
                                      <p:cBhvr>
                                        <p:cTn id="49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1" dur="2000" fill="hold"/>
                                        <p:tgtEl>
                                          <p:spTgt spid="39"/>
                                        </p:tgtEl>
                                      </p:cBhvr>
                                      <p:by x="50000" y="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9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500"/>
                            </p:stCondLst>
                            <p:childTnLst>
                              <p:par>
                                <p:cTn id="9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ldLvl="0" animBg="1"/>
      <p:bldP spid="17" grpId="0" bldLvl="0" animBg="1"/>
      <p:bldP spid="16" grpId="0" bldLvl="0" animBg="1"/>
      <p:bldP spid="18" grpId="0" bldLvl="0" animBg="1"/>
      <p:bldP spid="21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pic>
        <p:nvPicPr>
          <p:cNvPr id="25" name="图片 24" descr="点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tretch>
            <a:fillRect/>
          </a:stretch>
        </p:blipFill>
        <p:spPr>
          <a:xfrm>
            <a:off x="598170" y="532765"/>
            <a:ext cx="432000" cy="432000"/>
          </a:xfrm>
          <a:prstGeom prst="rect">
            <a:avLst/>
          </a:prstGeom>
        </p:spPr>
      </p:pic>
      <p:sp>
        <p:nvSpPr>
          <p:cNvPr id="24" name="文本框 23"/>
          <p:cNvSpPr txBox="1"/>
          <p:nvPr>
            <p:custDataLst>
              <p:tags r:id="rId3"/>
            </p:custDataLst>
          </p:nvPr>
        </p:nvSpPr>
        <p:spPr>
          <a:xfrm>
            <a:off x="1035050" y="474345"/>
            <a:ext cx="3286760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800"/>
              <a:t>比一比，认一认。</a:t>
            </a:r>
            <a:endParaRPr lang="zh-CN" altLang="en-US" sz="2800"/>
          </a:p>
        </p:txBody>
      </p:sp>
      <p:sp>
        <p:nvSpPr>
          <p:cNvPr id="15" name="椭圆 14"/>
          <p:cNvSpPr/>
          <p:nvPr/>
        </p:nvSpPr>
        <p:spPr>
          <a:xfrm>
            <a:off x="1611630" y="279971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6" name="椭圆 15"/>
          <p:cNvSpPr/>
          <p:nvPr/>
        </p:nvSpPr>
        <p:spPr>
          <a:xfrm>
            <a:off x="1611630" y="425513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椭圆 16"/>
          <p:cNvSpPr/>
          <p:nvPr/>
        </p:nvSpPr>
        <p:spPr>
          <a:xfrm>
            <a:off x="1611630" y="352742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3086100" y="279971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1" name="椭圆 20"/>
          <p:cNvSpPr/>
          <p:nvPr/>
        </p:nvSpPr>
        <p:spPr>
          <a:xfrm>
            <a:off x="3086100" y="3527425"/>
            <a:ext cx="415925" cy="382905"/>
          </a:xfrm>
          <a:prstGeom prst="ellipse">
            <a:avLst/>
          </a:prstGeom>
          <a:noFill/>
          <a:ln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cxnSp>
        <p:nvCxnSpPr>
          <p:cNvPr id="29" name="直接连接符 28"/>
          <p:cNvCxnSpPr/>
          <p:nvPr/>
        </p:nvCxnSpPr>
        <p:spPr>
          <a:xfrm>
            <a:off x="2277745" y="3006725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>
            <a:off x="2277745" y="3723640"/>
            <a:ext cx="540000" cy="0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4" name="圆角矩形 3"/>
          <p:cNvSpPr/>
          <p:nvPr/>
        </p:nvSpPr>
        <p:spPr>
          <a:xfrm>
            <a:off x="1176020" y="1155700"/>
            <a:ext cx="2496820" cy="861695"/>
          </a:xfrm>
          <a:prstGeom prst="roundRect">
            <a:avLst/>
          </a:prstGeom>
          <a:solidFill>
            <a:srgbClr val="FFFEEC"/>
          </a:solidFill>
          <a:ln w="38100">
            <a:solidFill>
              <a:srgbClr val="E1EBC3"/>
            </a:solidFill>
          </a:ln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3" name="图片 2" descr="猴头_副本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090" y="1312545"/>
            <a:ext cx="669290" cy="630555"/>
          </a:xfrm>
          <a:prstGeom prst="rect">
            <a:avLst/>
          </a:prstGeom>
        </p:spPr>
      </p:pic>
      <p:pic>
        <p:nvPicPr>
          <p:cNvPr id="10" name="图片 9" descr="秋千标_副本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0205" y="1244600"/>
            <a:ext cx="517525" cy="701040"/>
          </a:xfrm>
          <a:prstGeom prst="rect">
            <a:avLst/>
          </a:prstGeom>
        </p:spPr>
      </p:pic>
      <p:sp>
        <p:nvSpPr>
          <p:cNvPr id="2" name="文本框 1"/>
          <p:cNvSpPr txBox="1"/>
          <p:nvPr>
            <p:custDataLst>
              <p:tags r:id="rId6"/>
            </p:custDataLst>
          </p:nvPr>
        </p:nvSpPr>
        <p:spPr>
          <a:xfrm>
            <a:off x="6003925" y="188214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3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" name="文本框 4"/>
          <p:cNvSpPr txBox="1"/>
          <p:nvPr>
            <p:custDataLst>
              <p:tags r:id="rId7"/>
            </p:custDataLst>
          </p:nvPr>
        </p:nvSpPr>
        <p:spPr>
          <a:xfrm>
            <a:off x="7520305" y="188214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/>
              <a:t>2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56" name="文本框 55"/>
          <p:cNvSpPr txBox="1"/>
          <p:nvPr>
            <p:custDataLst>
              <p:tags r:id="rId8"/>
            </p:custDataLst>
          </p:nvPr>
        </p:nvSpPr>
        <p:spPr>
          <a:xfrm>
            <a:off x="6670040" y="1882140"/>
            <a:ext cx="436880" cy="922020"/>
          </a:xfrm>
          <a:prstGeom prst="rect">
            <a:avLst/>
          </a:prstGeom>
          <a:noFill/>
        </p:spPr>
        <p:txBody>
          <a:bodyPr wrap="square" rtlCol="0" anchor="t" anchorCtr="0">
            <a:spAutoFit/>
          </a:bodyPr>
          <a:p>
            <a:r>
              <a:rPr lang="en-US" altLang="zh-CN" sz="5400">
                <a:solidFill>
                  <a:srgbClr val="FF0000"/>
                </a:solidFill>
                <a:latin typeface="微软雅黑" panose="020B0503020204020204" charset="-122"/>
                <a:ea typeface="微软雅黑" panose="020B0503020204020204" charset="-122"/>
              </a:rPr>
              <a:t>&gt;</a:t>
            </a:r>
            <a:r>
              <a:rPr lang="en-US" altLang="zh-CN" sz="5400"/>
              <a:t> </a:t>
            </a:r>
            <a:endParaRPr lang="en-US" altLang="zh-CN" sz="540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cxnSp>
        <p:nvCxnSpPr>
          <p:cNvPr id="6" name="直接连接符 5"/>
          <p:cNvCxnSpPr/>
          <p:nvPr>
            <p:custDataLst>
              <p:tags r:id="rId9"/>
            </p:custDataLst>
          </p:nvPr>
        </p:nvCxnSpPr>
        <p:spPr>
          <a:xfrm>
            <a:off x="7017385" y="2661285"/>
            <a:ext cx="0" cy="657225"/>
          </a:xfrm>
          <a:prstGeom prst="line">
            <a:avLst/>
          </a:prstGeom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/>
          </a:lnRef>
          <a:fillRef idx="0">
            <a:srgbClr val="FFFFFF"/>
          </a:fillRef>
          <a:effectRef idx="0">
            <a:srgbClr val="FFFFFF"/>
          </a:effectRef>
          <a:fontRef idx="minor">
            <a:schemeClr val="tx1"/>
          </a:fontRef>
        </p:style>
      </p:cxnSp>
      <p:sp>
        <p:nvSpPr>
          <p:cNvPr id="7" name="文本框 6"/>
          <p:cNvSpPr txBox="1"/>
          <p:nvPr>
            <p:custDataLst>
              <p:tags r:id="rId10"/>
            </p:custDataLst>
          </p:nvPr>
        </p:nvSpPr>
        <p:spPr>
          <a:xfrm>
            <a:off x="6144260" y="3290570"/>
            <a:ext cx="214566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rgbClr val="FF0000"/>
                </a:solidFill>
              </a:rPr>
              <a:t>大于号</a:t>
            </a:r>
            <a:endParaRPr lang="zh-CN" altLang="en-US" sz="4400">
              <a:solidFill>
                <a:srgbClr val="FF0000"/>
              </a:solidFill>
            </a:endParaRPr>
          </a:p>
        </p:txBody>
      </p:sp>
      <p:sp>
        <p:nvSpPr>
          <p:cNvPr id="8" name="文本框 7"/>
          <p:cNvSpPr txBox="1"/>
          <p:nvPr>
            <p:custDataLst>
              <p:tags r:id="rId11"/>
            </p:custDataLst>
          </p:nvPr>
        </p:nvSpPr>
        <p:spPr>
          <a:xfrm>
            <a:off x="5504815" y="4194810"/>
            <a:ext cx="4531995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4400">
                <a:solidFill>
                  <a:schemeClr val="tx1"/>
                </a:solidFill>
              </a:rPr>
              <a:t>读作</a:t>
            </a:r>
            <a:r>
              <a:rPr lang="en-US" altLang="zh-CN" sz="4400">
                <a:solidFill>
                  <a:schemeClr val="tx1"/>
                </a:solidFill>
              </a:rPr>
              <a:t>:</a:t>
            </a:r>
            <a:r>
              <a:rPr lang="en-US" sz="4400">
                <a:solidFill>
                  <a:schemeClr val="tx1"/>
                </a:solidFill>
              </a:rPr>
              <a:t>3</a:t>
            </a:r>
            <a:r>
              <a:rPr lang="zh-CN" altLang="en-US" sz="4400">
                <a:solidFill>
                  <a:schemeClr val="tx1"/>
                </a:solidFill>
              </a:rPr>
              <a:t>大于</a:t>
            </a:r>
            <a:r>
              <a:rPr lang="en-US" altLang="zh-CN" sz="4400">
                <a:solidFill>
                  <a:schemeClr val="tx1"/>
                </a:solidFill>
              </a:rPr>
              <a:t>2</a:t>
            </a:r>
            <a:r>
              <a:rPr lang="zh-CN" altLang="en-US" sz="4400">
                <a:solidFill>
                  <a:schemeClr val="tx1"/>
                </a:solidFill>
              </a:rPr>
              <a:t>。</a:t>
            </a:r>
            <a:endParaRPr lang="zh-CN" altLang="en-US" sz="44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5" grpId="0"/>
      <p:bldP spid="56" grpId="0"/>
      <p:bldP spid="7" grpId="0"/>
      <p:bldP spid="7" grpId="1"/>
      <p:bldP spid="8" grpId="0"/>
    </p:bld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BEAUTIFY_FLAG" val="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BEAUTIFY_FLAG" val=""/>
</p:tagLst>
</file>

<file path=ppt/tags/tag114.xml><?xml version="1.0" encoding="utf-8"?>
<p:tagLst xmlns:p="http://schemas.openxmlformats.org/presentationml/2006/main">
  <p:tag name="KSO_WM_BEAUTIFY_FLAG" val=""/>
</p:tagLst>
</file>

<file path=ppt/tags/tag115.xml><?xml version="1.0" encoding="utf-8"?>
<p:tagLst xmlns:p="http://schemas.openxmlformats.org/presentationml/2006/main">
  <p:tag name="KSO_WM_BEAUTIFY_FLAG" val=""/>
</p:tagLst>
</file>

<file path=ppt/tags/tag116.xml><?xml version="1.0" encoding="utf-8"?>
<p:tagLst xmlns:p="http://schemas.openxmlformats.org/presentationml/2006/main">
  <p:tag name="KSO_WM_BEAUTIFY_FLAG" val=""/>
</p:tagLst>
</file>

<file path=ppt/tags/tag117.xml><?xml version="1.0" encoding="utf-8"?>
<p:tagLst xmlns:p="http://schemas.openxmlformats.org/presentationml/2006/main">
  <p:tag name="KSO_WM_BEAUTIFY_FLAG" val=""/>
</p:tagLst>
</file>

<file path=ppt/tags/tag118.xml><?xml version="1.0" encoding="utf-8"?>
<p:tagLst xmlns:p="http://schemas.openxmlformats.org/presentationml/2006/main">
  <p:tag name="KSO_WM_BEAUTIFY_FLAG" val=""/>
</p:tagLst>
</file>

<file path=ppt/tags/tag119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BEAUTIFY_FLAG" val="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BEAUTIFY_FLAG" val=""/>
</p:tagLst>
</file>

<file path=ppt/tags/tag126.xml><?xml version="1.0" encoding="utf-8"?>
<p:tagLst xmlns:p="http://schemas.openxmlformats.org/presentationml/2006/main">
  <p:tag name="KSO_WM_BEAUTIFY_FLAG" val=""/>
</p:tagLst>
</file>

<file path=ppt/tags/tag127.xml><?xml version="1.0" encoding="utf-8"?>
<p:tagLst xmlns:p="http://schemas.openxmlformats.org/presentationml/2006/main">
  <p:tag name="KSO_WM_BEAUTIFY_FLAG" val=""/>
</p:tagLst>
</file>

<file path=ppt/tags/tag128.xml><?xml version="1.0" encoding="utf-8"?>
<p:tagLst xmlns:p="http://schemas.openxmlformats.org/presentationml/2006/main">
  <p:tag name="KSO_WM_BEAUTIFY_FLAG" val=""/>
</p:tagLst>
</file>

<file path=ppt/tags/tag129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BEAUTIFY_FLAG" val=""/>
</p:tagLst>
</file>

<file path=ppt/tags/tag131.xml><?xml version="1.0" encoding="utf-8"?>
<p:tagLst xmlns:p="http://schemas.openxmlformats.org/presentationml/2006/main">
  <p:tag name="KSO_WM_BEAUTIFY_FLAG" val=""/>
</p:tagLst>
</file>

<file path=ppt/tags/tag132.xml><?xml version="1.0" encoding="utf-8"?>
<p:tagLst xmlns:p="http://schemas.openxmlformats.org/presentationml/2006/main">
  <p:tag name="KSO_WM_BEAUTIFY_FLAG" val=""/>
</p:tagLst>
</file>

<file path=ppt/tags/tag133.xml><?xml version="1.0" encoding="utf-8"?>
<p:tagLst xmlns:p="http://schemas.openxmlformats.org/presentationml/2006/main">
  <p:tag name="KSO_WM_BEAUTIFY_FLAG" val=""/>
</p:tagLst>
</file>

<file path=ppt/tags/tag134.xml><?xml version="1.0" encoding="utf-8"?>
<p:tagLst xmlns:p="http://schemas.openxmlformats.org/presentationml/2006/main">
  <p:tag name="KSO_WM_BEAUTIFY_FLAG" val=""/>
</p:tagLst>
</file>

<file path=ppt/tags/tag135.xml><?xml version="1.0" encoding="utf-8"?>
<p:tagLst xmlns:p="http://schemas.openxmlformats.org/presentationml/2006/main">
  <p:tag name="KSO_WM_BEAUTIFY_FLAG" val=""/>
</p:tagLst>
</file>

<file path=ppt/tags/tag136.xml><?xml version="1.0" encoding="utf-8"?>
<p:tagLst xmlns:p="http://schemas.openxmlformats.org/presentationml/2006/main">
  <p:tag name="commondata" val="eyJoZGlkIjoiMzg5NDUyZTcyMTU0NzM4NWFjZTRhZTBkNjM1M2Q1MTAifQ=="/>
  <p:tag name="COMMONDATA" val="eyJoZGlkIjoiMjE4MjhlOWRhZGFiNWRkNmM2MTZjNTIzOTdlYzUyN2IifQ=="/>
  <p:tag name="KSO_WPP_MARK_KEY" val="cc7686d4-157e-44d2-9f5f-c6aa59f06f5f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BEAUTIFY_FLAG" val=""/>
</p:tagLst>
</file>

<file path=ppt/tags/tag77.xml><?xml version="1.0" encoding="utf-8"?>
<p:tagLst xmlns:p="http://schemas.openxmlformats.org/presentationml/2006/main">
  <p:tag name="KSO_WM_BEAUTIFY_FLAG" val="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268</Words>
  <Application>WPS 演示</Application>
  <PresentationFormat>宽屏</PresentationFormat>
  <Paragraphs>160</Paragraphs>
  <Slides>16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9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16</vt:i4>
      </vt:variant>
    </vt:vector>
  </HeadingPairs>
  <TitlesOfParts>
    <vt:vector size="26" baseType="lpstr">
      <vt:lpstr>Arial</vt:lpstr>
      <vt:lpstr>宋体</vt:lpstr>
      <vt:lpstr>Wingdings</vt:lpstr>
      <vt:lpstr>Wingdings</vt:lpstr>
      <vt:lpstr>方正大标宋简体</vt:lpstr>
      <vt:lpstr>思源宋体 Heavy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郑雪</cp:lastModifiedBy>
  <cp:revision>341</cp:revision>
  <dcterms:created xsi:type="dcterms:W3CDTF">2019-06-19T02:08:00Z</dcterms:created>
  <dcterms:modified xsi:type="dcterms:W3CDTF">2024-08-22T13:35:00Z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2052-12.1.0.17827</vt:lpwstr>
  </property>
  <property fmtid="{D5CDD505-2E9C-101B-9397-08002B2CF9AE}" pid="3" name="ICV">
    <vt:lpwstr>3BD7C7FB71EF4D449E72818062E63C0C_13</vt:lpwstr>
  </property>
</Properties>
</file>