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294" r:id="rId3"/>
    <p:sldId id="288" r:id="rId5"/>
    <p:sldId id="286" r:id="rId6"/>
    <p:sldId id="287" r:id="rId7"/>
    <p:sldId id="302" r:id="rId8"/>
    <p:sldId id="303" r:id="rId9"/>
    <p:sldId id="304" r:id="rId10"/>
    <p:sldId id="299" r:id="rId11"/>
    <p:sldId id="300" r:id="rId12"/>
    <p:sldId id="301" r:id="rId13"/>
    <p:sldId id="305" r:id="rId14"/>
    <p:sldId id="289" r:id="rId15"/>
  </p:sldIdLst>
  <p:sldSz cx="12192000" cy="6858000"/>
  <p:notesSz cx="6858000" cy="9144000"/>
  <p:embeddedFontLst>
    <p:embeddedFont>
      <p:font typeface="方正大标宋简体" panose="02000000000000000000" charset="-122"/>
      <p:regular r:id="rId20"/>
    </p:embeddedFont>
    <p:embeddedFont>
      <p:font typeface="微软雅黑" panose="020B0503020204020204" charset="-122"/>
      <p:regular r:id="rId21"/>
    </p:embeddedFont>
    <p:embeddedFont>
      <p:font typeface="Calibri" panose="020F050202020403020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0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BEDF1"/>
    <a:srgbClr val="FAE8D9"/>
    <a:srgbClr val="7FBB4D"/>
    <a:srgbClr val="B1D901"/>
    <a:srgbClr val="FDF2D4"/>
    <a:srgbClr val="F8D33A"/>
    <a:srgbClr val="15B55C"/>
    <a:srgbClr val="D9F3E4"/>
    <a:srgbClr val="EDF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0"/>
        <p:guide pos="379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97.xml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课题页，时长</a:t>
            </a:r>
            <a:r>
              <a:rPr lang="en-US" altLang="zh-CN" dirty="0"/>
              <a:t>3-4</a:t>
            </a:r>
            <a:r>
              <a:rPr lang="zh-CN" altLang="en-US" dirty="0"/>
              <a:t>秒左右，如果是本课的试一试，则在课题后面加上“试一试”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E526D-6177-4680-9543-72F7FA3155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有logo图片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image" Target="../media/image5.png"/><Relationship Id="rId7" Type="http://schemas.openxmlformats.org/officeDocument/2006/relationships/tags" Target="../tags/tag66.xml"/><Relationship Id="rId6" Type="http://schemas.openxmlformats.org/officeDocument/2006/relationships/image" Target="../media/image4.png"/><Relationship Id="rId5" Type="http://schemas.openxmlformats.org/officeDocument/2006/relationships/tags" Target="../tags/tag65.xml"/><Relationship Id="rId4" Type="http://schemas.openxmlformats.org/officeDocument/2006/relationships/image" Target="../media/image3.png"/><Relationship Id="rId3" Type="http://schemas.openxmlformats.org/officeDocument/2006/relationships/tags" Target="../tags/tag64.xml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tags" Target="../tags/tag92.xml"/><Relationship Id="rId4" Type="http://schemas.openxmlformats.org/officeDocument/2006/relationships/image" Target="../media/image63.png"/><Relationship Id="rId3" Type="http://schemas.openxmlformats.org/officeDocument/2006/relationships/tags" Target="../tags/tag91.xml"/><Relationship Id="rId2" Type="http://schemas.openxmlformats.org/officeDocument/2006/relationships/image" Target="../media/image58.png"/><Relationship Id="rId1" Type="http://schemas.openxmlformats.org/officeDocument/2006/relationships/tags" Target="../tags/tag9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9.png"/><Relationship Id="rId8" Type="http://schemas.openxmlformats.org/officeDocument/2006/relationships/image" Target="../media/image68.png"/><Relationship Id="rId7" Type="http://schemas.openxmlformats.org/officeDocument/2006/relationships/image" Target="../media/image67.png"/><Relationship Id="rId6" Type="http://schemas.openxmlformats.org/officeDocument/2006/relationships/image" Target="../media/image66.png"/><Relationship Id="rId5" Type="http://schemas.openxmlformats.org/officeDocument/2006/relationships/tags" Target="../tags/tag95.xml"/><Relationship Id="rId4" Type="http://schemas.openxmlformats.org/officeDocument/2006/relationships/image" Target="../media/image58.png"/><Relationship Id="rId3" Type="http://schemas.openxmlformats.org/officeDocument/2006/relationships/tags" Target="../tags/tag94.xml"/><Relationship Id="rId2" Type="http://schemas.openxmlformats.org/officeDocument/2006/relationships/image" Target="../media/image65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9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tags" Target="../tags/tag69.xml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9" Type="http://schemas.openxmlformats.org/officeDocument/2006/relationships/tags" Target="../tags/tag75.xml"/><Relationship Id="rId18" Type="http://schemas.openxmlformats.org/officeDocument/2006/relationships/tags" Target="../tags/tag74.xml"/><Relationship Id="rId17" Type="http://schemas.openxmlformats.org/officeDocument/2006/relationships/tags" Target="../tags/tag73.xml"/><Relationship Id="rId16" Type="http://schemas.openxmlformats.org/officeDocument/2006/relationships/image" Target="../media/image18.png"/><Relationship Id="rId15" Type="http://schemas.openxmlformats.org/officeDocument/2006/relationships/image" Target="../media/image17.png"/><Relationship Id="rId14" Type="http://schemas.openxmlformats.org/officeDocument/2006/relationships/image" Target="../media/image16.png"/><Relationship Id="rId13" Type="http://schemas.openxmlformats.org/officeDocument/2006/relationships/image" Target="../media/image15.png"/><Relationship Id="rId12" Type="http://schemas.openxmlformats.org/officeDocument/2006/relationships/image" Target="../media/image14.png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19.png"/><Relationship Id="rId3" Type="http://schemas.openxmlformats.org/officeDocument/2006/relationships/image" Target="../media/image9.png"/><Relationship Id="rId2" Type="http://schemas.openxmlformats.org/officeDocument/2006/relationships/tags" Target="../tags/tag77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4.png"/><Relationship Id="rId1" Type="http://schemas.openxmlformats.org/officeDocument/2006/relationships/tags" Target="../tags/tag7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2.png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19.png"/><Relationship Id="rId3" Type="http://schemas.openxmlformats.org/officeDocument/2006/relationships/image" Target="../media/image9.png"/><Relationship Id="rId2" Type="http://schemas.openxmlformats.org/officeDocument/2006/relationships/tags" Target="../tags/tag79.x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34.png"/><Relationship Id="rId15" Type="http://schemas.openxmlformats.org/officeDocument/2006/relationships/image" Target="../media/image33.png"/><Relationship Id="rId14" Type="http://schemas.openxmlformats.org/officeDocument/2006/relationships/image" Target="../media/image32.png"/><Relationship Id="rId13" Type="http://schemas.openxmlformats.org/officeDocument/2006/relationships/image" Target="../media/image31.png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tags" Target="../tags/tag7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22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Relationship Id="rId3" Type="http://schemas.openxmlformats.org/officeDocument/2006/relationships/image" Target="../media/image9.png"/><Relationship Id="rId2" Type="http://schemas.openxmlformats.org/officeDocument/2006/relationships/tags" Target="../tags/tag81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39.png"/><Relationship Id="rId10" Type="http://schemas.openxmlformats.org/officeDocument/2006/relationships/image" Target="../media/image38.png"/><Relationship Id="rId1" Type="http://schemas.openxmlformats.org/officeDocument/2006/relationships/tags" Target="../tags/tag8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8" Type="http://schemas.openxmlformats.org/officeDocument/2006/relationships/image" Target="../media/image22.png"/><Relationship Id="rId7" Type="http://schemas.openxmlformats.org/officeDocument/2006/relationships/image" Target="../media/image41.png"/><Relationship Id="rId6" Type="http://schemas.openxmlformats.org/officeDocument/2006/relationships/image" Target="../media/image40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Relationship Id="rId3" Type="http://schemas.openxmlformats.org/officeDocument/2006/relationships/image" Target="../media/image9.png"/><Relationship Id="rId2" Type="http://schemas.openxmlformats.org/officeDocument/2006/relationships/tags" Target="../tags/tag83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44.png"/><Relationship Id="rId10" Type="http://schemas.openxmlformats.org/officeDocument/2006/relationships/image" Target="../media/image43.png"/><Relationship Id="rId1" Type="http://schemas.openxmlformats.org/officeDocument/2006/relationships/tags" Target="../tags/tag8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image" Target="../media/image51.png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57.png"/><Relationship Id="rId16" Type="http://schemas.openxmlformats.org/officeDocument/2006/relationships/image" Target="../media/image56.png"/><Relationship Id="rId15" Type="http://schemas.openxmlformats.org/officeDocument/2006/relationships/tags" Target="../tags/tag86.xml"/><Relationship Id="rId14" Type="http://schemas.openxmlformats.org/officeDocument/2006/relationships/image" Target="../media/image55.png"/><Relationship Id="rId13" Type="http://schemas.openxmlformats.org/officeDocument/2006/relationships/image" Target="../media/image54.png"/><Relationship Id="rId12" Type="http://schemas.openxmlformats.org/officeDocument/2006/relationships/image" Target="../media/image53.png"/><Relationship Id="rId11" Type="http://schemas.openxmlformats.org/officeDocument/2006/relationships/image" Target="../media/image52.png"/><Relationship Id="rId10" Type="http://schemas.openxmlformats.org/officeDocument/2006/relationships/image" Target="../media/image9.png"/><Relationship Id="rId1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62.png"/><Relationship Id="rId7" Type="http://schemas.openxmlformats.org/officeDocument/2006/relationships/image" Target="../media/image61.png"/><Relationship Id="rId6" Type="http://schemas.openxmlformats.org/officeDocument/2006/relationships/image" Target="../media/image60.png"/><Relationship Id="rId5" Type="http://schemas.openxmlformats.org/officeDocument/2006/relationships/tags" Target="../tags/tag89.xml"/><Relationship Id="rId4" Type="http://schemas.openxmlformats.org/officeDocument/2006/relationships/image" Target="../media/image59.png"/><Relationship Id="rId3" Type="http://schemas.openxmlformats.org/officeDocument/2006/relationships/tags" Target="../tags/tag88.xml"/><Relationship Id="rId2" Type="http://schemas.openxmlformats.org/officeDocument/2006/relationships/image" Target="../media/image58.png"/><Relationship Id="rId1" Type="http://schemas.openxmlformats.org/officeDocument/2006/relationships/tags" Target="../tags/tag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46785" y="622300"/>
            <a:ext cx="10652125" cy="5584190"/>
            <a:chOff x="1491" y="980"/>
            <a:chExt cx="16775" cy="8794"/>
          </a:xfrm>
        </p:grpSpPr>
        <p:grpSp>
          <p:nvGrpSpPr>
            <p:cNvPr id="19" name="组合 18"/>
            <p:cNvGrpSpPr/>
            <p:nvPr/>
          </p:nvGrpSpPr>
          <p:grpSpPr>
            <a:xfrm>
              <a:off x="1491" y="980"/>
              <a:ext cx="16775" cy="8764"/>
              <a:chOff x="2850" y="235"/>
              <a:chExt cx="16775" cy="8764"/>
            </a:xfrm>
          </p:grpSpPr>
          <p:sp>
            <p:nvSpPr>
              <p:cNvPr id="3" name="文本框 2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2850" y="2770"/>
                <a:ext cx="3283" cy="1743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p>
                <a:pPr algn="l"/>
                <a:r>
                  <a:rPr lang="zh-CN" altLang="en-US" sz="6600" spc="189">
                    <a:solidFill>
                      <a:srgbClr val="000000"/>
                    </a:solidFill>
                    <a:latin typeface="方正大标宋简体" panose="02000000000000000000" charset="-122"/>
                    <a:ea typeface="方正大标宋简体" panose="02000000000000000000" charset="-122"/>
                    <a:cs typeface="思源宋体 Heavy" panose="02020900000000000000" charset="-122"/>
                    <a:sym typeface="+mn-ea"/>
                  </a:rPr>
                  <a:t>文具</a:t>
                </a:r>
                <a:endParaRPr lang="zh-CN" altLang="en-US" sz="6600" spc="189">
                  <a:solidFill>
                    <a:srgbClr val="000000"/>
                  </a:solidFill>
                  <a:latin typeface="方正大标宋简体" panose="02000000000000000000" charset="-122"/>
                  <a:ea typeface="方正大标宋简体" panose="02000000000000000000" charset="-122"/>
                  <a:cs typeface="思源宋体 Heavy" panose="02020900000000000000" charset="-122"/>
                </a:endParaRP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3048" y="235"/>
                <a:ext cx="15362" cy="96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p>
                <a:pPr algn="l">
                  <a:lnSpc>
                    <a:spcPts val="4760"/>
                  </a:lnSpc>
                </a:pPr>
                <a:r>
                  <a:rPr lang="zh-CN" altLang="en-US" sz="3200" b="1" dirty="0">
                    <a:solidFill>
                      <a:srgbClr val="62A83A"/>
                    </a:solidFill>
                    <a:effectLst/>
                    <a:latin typeface="方正大标宋简体" panose="02000000000000000000" charset="-122"/>
                    <a:ea typeface="方正大标宋简体" panose="02000000000000000000" charset="-122"/>
                    <a:cs typeface="方正大标宋简体" panose="02000000000000000000" charset="-122"/>
                    <a:sym typeface="+mn-ea"/>
                  </a:rPr>
                  <a:t>一年级上册  第一单元  </a:t>
                </a:r>
                <a:r>
                  <a:rPr lang="zh-CN" altLang="en-US" sz="3200" b="1" dirty="0">
                    <a:solidFill>
                      <a:srgbClr val="62A83A"/>
                    </a:solidFill>
                    <a:effectLst/>
                    <a:latin typeface="方正大标宋简体" panose="02000000000000000000" charset="-122"/>
                    <a:ea typeface="方正大标宋简体" panose="02000000000000000000" charset="-122"/>
                    <a:cs typeface="方正大标宋简体" panose="02000000000000000000" charset="-122"/>
                    <a:sym typeface="+mn-ea"/>
                  </a:rPr>
                  <a:t>生活中的数</a:t>
                </a:r>
                <a:r>
                  <a:rPr lang="zh-CN" altLang="en-US" sz="3200" b="1" dirty="0">
                    <a:solidFill>
                      <a:srgbClr val="62A83A"/>
                    </a:solidFill>
                    <a:effectLst/>
                    <a:latin typeface="方正大标宋简体" panose="02000000000000000000" charset="-122"/>
                    <a:ea typeface="方正大标宋简体" panose="02000000000000000000" charset="-122"/>
                    <a:cs typeface="方正大标宋简体" panose="02000000000000000000" charset="-122"/>
                    <a:sym typeface="+mn-ea"/>
                  </a:rPr>
                  <a:t> </a:t>
                </a:r>
                <a:endParaRPr lang="zh-CN" altLang="en-US" sz="3200" b="1" dirty="0">
                  <a:solidFill>
                    <a:srgbClr val="62A83A"/>
                  </a:solidFill>
                  <a:effectLst/>
                  <a:latin typeface="方正大标宋简体" panose="02000000000000000000" charset="-122"/>
                  <a:ea typeface="方正大标宋简体" panose="02000000000000000000" charset="-122"/>
                  <a:cs typeface="方正大标宋简体" panose="02000000000000000000" charset="-122"/>
                  <a:sym typeface="+mn-ea"/>
                </a:endParaRPr>
              </a:p>
            </p:txBody>
          </p:sp>
          <p:sp>
            <p:nvSpPr>
              <p:cNvPr id="16" name="Freeform 3"/>
              <p:cNvSpPr/>
              <p:nvPr/>
            </p:nvSpPr>
            <p:spPr>
              <a:xfrm flipH="1">
                <a:off x="14411" y="772"/>
                <a:ext cx="5214" cy="8227"/>
              </a:xfrm>
              <a:custGeom>
                <a:avLst/>
                <a:gdLst/>
                <a:ahLst/>
                <a:cxnLst/>
                <a:rect l="l" t="t" r="r" b="b"/>
                <a:pathLst>
                  <a:path w="3331507" h="5896473">
                    <a:moveTo>
                      <a:pt x="3331507" y="0"/>
                    </a:moveTo>
                    <a:lnTo>
                      <a:pt x="0" y="0"/>
                    </a:lnTo>
                    <a:lnTo>
                      <a:pt x="0" y="5896472"/>
                    </a:lnTo>
                    <a:lnTo>
                      <a:pt x="3331507" y="5896472"/>
                    </a:lnTo>
                    <a:lnTo>
                      <a:pt x="3331507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</p:sp>
        </p:grpSp>
        <p:grpSp>
          <p:nvGrpSpPr>
            <p:cNvPr id="27" name="组合 26"/>
            <p:cNvGrpSpPr/>
            <p:nvPr/>
          </p:nvGrpSpPr>
          <p:grpSpPr>
            <a:xfrm rot="0">
              <a:off x="9737" y="7283"/>
              <a:ext cx="5452" cy="2491"/>
              <a:chOff x="11344" y="7316"/>
              <a:chExt cx="5452" cy="2491"/>
            </a:xfrm>
          </p:grpSpPr>
          <p:pic>
            <p:nvPicPr>
              <p:cNvPr id="28" name="图片 27" descr="一上笑笑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>
                <a:off x="15272" y="7349"/>
                <a:ext cx="1524" cy="2458"/>
              </a:xfrm>
              <a:prstGeom prst="rect">
                <a:avLst/>
              </a:prstGeom>
            </p:spPr>
          </p:pic>
          <p:pic>
            <p:nvPicPr>
              <p:cNvPr id="29" name="图片 28" descr="一上奇思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>
                <a:off x="13967" y="7349"/>
                <a:ext cx="1421" cy="2431"/>
              </a:xfrm>
              <a:prstGeom prst="rect">
                <a:avLst/>
              </a:prstGeom>
            </p:spPr>
          </p:pic>
          <p:pic>
            <p:nvPicPr>
              <p:cNvPr id="30" name="图片 29" descr="一上妙想2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8"/>
              <a:stretch>
                <a:fillRect/>
              </a:stretch>
            </p:blipFill>
            <p:spPr>
              <a:xfrm flipH="1">
                <a:off x="12771" y="7384"/>
                <a:ext cx="1441" cy="2423"/>
              </a:xfrm>
              <a:prstGeom prst="rect">
                <a:avLst/>
              </a:prstGeom>
            </p:spPr>
          </p:pic>
          <p:pic>
            <p:nvPicPr>
              <p:cNvPr id="31" name="图片 30" descr="一上淘气3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0"/>
              <a:stretch>
                <a:fillRect/>
              </a:stretch>
            </p:blipFill>
            <p:spPr>
              <a:xfrm>
                <a:off x="11344" y="7316"/>
                <a:ext cx="1427" cy="2491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练一练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1350" y="271145"/>
            <a:ext cx="2308860" cy="12738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r="93704" b="88698"/>
          <a:stretch>
            <a:fillRect/>
          </a:stretch>
        </p:blipFill>
        <p:spPr>
          <a:xfrm>
            <a:off x="565150" y="1544955"/>
            <a:ext cx="763270" cy="80835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328420" y="1687830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看数接着画。</a:t>
            </a:r>
            <a:endParaRPr lang="zh-CN" altLang="zh-CN" sz="2800"/>
          </a:p>
        </p:txBody>
      </p:sp>
      <p:pic>
        <p:nvPicPr>
          <p:cNvPr id="6" name="图片 5" descr="练习2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970" y="2731770"/>
            <a:ext cx="11241405" cy="254508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1789430" y="3911600"/>
            <a:ext cx="12700" cy="540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136775" y="3911600"/>
            <a:ext cx="12700" cy="540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484120" y="3911600"/>
            <a:ext cx="12700" cy="540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831465" y="3911600"/>
            <a:ext cx="12700" cy="540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等腰三角形 11"/>
          <p:cNvSpPr/>
          <p:nvPr/>
        </p:nvSpPr>
        <p:spPr>
          <a:xfrm>
            <a:off x="3769360" y="4432300"/>
            <a:ext cx="391160" cy="368300"/>
          </a:xfrm>
          <a:prstGeom prst="triangle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>
            <a:off x="4775200" y="4432300"/>
            <a:ext cx="391160" cy="368300"/>
          </a:xfrm>
          <a:prstGeom prst="triangle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>
            <a:off x="4272280" y="4432300"/>
            <a:ext cx="391160" cy="368300"/>
          </a:xfrm>
          <a:prstGeom prst="triangle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>
            <a:off x="5278120" y="4432300"/>
            <a:ext cx="391160" cy="368300"/>
          </a:xfrm>
          <a:prstGeom prst="triangle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550660" y="4403725"/>
            <a:ext cx="356235" cy="364490"/>
          </a:xfrm>
          <a:prstGeom prst="ellipse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6986270" y="4403725"/>
            <a:ext cx="356235" cy="364490"/>
          </a:xfrm>
          <a:prstGeom prst="ellipse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7857490" y="4403725"/>
            <a:ext cx="356235" cy="364490"/>
          </a:xfrm>
          <a:prstGeom prst="ellipse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421880" y="4403725"/>
            <a:ext cx="356235" cy="364490"/>
          </a:xfrm>
          <a:prstGeom prst="ellipse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9376410" y="4283075"/>
            <a:ext cx="306000" cy="30600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9778930" y="4283075"/>
            <a:ext cx="305435" cy="30600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0582840" y="4283075"/>
            <a:ext cx="305435" cy="30600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0180885" y="4283075"/>
            <a:ext cx="305435" cy="30600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3" grpId="0" animBg="1"/>
      <p:bldP spid="15" grpId="0" animBg="1"/>
      <p:bldP spid="16" grpId="0" animBg="1"/>
      <p:bldP spid="16" grpId="1" animBg="1"/>
      <p:bldP spid="17" grpId="0" animBg="1"/>
      <p:bldP spid="19" grpId="0" animBg="1"/>
      <p:bldP spid="18" grpId="0" animBg="1"/>
      <p:bldP spid="20" grpId="0" animBg="1"/>
      <p:bldP spid="20" grpId="1" animBg="1"/>
      <p:bldP spid="22" grpId="0" animBg="1"/>
      <p:bldP spid="24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86273"/>
          <a:stretch>
            <a:fillRect/>
          </a:stretch>
        </p:blipFill>
        <p:spPr>
          <a:xfrm>
            <a:off x="785495" y="1645920"/>
            <a:ext cx="579120" cy="647700"/>
          </a:xfrm>
          <a:prstGeom prst="rect">
            <a:avLst/>
          </a:prstGeom>
        </p:spPr>
      </p:pic>
      <p:pic>
        <p:nvPicPr>
          <p:cNvPr id="5" name="图片 4" descr="练一练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1350" y="271145"/>
            <a:ext cx="2308860" cy="127381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283970" y="1687830"/>
            <a:ext cx="3895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说一说，谁更靠近</a:t>
            </a:r>
            <a:r>
              <a:rPr lang="en-US" altLang="zh-CN" sz="2800"/>
              <a:t>     </a:t>
            </a:r>
            <a:r>
              <a:rPr lang="zh-CN" altLang="zh-CN" sz="2800"/>
              <a:t>？</a:t>
            </a:r>
            <a:endParaRPr lang="zh-CN" altLang="zh-CN" sz="2800"/>
          </a:p>
        </p:txBody>
      </p:sp>
      <p:pic>
        <p:nvPicPr>
          <p:cNvPr id="8" name="图片 7" descr="萝卜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5775" y="1645920"/>
            <a:ext cx="447675" cy="643890"/>
          </a:xfrm>
          <a:prstGeom prst="rect">
            <a:avLst/>
          </a:prstGeom>
        </p:spPr>
      </p:pic>
      <p:pic>
        <p:nvPicPr>
          <p:cNvPr id="10" name="图片 9" descr="练一练3_副本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395" y="4445635"/>
            <a:ext cx="10814685" cy="1348740"/>
          </a:xfrm>
          <a:prstGeom prst="rect">
            <a:avLst/>
          </a:prstGeom>
        </p:spPr>
      </p:pic>
      <p:pic>
        <p:nvPicPr>
          <p:cNvPr id="11" name="图片 10" descr="兔左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395" y="2863850"/>
            <a:ext cx="1252855" cy="2249170"/>
          </a:xfrm>
          <a:prstGeom prst="rect">
            <a:avLst/>
          </a:prstGeom>
        </p:spPr>
      </p:pic>
      <p:pic>
        <p:nvPicPr>
          <p:cNvPr id="12" name="图片 11" descr="兔右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44175" y="2668270"/>
            <a:ext cx="1231900" cy="2343150"/>
          </a:xfrm>
          <a:prstGeom prst="rect">
            <a:avLst/>
          </a:prstGeom>
        </p:spPr>
      </p:pic>
      <p:pic>
        <p:nvPicPr>
          <p:cNvPr id="16" name="图片 15" descr="兔右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44810" y="2669540"/>
            <a:ext cx="1231265" cy="2341880"/>
          </a:xfrm>
          <a:prstGeom prst="rect">
            <a:avLst/>
          </a:prstGeom>
        </p:spPr>
      </p:pic>
      <p:pic>
        <p:nvPicPr>
          <p:cNvPr id="17" name="图片 16" descr="兔左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350" y="2864485"/>
            <a:ext cx="1252220" cy="2248535"/>
          </a:xfrm>
          <a:prstGeom prst="rect">
            <a:avLst/>
          </a:prstGeom>
        </p:spPr>
      </p:pic>
      <p:sp>
        <p:nvSpPr>
          <p:cNvPr id="18" name="椭圆 17"/>
          <p:cNvSpPr/>
          <p:nvPr/>
        </p:nvSpPr>
        <p:spPr>
          <a:xfrm>
            <a:off x="10478770" y="2349500"/>
            <a:ext cx="1297305" cy="2971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594 0.0574556 L 0.0413595 -0.0387861 C 0.0469595 -0.0604401 0.0553595 -0.0724707 0.0641595 -0.0724707 C 0.0741596 -0.0724707 0.0821599 -0.0604401 0.0877593 -0.0387861 L 0.11456 0.0574556 " pathEditMode="relative" rAng="0" ptsTypes="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-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599 0.044519 L 0.141679 -0.0284028 C 0.147337 -0.0448102 0.155824 -0.0539254 0.164716 -0.0539254 C 0.17482 -0.0539254 0.182904 -0.0448102 0.188562 -0.0284028 L 0.215641 0.044519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599 0.059305 L 0.237608 -0.0245907 C 0.242625 -0.0434673 0.250148 -0.0539542 0.258032 -0.0539542 C 0.266992 -0.0539542 0.274158 -0.0434673 0.279174 -0.0245907 L 0.303182 0.059305 " pathEditMode="relative" rAng="0" ptsTypes="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872 0.0556627 L 0.323834 -0.0117721 C 0.329259 -0.026945 0.337397 -0.0353743 0.345922 -0.0353743 C 0.355609 -0.0353743 0.363359 -0.026945 0.368784 -0.0117721 L 0.394747 0.0556627 " pathEditMode="relative" rAng="0" ptsTypes="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3756 0.051967 L 0.41916 -0.0127242 C 0.424469 -0.0272796 0.432431 -0.0353661 0.440772 -0.0353661 C 0.450252 -0.0353661 0.457835 -0.0272796 0.463144 -0.0127242 L 0.488547 0.051967 " pathEditMode="relative" rAng="0" ptsTypes="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0996 0.0630795 L -0.0745039 -0.0221878 C -0.0798129 -0.0413735 -0.0877755 -0.0520307 -0.0961167 -0.0520307 C -0.105597 -0.0520307 -0.113182 -0.0413735 -0.118493 -0.0221878 L -0.143905 0.0630795 " pathEditMode="relative" rAng="0" ptsTypes="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625 0.055649 L -0.163355 -0.0186441 C -0.168313 -0.0353603 -0.17575 -0.0446466 -0.183543 -0.0446466 C -0.192396 -0.0446466 -0.19948 -0.0353603 -0.204438 -0.0186441 L -0.228168 0.055649 " pathEditMode="relative" rAng="0" ptsTypes="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947 0.0556264 L -0.244676 -0.0255253 C -0.249634 -0.0437852 -0.257072 -0.0539282 -0.264865 -0.0539282 C -0.273719 -0.0539282 -0.280802 -0.0437852 -0.285759 -0.0255253 L -0.30949 0.0556264 " pathEditMode="relative" rAng="0" ptsTypes="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590800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200" b="1">
                <a:solidFill>
                  <a:schemeClr val="accent4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你学到了什么？</a:t>
            </a:r>
            <a:endParaRPr lang="zh-CN" altLang="en-US" sz="3200" b="1">
              <a:solidFill>
                <a:schemeClr val="accent4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:/Users/张淼/Desktop/图片1.png图片1"/>
          <p:cNvPicPr>
            <a:picLocks noChangeAspect="1"/>
          </p:cNvPicPr>
          <p:nvPr/>
        </p:nvPicPr>
        <p:blipFill>
          <a:blip r:embed="rId1"/>
          <a:srcRect t="8708" b="930"/>
          <a:stretch>
            <a:fillRect/>
          </a:stretch>
        </p:blipFill>
        <p:spPr>
          <a:xfrm>
            <a:off x="405130" y="1287780"/>
            <a:ext cx="11400790" cy="4433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气泡2底色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680" y="1141095"/>
            <a:ext cx="11470005" cy="4576445"/>
          </a:xfrm>
          <a:prstGeom prst="rect">
            <a:avLst/>
          </a:prstGeom>
        </p:spPr>
      </p:pic>
      <p:sp>
        <p:nvSpPr>
          <p:cNvPr id="24" name="文本框 23"/>
          <p:cNvSpPr txBox="1"/>
          <p:nvPr>
            <p:custDataLst>
              <p:tags r:id="rId2"/>
            </p:custDataLst>
          </p:nvPr>
        </p:nvSpPr>
        <p:spPr>
          <a:xfrm>
            <a:off x="1120140" y="466725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数一数，连一连。</a:t>
            </a:r>
            <a:endParaRPr lang="zh-CN" altLang="en-US" sz="2800"/>
          </a:p>
        </p:txBody>
      </p:sp>
      <p:pic>
        <p:nvPicPr>
          <p:cNvPr id="25" name="图片 24" descr="点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83260" y="525145"/>
            <a:ext cx="432000" cy="432000"/>
          </a:xfrm>
          <a:prstGeom prst="rect">
            <a:avLst/>
          </a:prstGeom>
        </p:spPr>
      </p:pic>
      <p:pic>
        <p:nvPicPr>
          <p:cNvPr id="6" name="图片 5" descr="气泡底色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0" y="1882775"/>
            <a:ext cx="2578100" cy="1366520"/>
          </a:xfrm>
          <a:prstGeom prst="rect">
            <a:avLst/>
          </a:prstGeom>
        </p:spPr>
      </p:pic>
      <p:pic>
        <p:nvPicPr>
          <p:cNvPr id="7" name="图片 6" descr="气泡底色_副本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277610" y="1882775"/>
            <a:ext cx="2578100" cy="1366520"/>
          </a:xfrm>
          <a:prstGeom prst="rect">
            <a:avLst/>
          </a:prstGeom>
        </p:spPr>
      </p:pic>
      <p:pic>
        <p:nvPicPr>
          <p:cNvPr id="8" name="图片 7" descr="气泡底色_副本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414395" y="1882775"/>
            <a:ext cx="2578100" cy="1366520"/>
          </a:xfrm>
          <a:prstGeom prst="rect">
            <a:avLst/>
          </a:prstGeom>
        </p:spPr>
      </p:pic>
      <p:pic>
        <p:nvPicPr>
          <p:cNvPr id="9" name="图片 8" descr="气泡底色_副本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140825" y="1882775"/>
            <a:ext cx="2578100" cy="1366520"/>
          </a:xfrm>
          <a:prstGeom prst="rect">
            <a:avLst/>
          </a:prstGeom>
        </p:spPr>
      </p:pic>
      <p:pic>
        <p:nvPicPr>
          <p:cNvPr id="11" name="图片 10" descr="卷笔刀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420" y="2209800"/>
            <a:ext cx="440690" cy="297815"/>
          </a:xfrm>
          <a:prstGeom prst="rect">
            <a:avLst/>
          </a:prstGeom>
        </p:spPr>
      </p:pic>
      <p:pic>
        <p:nvPicPr>
          <p:cNvPr id="12" name="图片 11" descr="卷笔刀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6525" y="2209800"/>
            <a:ext cx="440690" cy="297815"/>
          </a:xfrm>
          <a:prstGeom prst="rect">
            <a:avLst/>
          </a:prstGeom>
        </p:spPr>
      </p:pic>
      <p:pic>
        <p:nvPicPr>
          <p:cNvPr id="13" name="图片 12" descr="卷笔刀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5630" y="2209800"/>
            <a:ext cx="440690" cy="297815"/>
          </a:xfrm>
          <a:prstGeom prst="rect">
            <a:avLst/>
          </a:prstGeom>
        </p:spPr>
      </p:pic>
      <p:pic>
        <p:nvPicPr>
          <p:cNvPr id="14" name="图片 13" descr="卷笔刀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24735" y="2209800"/>
            <a:ext cx="440690" cy="297815"/>
          </a:xfrm>
          <a:prstGeom prst="rect">
            <a:avLst/>
          </a:prstGeom>
        </p:spPr>
      </p:pic>
      <p:pic>
        <p:nvPicPr>
          <p:cNvPr id="19" name="图片 18" descr="卷笔刀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380" y="2733040"/>
            <a:ext cx="440690" cy="297815"/>
          </a:xfrm>
          <a:prstGeom prst="rect">
            <a:avLst/>
          </a:prstGeom>
        </p:spPr>
      </p:pic>
      <p:pic>
        <p:nvPicPr>
          <p:cNvPr id="20" name="图片 19" descr="卷笔刀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0485" y="2733040"/>
            <a:ext cx="440690" cy="297815"/>
          </a:xfrm>
          <a:prstGeom prst="rect">
            <a:avLst/>
          </a:prstGeom>
        </p:spPr>
      </p:pic>
      <p:pic>
        <p:nvPicPr>
          <p:cNvPr id="21" name="图片 20" descr="卷笔刀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9590" y="2733040"/>
            <a:ext cx="440690" cy="297815"/>
          </a:xfrm>
          <a:prstGeom prst="rect">
            <a:avLst/>
          </a:prstGeom>
        </p:spPr>
      </p:pic>
      <p:pic>
        <p:nvPicPr>
          <p:cNvPr id="22" name="图片 21" descr="卷笔刀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695" y="2733040"/>
            <a:ext cx="440690" cy="297815"/>
          </a:xfrm>
          <a:prstGeom prst="rect">
            <a:avLst/>
          </a:prstGeom>
        </p:spPr>
      </p:pic>
      <p:pic>
        <p:nvPicPr>
          <p:cNvPr id="23" name="图片 22" descr="铅笔盒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21710" y="2047240"/>
            <a:ext cx="802640" cy="526415"/>
          </a:xfrm>
          <a:prstGeom prst="rect">
            <a:avLst/>
          </a:prstGeom>
        </p:spPr>
      </p:pic>
      <p:pic>
        <p:nvPicPr>
          <p:cNvPr id="26" name="图片 25" descr="铅笔盒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25290" y="2047240"/>
            <a:ext cx="802640" cy="526415"/>
          </a:xfrm>
          <a:prstGeom prst="rect">
            <a:avLst/>
          </a:prstGeom>
        </p:spPr>
      </p:pic>
      <p:pic>
        <p:nvPicPr>
          <p:cNvPr id="27" name="图片 26" descr="铅笔盒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8870" y="2044065"/>
            <a:ext cx="802640" cy="526415"/>
          </a:xfrm>
          <a:prstGeom prst="rect">
            <a:avLst/>
          </a:prstGeom>
        </p:spPr>
      </p:pic>
      <p:pic>
        <p:nvPicPr>
          <p:cNvPr id="29" name="图片 28" descr="铅笔盒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48710" y="2611120"/>
            <a:ext cx="802640" cy="526415"/>
          </a:xfrm>
          <a:prstGeom prst="rect">
            <a:avLst/>
          </a:prstGeom>
        </p:spPr>
      </p:pic>
      <p:pic>
        <p:nvPicPr>
          <p:cNvPr id="30" name="图片 29" descr="铅笔盒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2290" y="2611120"/>
            <a:ext cx="802640" cy="526415"/>
          </a:xfrm>
          <a:prstGeom prst="rect">
            <a:avLst/>
          </a:prstGeom>
        </p:spPr>
      </p:pic>
      <p:pic>
        <p:nvPicPr>
          <p:cNvPr id="31" name="图片 30" descr="铅笔盒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5870" y="2607945"/>
            <a:ext cx="802640" cy="526415"/>
          </a:xfrm>
          <a:prstGeom prst="rect">
            <a:avLst/>
          </a:prstGeom>
        </p:spPr>
      </p:pic>
      <p:pic>
        <p:nvPicPr>
          <p:cNvPr id="33" name="图片 32" descr="尺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97015" y="2037080"/>
            <a:ext cx="911860" cy="519430"/>
          </a:xfrm>
          <a:prstGeom prst="rect">
            <a:avLst/>
          </a:prstGeom>
        </p:spPr>
      </p:pic>
      <p:pic>
        <p:nvPicPr>
          <p:cNvPr id="34" name="图片 33" descr="尺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5810" y="2037080"/>
            <a:ext cx="911860" cy="519430"/>
          </a:xfrm>
          <a:prstGeom prst="rect">
            <a:avLst/>
          </a:prstGeom>
        </p:spPr>
      </p:pic>
      <p:pic>
        <p:nvPicPr>
          <p:cNvPr id="35" name="图片 34" descr="尺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34605" y="2037080"/>
            <a:ext cx="911860" cy="519430"/>
          </a:xfrm>
          <a:prstGeom prst="rect">
            <a:avLst/>
          </a:prstGeom>
        </p:spPr>
      </p:pic>
      <p:pic>
        <p:nvPicPr>
          <p:cNvPr id="36" name="图片 35" descr="尺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20815" y="2590800"/>
            <a:ext cx="911860" cy="519430"/>
          </a:xfrm>
          <a:prstGeom prst="rect">
            <a:avLst/>
          </a:prstGeom>
        </p:spPr>
      </p:pic>
      <p:pic>
        <p:nvPicPr>
          <p:cNvPr id="37" name="图片 36" descr="尺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9605" y="2590800"/>
            <a:ext cx="911860" cy="519430"/>
          </a:xfrm>
          <a:prstGeom prst="rect">
            <a:avLst/>
          </a:prstGeom>
        </p:spPr>
      </p:pic>
      <p:pic>
        <p:nvPicPr>
          <p:cNvPr id="38" name="图片 37" descr="尺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78395" y="2590800"/>
            <a:ext cx="911860" cy="519430"/>
          </a:xfrm>
          <a:prstGeom prst="rect">
            <a:avLst/>
          </a:prstGeom>
        </p:spPr>
      </p:pic>
      <p:pic>
        <p:nvPicPr>
          <p:cNvPr id="39" name="图片 38" descr="尺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57185" y="2590800"/>
            <a:ext cx="911860" cy="519430"/>
          </a:xfrm>
          <a:prstGeom prst="rect">
            <a:avLst/>
          </a:prstGeom>
        </p:spPr>
      </p:pic>
      <p:pic>
        <p:nvPicPr>
          <p:cNvPr id="40" name="图片 39" descr="橡皮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08895" y="2077720"/>
            <a:ext cx="567055" cy="243840"/>
          </a:xfrm>
          <a:prstGeom prst="rect">
            <a:avLst/>
          </a:prstGeom>
        </p:spPr>
      </p:pic>
      <p:pic>
        <p:nvPicPr>
          <p:cNvPr id="41" name="图片 40" descr="橡皮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13900" y="2077720"/>
            <a:ext cx="567055" cy="243840"/>
          </a:xfrm>
          <a:prstGeom prst="rect">
            <a:avLst/>
          </a:prstGeom>
        </p:spPr>
      </p:pic>
      <p:pic>
        <p:nvPicPr>
          <p:cNvPr id="42" name="图片 41" descr="橡皮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03890" y="2077720"/>
            <a:ext cx="567055" cy="243840"/>
          </a:xfrm>
          <a:prstGeom prst="rect">
            <a:avLst/>
          </a:prstGeom>
        </p:spPr>
      </p:pic>
      <p:pic>
        <p:nvPicPr>
          <p:cNvPr id="43" name="图片 42" descr="橡皮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13975" y="2499360"/>
            <a:ext cx="567055" cy="243840"/>
          </a:xfrm>
          <a:prstGeom prst="rect">
            <a:avLst/>
          </a:prstGeom>
        </p:spPr>
      </p:pic>
      <p:pic>
        <p:nvPicPr>
          <p:cNvPr id="44" name="图片 43" descr="橡皮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13900" y="2499360"/>
            <a:ext cx="567055" cy="243840"/>
          </a:xfrm>
          <a:prstGeom prst="rect">
            <a:avLst/>
          </a:prstGeom>
        </p:spPr>
      </p:pic>
      <p:pic>
        <p:nvPicPr>
          <p:cNvPr id="45" name="图片 44" descr="橡皮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08970" y="2499360"/>
            <a:ext cx="567055" cy="243840"/>
          </a:xfrm>
          <a:prstGeom prst="rect">
            <a:avLst/>
          </a:prstGeom>
        </p:spPr>
      </p:pic>
      <p:pic>
        <p:nvPicPr>
          <p:cNvPr id="46" name="图片 45" descr="橡皮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08895" y="2921000"/>
            <a:ext cx="567055" cy="243840"/>
          </a:xfrm>
          <a:prstGeom prst="rect">
            <a:avLst/>
          </a:prstGeom>
        </p:spPr>
      </p:pic>
      <p:pic>
        <p:nvPicPr>
          <p:cNvPr id="47" name="图片 46" descr="橡皮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13900" y="2921000"/>
            <a:ext cx="567055" cy="243840"/>
          </a:xfrm>
          <a:prstGeom prst="rect">
            <a:avLst/>
          </a:prstGeom>
        </p:spPr>
      </p:pic>
      <p:pic>
        <p:nvPicPr>
          <p:cNvPr id="48" name="图片 47" descr="橡皮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03890" y="2921000"/>
            <a:ext cx="567055" cy="243840"/>
          </a:xfrm>
          <a:prstGeom prst="rect">
            <a:avLst/>
          </a:prstGeom>
        </p:spPr>
      </p:pic>
      <p:pic>
        <p:nvPicPr>
          <p:cNvPr id="49" name="图片 48" descr="连一连6_副本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93190" y="4520565"/>
            <a:ext cx="883285" cy="882015"/>
          </a:xfrm>
          <a:prstGeom prst="rect">
            <a:avLst/>
          </a:prstGeom>
        </p:spPr>
      </p:pic>
      <p:pic>
        <p:nvPicPr>
          <p:cNvPr id="50" name="图片 49" descr="连一连7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14495" y="4520565"/>
            <a:ext cx="883285" cy="882015"/>
          </a:xfrm>
          <a:prstGeom prst="rect">
            <a:avLst/>
          </a:prstGeom>
        </p:spPr>
      </p:pic>
      <p:pic>
        <p:nvPicPr>
          <p:cNvPr id="51" name="图片 50" descr="连一连8_副本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35800" y="4400550"/>
            <a:ext cx="1003300" cy="1002030"/>
          </a:xfrm>
          <a:prstGeom prst="rect">
            <a:avLst/>
          </a:prstGeom>
        </p:spPr>
      </p:pic>
      <p:pic>
        <p:nvPicPr>
          <p:cNvPr id="52" name="图片 51" descr="连一连9_副本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77120" y="4398645"/>
            <a:ext cx="1003935" cy="1003935"/>
          </a:xfrm>
          <a:prstGeom prst="rect">
            <a:avLst/>
          </a:prstGeom>
        </p:spPr>
      </p:pic>
      <p:cxnSp>
        <p:nvCxnSpPr>
          <p:cNvPr id="53" name="直接连接符 52"/>
          <p:cNvCxnSpPr/>
          <p:nvPr/>
        </p:nvCxnSpPr>
        <p:spPr>
          <a:xfrm>
            <a:off x="2903855" y="3172460"/>
            <a:ext cx="4060825" cy="13284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>
            <p:custDataLst>
              <p:tags r:id="rId17"/>
            </p:custDataLst>
          </p:nvPr>
        </p:nvCxnSpPr>
        <p:spPr>
          <a:xfrm flipH="1">
            <a:off x="2014220" y="3215005"/>
            <a:ext cx="1800225" cy="1221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>
            <p:custDataLst>
              <p:tags r:id="rId18"/>
            </p:custDataLst>
          </p:nvPr>
        </p:nvCxnSpPr>
        <p:spPr>
          <a:xfrm flipH="1">
            <a:off x="4900295" y="3254375"/>
            <a:ext cx="1864360" cy="11785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6" name="直接连接符 55"/>
          <p:cNvCxnSpPr>
            <a:endCxn id="52" idx="0"/>
          </p:cNvCxnSpPr>
          <p:nvPr>
            <p:custDataLst>
              <p:tags r:id="rId19"/>
            </p:custDataLst>
          </p:nvPr>
        </p:nvCxnSpPr>
        <p:spPr>
          <a:xfrm>
            <a:off x="10447655" y="3310890"/>
            <a:ext cx="31750" cy="10877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文本框 23"/>
          <p:cNvSpPr txBox="1"/>
          <p:nvPr>
            <p:custDataLst>
              <p:tags r:id="rId1"/>
            </p:custDataLst>
          </p:nvPr>
        </p:nvSpPr>
        <p:spPr>
          <a:xfrm>
            <a:off x="1120140" y="466725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想一想，</a:t>
            </a:r>
            <a:r>
              <a:rPr lang="zh-CN" altLang="en-US" sz="2800"/>
              <a:t>做一做。</a:t>
            </a:r>
            <a:endParaRPr lang="zh-CN" altLang="en-US" sz="2800"/>
          </a:p>
        </p:txBody>
      </p:sp>
      <p:pic>
        <p:nvPicPr>
          <p:cNvPr id="25" name="图片 24" descr="点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3260" y="525145"/>
            <a:ext cx="432000" cy="432000"/>
          </a:xfrm>
          <a:prstGeom prst="rect">
            <a:avLst/>
          </a:prstGeom>
        </p:spPr>
      </p:pic>
      <p:pic>
        <p:nvPicPr>
          <p:cNvPr id="12" name="图片 11" descr="想一想，做一做底色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515" y="1102995"/>
            <a:ext cx="7211695" cy="5200015"/>
          </a:xfrm>
          <a:prstGeom prst="rect">
            <a:avLst/>
          </a:prstGeom>
        </p:spPr>
      </p:pic>
      <p:pic>
        <p:nvPicPr>
          <p:cNvPr id="13" name="图片 12" descr="铅笔盒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4985" y="1715770"/>
            <a:ext cx="1285875" cy="842645"/>
          </a:xfrm>
          <a:prstGeom prst="rect">
            <a:avLst/>
          </a:prstGeom>
        </p:spPr>
      </p:pic>
      <p:pic>
        <p:nvPicPr>
          <p:cNvPr id="14" name="图片 13" descr="铅笔盒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4985" y="2353945"/>
            <a:ext cx="1285875" cy="842645"/>
          </a:xfrm>
          <a:prstGeom prst="rect">
            <a:avLst/>
          </a:prstGeom>
        </p:spPr>
      </p:pic>
      <p:pic>
        <p:nvPicPr>
          <p:cNvPr id="15" name="图片 14" descr="铅笔盒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4985" y="2992120"/>
            <a:ext cx="1285875" cy="842645"/>
          </a:xfrm>
          <a:prstGeom prst="rect">
            <a:avLst/>
          </a:prstGeom>
        </p:spPr>
      </p:pic>
      <p:pic>
        <p:nvPicPr>
          <p:cNvPr id="16" name="图片 15" descr="铅笔盒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4985" y="3630295"/>
            <a:ext cx="1285875" cy="842645"/>
          </a:xfrm>
          <a:prstGeom prst="rect">
            <a:avLst/>
          </a:prstGeom>
        </p:spPr>
      </p:pic>
      <p:pic>
        <p:nvPicPr>
          <p:cNvPr id="18" name="图片 17" descr="铅笔盒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4985" y="4268470"/>
            <a:ext cx="1285875" cy="842645"/>
          </a:xfrm>
          <a:prstGeom prst="rect">
            <a:avLst/>
          </a:prstGeom>
        </p:spPr>
      </p:pic>
      <p:pic>
        <p:nvPicPr>
          <p:cNvPr id="19" name="图片 18" descr="铅笔盒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4985" y="4906645"/>
            <a:ext cx="1285875" cy="842645"/>
          </a:xfrm>
          <a:prstGeom prst="rect">
            <a:avLst/>
          </a:prstGeom>
        </p:spPr>
      </p:pic>
      <p:pic>
        <p:nvPicPr>
          <p:cNvPr id="21" name="图片 20" descr="圈6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6350" y="2734945"/>
            <a:ext cx="1526540" cy="1533525"/>
          </a:xfrm>
          <a:prstGeom prst="rect">
            <a:avLst/>
          </a:prstGeom>
        </p:spPr>
      </p:pic>
      <p:pic>
        <p:nvPicPr>
          <p:cNvPr id="22" name="图片 21" descr="小棒6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9330" y="1400175"/>
            <a:ext cx="1653540" cy="1259840"/>
          </a:xfrm>
          <a:prstGeom prst="rect">
            <a:avLst/>
          </a:prstGeom>
        </p:spPr>
      </p:pic>
      <p:pic>
        <p:nvPicPr>
          <p:cNvPr id="32" name="图片 31" descr="三角形底色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0215" y="2832735"/>
            <a:ext cx="2724785" cy="1687195"/>
          </a:xfrm>
          <a:prstGeom prst="rect">
            <a:avLst/>
          </a:prstGeom>
        </p:spPr>
      </p:pic>
      <p:pic>
        <p:nvPicPr>
          <p:cNvPr id="23" name="图片 22" descr="三角形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9460" y="2979420"/>
            <a:ext cx="605790" cy="650875"/>
          </a:xfrm>
          <a:prstGeom prst="rect">
            <a:avLst/>
          </a:prstGeom>
        </p:spPr>
      </p:pic>
      <p:pic>
        <p:nvPicPr>
          <p:cNvPr id="26" name="图片 25" descr="三角形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75220" y="2979420"/>
            <a:ext cx="605790" cy="650875"/>
          </a:xfrm>
          <a:prstGeom prst="rect">
            <a:avLst/>
          </a:prstGeom>
        </p:spPr>
      </p:pic>
      <p:pic>
        <p:nvPicPr>
          <p:cNvPr id="27" name="图片 26" descr="三角形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7340" y="2979420"/>
            <a:ext cx="605790" cy="650875"/>
          </a:xfrm>
          <a:prstGeom prst="rect">
            <a:avLst/>
          </a:prstGeom>
        </p:spPr>
      </p:pic>
      <p:pic>
        <p:nvPicPr>
          <p:cNvPr id="28" name="图片 27" descr="三角形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4700" y="3746500"/>
            <a:ext cx="605790" cy="650875"/>
          </a:xfrm>
          <a:prstGeom prst="rect">
            <a:avLst/>
          </a:prstGeom>
        </p:spPr>
      </p:pic>
      <p:pic>
        <p:nvPicPr>
          <p:cNvPr id="29" name="图片 28" descr="三角形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0460" y="3746500"/>
            <a:ext cx="605790" cy="650875"/>
          </a:xfrm>
          <a:prstGeom prst="rect">
            <a:avLst/>
          </a:prstGeom>
        </p:spPr>
      </p:pic>
      <p:pic>
        <p:nvPicPr>
          <p:cNvPr id="30" name="图片 29" descr="三角形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2580" y="3746500"/>
            <a:ext cx="605790" cy="650875"/>
          </a:xfrm>
          <a:prstGeom prst="rect">
            <a:avLst/>
          </a:prstGeom>
        </p:spPr>
      </p:pic>
      <p:pic>
        <p:nvPicPr>
          <p:cNvPr id="31" name="图片 30" descr="手指6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5170" y="4652645"/>
            <a:ext cx="2275840" cy="1563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文本框 23"/>
          <p:cNvSpPr txBox="1"/>
          <p:nvPr>
            <p:custDataLst>
              <p:tags r:id="rId1"/>
            </p:custDataLst>
          </p:nvPr>
        </p:nvSpPr>
        <p:spPr>
          <a:xfrm>
            <a:off x="1120140" y="466725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想一想，</a:t>
            </a:r>
            <a:r>
              <a:rPr lang="zh-CN" altLang="en-US" sz="2800"/>
              <a:t>做一做。</a:t>
            </a:r>
            <a:endParaRPr lang="zh-CN" altLang="en-US" sz="2800"/>
          </a:p>
        </p:txBody>
      </p:sp>
      <p:pic>
        <p:nvPicPr>
          <p:cNvPr id="25" name="图片 24" descr="点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3260" y="525145"/>
            <a:ext cx="432000" cy="432000"/>
          </a:xfrm>
          <a:prstGeom prst="rect">
            <a:avLst/>
          </a:prstGeom>
        </p:spPr>
      </p:pic>
      <p:pic>
        <p:nvPicPr>
          <p:cNvPr id="12" name="图片 11" descr="想一想，做一做底色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515" y="1102995"/>
            <a:ext cx="7211695" cy="5200015"/>
          </a:xfrm>
          <a:prstGeom prst="rect">
            <a:avLst/>
          </a:prstGeom>
        </p:spPr>
      </p:pic>
      <p:pic>
        <p:nvPicPr>
          <p:cNvPr id="2" name="图片 1" descr="尺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0225" y="1807210"/>
            <a:ext cx="1497965" cy="852805"/>
          </a:xfrm>
          <a:prstGeom prst="rect">
            <a:avLst/>
          </a:prstGeom>
        </p:spPr>
      </p:pic>
      <p:pic>
        <p:nvPicPr>
          <p:cNvPr id="3" name="图片 2" descr="尺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0225" y="2354580"/>
            <a:ext cx="1497965" cy="852805"/>
          </a:xfrm>
          <a:prstGeom prst="rect">
            <a:avLst/>
          </a:prstGeom>
        </p:spPr>
      </p:pic>
      <p:pic>
        <p:nvPicPr>
          <p:cNvPr id="4" name="图片 3" descr="尺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0225" y="2901950"/>
            <a:ext cx="1497965" cy="852805"/>
          </a:xfrm>
          <a:prstGeom prst="rect">
            <a:avLst/>
          </a:prstGeom>
        </p:spPr>
      </p:pic>
      <p:pic>
        <p:nvPicPr>
          <p:cNvPr id="5" name="图片 4" descr="尺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0225" y="3449320"/>
            <a:ext cx="1497965" cy="852805"/>
          </a:xfrm>
          <a:prstGeom prst="rect">
            <a:avLst/>
          </a:prstGeom>
        </p:spPr>
      </p:pic>
      <p:pic>
        <p:nvPicPr>
          <p:cNvPr id="6" name="图片 5" descr="尺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0225" y="3996690"/>
            <a:ext cx="1497965" cy="852805"/>
          </a:xfrm>
          <a:prstGeom prst="rect">
            <a:avLst/>
          </a:prstGeom>
        </p:spPr>
      </p:pic>
      <p:pic>
        <p:nvPicPr>
          <p:cNvPr id="7" name="图片 6" descr="尺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0225" y="4544060"/>
            <a:ext cx="1497965" cy="852805"/>
          </a:xfrm>
          <a:prstGeom prst="rect">
            <a:avLst/>
          </a:prstGeom>
        </p:spPr>
      </p:pic>
      <p:pic>
        <p:nvPicPr>
          <p:cNvPr id="8" name="图片 7" descr="尺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0225" y="5091430"/>
            <a:ext cx="1497965" cy="852805"/>
          </a:xfrm>
          <a:prstGeom prst="rect">
            <a:avLst/>
          </a:prstGeom>
        </p:spPr>
      </p:pic>
      <p:pic>
        <p:nvPicPr>
          <p:cNvPr id="10" name="图片 9" descr="小棒7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7440" y="1504315"/>
            <a:ext cx="1974850" cy="1193800"/>
          </a:xfrm>
          <a:prstGeom prst="rect">
            <a:avLst/>
          </a:prstGeom>
        </p:spPr>
      </p:pic>
      <p:pic>
        <p:nvPicPr>
          <p:cNvPr id="45" name="图片 44" descr="三角形底色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9940" y="2820670"/>
            <a:ext cx="2724785" cy="1687195"/>
          </a:xfrm>
          <a:prstGeom prst="rect">
            <a:avLst/>
          </a:prstGeom>
        </p:spPr>
      </p:pic>
      <p:pic>
        <p:nvPicPr>
          <p:cNvPr id="37" name="图片 36" descr="圈1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6675" y="3156585"/>
            <a:ext cx="478155" cy="542925"/>
          </a:xfrm>
          <a:prstGeom prst="rect">
            <a:avLst/>
          </a:prstGeom>
        </p:spPr>
      </p:pic>
      <p:pic>
        <p:nvPicPr>
          <p:cNvPr id="38" name="图片 37" descr="圈2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1500" y="3156585"/>
            <a:ext cx="516890" cy="498475"/>
          </a:xfrm>
          <a:prstGeom prst="rect">
            <a:avLst/>
          </a:prstGeom>
        </p:spPr>
      </p:pic>
      <p:pic>
        <p:nvPicPr>
          <p:cNvPr id="40" name="图片 39" descr="圈4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67450" y="3769360"/>
            <a:ext cx="516255" cy="560705"/>
          </a:xfrm>
          <a:prstGeom prst="rect">
            <a:avLst/>
          </a:prstGeom>
        </p:spPr>
      </p:pic>
      <p:pic>
        <p:nvPicPr>
          <p:cNvPr id="41" name="图片 40" descr="圈5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98310" y="3804920"/>
            <a:ext cx="502920" cy="519430"/>
          </a:xfrm>
          <a:prstGeom prst="rect">
            <a:avLst/>
          </a:prstGeom>
        </p:spPr>
      </p:pic>
      <p:pic>
        <p:nvPicPr>
          <p:cNvPr id="42" name="图片 41" descr="圈6-1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15835" y="3804920"/>
            <a:ext cx="495935" cy="546735"/>
          </a:xfrm>
          <a:prstGeom prst="rect">
            <a:avLst/>
          </a:prstGeom>
        </p:spPr>
      </p:pic>
      <p:pic>
        <p:nvPicPr>
          <p:cNvPr id="43" name="图片 42" descr="圈7_副本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26375" y="3804920"/>
            <a:ext cx="506095" cy="486410"/>
          </a:xfrm>
          <a:prstGeom prst="rect">
            <a:avLst/>
          </a:prstGeom>
        </p:spPr>
      </p:pic>
      <p:pic>
        <p:nvPicPr>
          <p:cNvPr id="39" name="图片 38" descr="圈3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65060" y="3155315"/>
            <a:ext cx="499745" cy="534035"/>
          </a:xfrm>
          <a:prstGeom prst="rect">
            <a:avLst/>
          </a:prstGeom>
        </p:spPr>
      </p:pic>
      <p:pic>
        <p:nvPicPr>
          <p:cNvPr id="46" name="图片 45" descr="手指7_副本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62675" y="4681220"/>
            <a:ext cx="2169795" cy="1458595"/>
          </a:xfrm>
          <a:prstGeom prst="rect">
            <a:avLst/>
          </a:prstGeom>
        </p:spPr>
      </p:pic>
      <p:pic>
        <p:nvPicPr>
          <p:cNvPr id="49" name="图片 48" descr="圈7-1_副本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57615" y="2901950"/>
            <a:ext cx="1494790" cy="1500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文本框 23"/>
          <p:cNvSpPr txBox="1"/>
          <p:nvPr>
            <p:custDataLst>
              <p:tags r:id="rId1"/>
            </p:custDataLst>
          </p:nvPr>
        </p:nvSpPr>
        <p:spPr>
          <a:xfrm>
            <a:off x="1120140" y="466725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想一想，</a:t>
            </a:r>
            <a:r>
              <a:rPr lang="zh-CN" altLang="en-US" sz="2800"/>
              <a:t>做一做。</a:t>
            </a:r>
            <a:endParaRPr lang="zh-CN" altLang="en-US" sz="2800"/>
          </a:p>
        </p:txBody>
      </p:sp>
      <p:pic>
        <p:nvPicPr>
          <p:cNvPr id="25" name="图片 24" descr="点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3260" y="525145"/>
            <a:ext cx="432000" cy="432000"/>
          </a:xfrm>
          <a:prstGeom prst="rect">
            <a:avLst/>
          </a:prstGeom>
        </p:spPr>
      </p:pic>
      <p:pic>
        <p:nvPicPr>
          <p:cNvPr id="12" name="图片 11" descr="想一想，做一做底色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515" y="1102995"/>
            <a:ext cx="7211695" cy="5200015"/>
          </a:xfrm>
          <a:prstGeom prst="rect">
            <a:avLst/>
          </a:prstGeom>
        </p:spPr>
      </p:pic>
      <p:pic>
        <p:nvPicPr>
          <p:cNvPr id="9" name="图片 8" descr="卷笔刀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9155" y="1835785"/>
            <a:ext cx="682625" cy="460375"/>
          </a:xfrm>
          <a:prstGeom prst="rect">
            <a:avLst/>
          </a:prstGeom>
        </p:spPr>
      </p:pic>
      <p:pic>
        <p:nvPicPr>
          <p:cNvPr id="11" name="图片 10" descr="卷笔刀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9155" y="2345055"/>
            <a:ext cx="682625" cy="460375"/>
          </a:xfrm>
          <a:prstGeom prst="rect">
            <a:avLst/>
          </a:prstGeom>
        </p:spPr>
      </p:pic>
      <p:pic>
        <p:nvPicPr>
          <p:cNvPr id="13" name="图片 12" descr="卷笔刀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9155" y="2854325"/>
            <a:ext cx="682625" cy="460375"/>
          </a:xfrm>
          <a:prstGeom prst="rect">
            <a:avLst/>
          </a:prstGeom>
        </p:spPr>
      </p:pic>
      <p:pic>
        <p:nvPicPr>
          <p:cNvPr id="14" name="图片 13" descr="卷笔刀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9155" y="3363595"/>
            <a:ext cx="682625" cy="460375"/>
          </a:xfrm>
          <a:prstGeom prst="rect">
            <a:avLst/>
          </a:prstGeom>
        </p:spPr>
      </p:pic>
      <p:pic>
        <p:nvPicPr>
          <p:cNvPr id="15" name="图片 14" descr="卷笔刀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9155" y="3872865"/>
            <a:ext cx="682625" cy="460375"/>
          </a:xfrm>
          <a:prstGeom prst="rect">
            <a:avLst/>
          </a:prstGeom>
        </p:spPr>
      </p:pic>
      <p:pic>
        <p:nvPicPr>
          <p:cNvPr id="16" name="图片 15" descr="卷笔刀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9155" y="4382135"/>
            <a:ext cx="682625" cy="460375"/>
          </a:xfrm>
          <a:prstGeom prst="rect">
            <a:avLst/>
          </a:prstGeom>
        </p:spPr>
      </p:pic>
      <p:pic>
        <p:nvPicPr>
          <p:cNvPr id="17" name="图片 16" descr="卷笔刀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9155" y="4891405"/>
            <a:ext cx="682625" cy="460375"/>
          </a:xfrm>
          <a:prstGeom prst="rect">
            <a:avLst/>
          </a:prstGeom>
        </p:spPr>
      </p:pic>
      <p:pic>
        <p:nvPicPr>
          <p:cNvPr id="18" name="图片 17" descr="卷笔刀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9155" y="5400675"/>
            <a:ext cx="682625" cy="460375"/>
          </a:xfrm>
          <a:prstGeom prst="rect">
            <a:avLst/>
          </a:prstGeom>
        </p:spPr>
      </p:pic>
      <p:pic>
        <p:nvPicPr>
          <p:cNvPr id="50" name="图片 49" descr="圈8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7795" y="2836545"/>
            <a:ext cx="1302385" cy="1308100"/>
          </a:xfrm>
          <a:prstGeom prst="rect">
            <a:avLst/>
          </a:prstGeom>
        </p:spPr>
      </p:pic>
      <p:pic>
        <p:nvPicPr>
          <p:cNvPr id="51" name="图片 50" descr="小棒8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2660" y="1504315"/>
            <a:ext cx="2178050" cy="1205230"/>
          </a:xfrm>
          <a:prstGeom prst="rect">
            <a:avLst/>
          </a:prstGeom>
        </p:spPr>
      </p:pic>
      <p:pic>
        <p:nvPicPr>
          <p:cNvPr id="23" name="图片 22" descr="三角形底色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9940" y="2820670"/>
            <a:ext cx="2724785" cy="1687195"/>
          </a:xfrm>
          <a:prstGeom prst="rect">
            <a:avLst/>
          </a:prstGeom>
        </p:spPr>
      </p:pic>
      <p:pic>
        <p:nvPicPr>
          <p:cNvPr id="26" name="图片 25" descr="三角形8上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3935" y="3134360"/>
            <a:ext cx="2297430" cy="523240"/>
          </a:xfrm>
          <a:prstGeom prst="rect">
            <a:avLst/>
          </a:prstGeom>
        </p:spPr>
      </p:pic>
      <p:pic>
        <p:nvPicPr>
          <p:cNvPr id="27" name="图片 26" descr="三角形8下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83935" y="3792220"/>
            <a:ext cx="2351405" cy="518795"/>
          </a:xfrm>
          <a:prstGeom prst="rect">
            <a:avLst/>
          </a:prstGeom>
        </p:spPr>
      </p:pic>
      <p:pic>
        <p:nvPicPr>
          <p:cNvPr id="52" name="图片 51" descr="手指8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5820" y="4660265"/>
            <a:ext cx="229489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文本框 23"/>
          <p:cNvSpPr txBox="1"/>
          <p:nvPr>
            <p:custDataLst>
              <p:tags r:id="rId1"/>
            </p:custDataLst>
          </p:nvPr>
        </p:nvSpPr>
        <p:spPr>
          <a:xfrm>
            <a:off x="1120140" y="466725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想一想，</a:t>
            </a:r>
            <a:r>
              <a:rPr lang="zh-CN" altLang="en-US" sz="2800"/>
              <a:t>做一做。</a:t>
            </a:r>
            <a:endParaRPr lang="zh-CN" altLang="en-US" sz="2800"/>
          </a:p>
        </p:txBody>
      </p:sp>
      <p:pic>
        <p:nvPicPr>
          <p:cNvPr id="25" name="图片 24" descr="点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3260" y="525145"/>
            <a:ext cx="432000" cy="432000"/>
          </a:xfrm>
          <a:prstGeom prst="rect">
            <a:avLst/>
          </a:prstGeom>
        </p:spPr>
      </p:pic>
      <p:pic>
        <p:nvPicPr>
          <p:cNvPr id="12" name="图片 11" descr="想一想，做一做底色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515" y="1102995"/>
            <a:ext cx="7211695" cy="5200015"/>
          </a:xfrm>
          <a:prstGeom prst="rect">
            <a:avLst/>
          </a:prstGeom>
        </p:spPr>
      </p:pic>
      <p:pic>
        <p:nvPicPr>
          <p:cNvPr id="2" name="图片 1" descr="橡皮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5345" y="1800860"/>
            <a:ext cx="750570" cy="322580"/>
          </a:xfrm>
          <a:prstGeom prst="rect">
            <a:avLst/>
          </a:prstGeom>
        </p:spPr>
      </p:pic>
      <p:pic>
        <p:nvPicPr>
          <p:cNvPr id="3" name="图片 2" descr="橡皮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5345" y="2272665"/>
            <a:ext cx="750570" cy="322580"/>
          </a:xfrm>
          <a:prstGeom prst="rect">
            <a:avLst/>
          </a:prstGeom>
        </p:spPr>
      </p:pic>
      <p:pic>
        <p:nvPicPr>
          <p:cNvPr id="4" name="图片 3" descr="橡皮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5345" y="2744470"/>
            <a:ext cx="750570" cy="322580"/>
          </a:xfrm>
          <a:prstGeom prst="rect">
            <a:avLst/>
          </a:prstGeom>
        </p:spPr>
      </p:pic>
      <p:pic>
        <p:nvPicPr>
          <p:cNvPr id="5" name="图片 4" descr="橡皮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5345" y="3216275"/>
            <a:ext cx="750570" cy="322580"/>
          </a:xfrm>
          <a:prstGeom prst="rect">
            <a:avLst/>
          </a:prstGeom>
        </p:spPr>
      </p:pic>
      <p:pic>
        <p:nvPicPr>
          <p:cNvPr id="6" name="图片 5" descr="橡皮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5345" y="3688080"/>
            <a:ext cx="750570" cy="322580"/>
          </a:xfrm>
          <a:prstGeom prst="rect">
            <a:avLst/>
          </a:prstGeom>
        </p:spPr>
      </p:pic>
      <p:pic>
        <p:nvPicPr>
          <p:cNvPr id="7" name="图片 6" descr="橡皮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5345" y="4159885"/>
            <a:ext cx="750570" cy="322580"/>
          </a:xfrm>
          <a:prstGeom prst="rect">
            <a:avLst/>
          </a:prstGeom>
        </p:spPr>
      </p:pic>
      <p:pic>
        <p:nvPicPr>
          <p:cNvPr id="8" name="图片 7" descr="橡皮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5345" y="4631690"/>
            <a:ext cx="750570" cy="322580"/>
          </a:xfrm>
          <a:prstGeom prst="rect">
            <a:avLst/>
          </a:prstGeom>
        </p:spPr>
      </p:pic>
      <p:pic>
        <p:nvPicPr>
          <p:cNvPr id="10" name="图片 9" descr="橡皮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5345" y="5103495"/>
            <a:ext cx="750570" cy="322580"/>
          </a:xfrm>
          <a:prstGeom prst="rect">
            <a:avLst/>
          </a:prstGeom>
        </p:spPr>
      </p:pic>
      <p:pic>
        <p:nvPicPr>
          <p:cNvPr id="20" name="图片 19" descr="橡皮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5345" y="5575300"/>
            <a:ext cx="750570" cy="322580"/>
          </a:xfrm>
          <a:prstGeom prst="rect">
            <a:avLst/>
          </a:prstGeom>
        </p:spPr>
      </p:pic>
      <p:pic>
        <p:nvPicPr>
          <p:cNvPr id="28" name="图片 27" descr="圈9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1920" y="2836545"/>
            <a:ext cx="1238250" cy="1243965"/>
          </a:xfrm>
          <a:prstGeom prst="rect">
            <a:avLst/>
          </a:prstGeom>
        </p:spPr>
      </p:pic>
      <p:pic>
        <p:nvPicPr>
          <p:cNvPr id="29" name="图片 28" descr="小棒9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1070" y="1588770"/>
            <a:ext cx="2478405" cy="1166495"/>
          </a:xfrm>
          <a:prstGeom prst="rect">
            <a:avLst/>
          </a:prstGeom>
        </p:spPr>
      </p:pic>
      <p:pic>
        <p:nvPicPr>
          <p:cNvPr id="21" name="图片 20" descr="三角形底色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9940" y="2871470"/>
            <a:ext cx="2724785" cy="1687195"/>
          </a:xfrm>
          <a:prstGeom prst="rect">
            <a:avLst/>
          </a:prstGeom>
        </p:spPr>
      </p:pic>
      <p:pic>
        <p:nvPicPr>
          <p:cNvPr id="22" name="图片 21" descr="圈9上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7125" y="3277235"/>
            <a:ext cx="2065655" cy="409575"/>
          </a:xfrm>
          <a:prstGeom prst="rect">
            <a:avLst/>
          </a:prstGeom>
        </p:spPr>
      </p:pic>
      <p:pic>
        <p:nvPicPr>
          <p:cNvPr id="30" name="图片 29" descr="圈9下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7125" y="3907790"/>
            <a:ext cx="1614170" cy="408940"/>
          </a:xfrm>
          <a:prstGeom prst="rect">
            <a:avLst/>
          </a:prstGeom>
        </p:spPr>
      </p:pic>
      <p:pic>
        <p:nvPicPr>
          <p:cNvPr id="31" name="图片 30" descr="手指9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98210" y="4767580"/>
            <a:ext cx="2501265" cy="1334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捕获_副本"/>
          <p:cNvPicPr>
            <a:picLocks noChangeAspect="1"/>
          </p:cNvPicPr>
          <p:nvPr/>
        </p:nvPicPr>
        <p:blipFill>
          <a:blip r:embed="rId1"/>
          <a:srcRect r="33131" b="-976"/>
          <a:stretch>
            <a:fillRect/>
          </a:stretch>
        </p:blipFill>
        <p:spPr>
          <a:xfrm>
            <a:off x="1282065" y="1972945"/>
            <a:ext cx="6437630" cy="3743960"/>
          </a:xfrm>
          <a:prstGeom prst="rect">
            <a:avLst/>
          </a:prstGeom>
        </p:spPr>
      </p:pic>
      <p:pic>
        <p:nvPicPr>
          <p:cNvPr id="102" name="图片 101" descr="图片11_副本"/>
          <p:cNvPicPr>
            <a:picLocks noChangeAspect="1"/>
          </p:cNvPicPr>
          <p:nvPr/>
        </p:nvPicPr>
        <p:blipFill>
          <a:blip r:embed="rId2"/>
          <a:srcRect t="17119" r="55338" b="46949"/>
          <a:stretch>
            <a:fillRect/>
          </a:stretch>
        </p:blipFill>
        <p:spPr>
          <a:xfrm>
            <a:off x="6978650" y="4809490"/>
            <a:ext cx="159385" cy="269240"/>
          </a:xfrm>
          <a:prstGeom prst="rect">
            <a:avLst/>
          </a:prstGeom>
        </p:spPr>
      </p:pic>
      <p:pic>
        <p:nvPicPr>
          <p:cNvPr id="106" name="图片 105" descr="图片12_副本"/>
          <p:cNvPicPr>
            <a:picLocks noChangeAspect="1"/>
          </p:cNvPicPr>
          <p:nvPr/>
        </p:nvPicPr>
        <p:blipFill>
          <a:blip r:embed="rId3"/>
          <a:srcRect l="41753" t="37157"/>
          <a:stretch>
            <a:fillRect/>
          </a:stretch>
        </p:blipFill>
        <p:spPr>
          <a:xfrm>
            <a:off x="7125970" y="4823460"/>
            <a:ext cx="215265" cy="247015"/>
          </a:xfrm>
          <a:prstGeom prst="rect">
            <a:avLst/>
          </a:prstGeom>
        </p:spPr>
      </p:pic>
      <p:pic>
        <p:nvPicPr>
          <p:cNvPr id="103" name="图片 102" descr="图片11_副本"/>
          <p:cNvPicPr>
            <a:picLocks noChangeAspect="1"/>
          </p:cNvPicPr>
          <p:nvPr/>
        </p:nvPicPr>
        <p:blipFill>
          <a:blip r:embed="rId2"/>
          <a:srcRect r="-3203" b="81017"/>
          <a:stretch>
            <a:fillRect/>
          </a:stretch>
        </p:blipFill>
        <p:spPr>
          <a:xfrm>
            <a:off x="6978650" y="4681220"/>
            <a:ext cx="368300" cy="142240"/>
          </a:xfrm>
          <a:prstGeom prst="rect">
            <a:avLst/>
          </a:prstGeom>
        </p:spPr>
      </p:pic>
      <p:pic>
        <p:nvPicPr>
          <p:cNvPr id="101" name="图片 100" descr="图片11_副本"/>
          <p:cNvPicPr>
            <a:picLocks noChangeAspect="1"/>
          </p:cNvPicPr>
          <p:nvPr/>
        </p:nvPicPr>
        <p:blipFill>
          <a:blip r:embed="rId2"/>
          <a:srcRect l="28648" t="17119"/>
          <a:stretch>
            <a:fillRect/>
          </a:stretch>
        </p:blipFill>
        <p:spPr>
          <a:xfrm>
            <a:off x="7080885" y="4809490"/>
            <a:ext cx="254635" cy="621030"/>
          </a:xfrm>
          <a:prstGeom prst="rect">
            <a:avLst/>
          </a:prstGeom>
        </p:spPr>
      </p:pic>
      <p:pic>
        <p:nvPicPr>
          <p:cNvPr id="95" name="图片 94" descr="图片8_副本"/>
          <p:cNvPicPr>
            <a:picLocks noChangeAspect="1"/>
          </p:cNvPicPr>
          <p:nvPr/>
        </p:nvPicPr>
        <p:blipFill>
          <a:blip r:embed="rId4"/>
          <a:srcRect r="3103" b="74655"/>
          <a:stretch>
            <a:fillRect/>
          </a:stretch>
        </p:blipFill>
        <p:spPr>
          <a:xfrm>
            <a:off x="6978650" y="3934460"/>
            <a:ext cx="356870" cy="186690"/>
          </a:xfrm>
          <a:prstGeom prst="rect">
            <a:avLst/>
          </a:prstGeom>
        </p:spPr>
      </p:pic>
      <p:pic>
        <p:nvPicPr>
          <p:cNvPr id="94" name="图片 93" descr="图片8_副本"/>
          <p:cNvPicPr>
            <a:picLocks noChangeAspect="1"/>
          </p:cNvPicPr>
          <p:nvPr/>
        </p:nvPicPr>
        <p:blipFill>
          <a:blip r:embed="rId4"/>
          <a:srcRect t="25345" r="49483" b="50172"/>
          <a:stretch>
            <a:fillRect/>
          </a:stretch>
        </p:blipFill>
        <p:spPr>
          <a:xfrm>
            <a:off x="6978650" y="4121150"/>
            <a:ext cx="186055" cy="180340"/>
          </a:xfrm>
          <a:prstGeom prst="rect">
            <a:avLst/>
          </a:prstGeom>
        </p:spPr>
      </p:pic>
      <p:pic>
        <p:nvPicPr>
          <p:cNvPr id="93" name="图片 92" descr="图片8_副本"/>
          <p:cNvPicPr>
            <a:picLocks noChangeAspect="1"/>
          </p:cNvPicPr>
          <p:nvPr/>
        </p:nvPicPr>
        <p:blipFill>
          <a:blip r:embed="rId4"/>
          <a:srcRect l="46552" t="47931"/>
          <a:stretch>
            <a:fillRect/>
          </a:stretch>
        </p:blipFill>
        <p:spPr>
          <a:xfrm>
            <a:off x="7150100" y="4287520"/>
            <a:ext cx="196850" cy="383540"/>
          </a:xfrm>
          <a:prstGeom prst="rect">
            <a:avLst/>
          </a:prstGeom>
        </p:spPr>
      </p:pic>
      <p:pic>
        <p:nvPicPr>
          <p:cNvPr id="97" name="图片 96" descr="图片8_副本"/>
          <p:cNvPicPr>
            <a:picLocks noChangeAspect="1"/>
          </p:cNvPicPr>
          <p:nvPr/>
        </p:nvPicPr>
        <p:blipFill>
          <a:blip r:embed="rId4"/>
          <a:srcRect t="47931" r="49483"/>
          <a:stretch>
            <a:fillRect/>
          </a:stretch>
        </p:blipFill>
        <p:spPr>
          <a:xfrm>
            <a:off x="6978650" y="4287520"/>
            <a:ext cx="186055" cy="383540"/>
          </a:xfrm>
          <a:prstGeom prst="rect">
            <a:avLst/>
          </a:prstGeom>
        </p:spPr>
      </p:pic>
      <p:pic>
        <p:nvPicPr>
          <p:cNvPr id="96" name="图片 95" descr="图片8_副本"/>
          <p:cNvPicPr>
            <a:picLocks noChangeAspect="1"/>
          </p:cNvPicPr>
          <p:nvPr/>
        </p:nvPicPr>
        <p:blipFill>
          <a:blip r:embed="rId4"/>
          <a:srcRect l="46552" b="50172"/>
          <a:stretch>
            <a:fillRect/>
          </a:stretch>
        </p:blipFill>
        <p:spPr>
          <a:xfrm>
            <a:off x="7150100" y="3934460"/>
            <a:ext cx="196850" cy="367030"/>
          </a:xfrm>
          <a:prstGeom prst="rect">
            <a:avLst/>
          </a:prstGeom>
        </p:spPr>
      </p:pic>
      <p:pic>
        <p:nvPicPr>
          <p:cNvPr id="59" name="图片 58" descr="图片10_副本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978650" y="3185795"/>
            <a:ext cx="382905" cy="733425"/>
          </a:xfrm>
          <a:prstGeom prst="rect">
            <a:avLst/>
          </a:prstGeom>
        </p:spPr>
      </p:pic>
      <p:pic>
        <p:nvPicPr>
          <p:cNvPr id="29" name="图片 28" descr="图片8_副本"/>
          <p:cNvPicPr>
            <a:picLocks noChangeAspect="1"/>
          </p:cNvPicPr>
          <p:nvPr/>
        </p:nvPicPr>
        <p:blipFill>
          <a:blip r:embed="rId6"/>
          <a:srcRect l="2083" r="81250"/>
          <a:stretch>
            <a:fillRect/>
          </a:stretch>
        </p:blipFill>
        <p:spPr>
          <a:xfrm>
            <a:off x="7012305" y="2427605"/>
            <a:ext cx="223520" cy="717550"/>
          </a:xfrm>
          <a:prstGeom prst="rect">
            <a:avLst/>
          </a:prstGeom>
        </p:spPr>
      </p:pic>
      <p:pic>
        <p:nvPicPr>
          <p:cNvPr id="52" name="图片 51" descr="图片8_副本"/>
          <p:cNvPicPr>
            <a:picLocks noChangeAspect="1"/>
          </p:cNvPicPr>
          <p:nvPr/>
        </p:nvPicPr>
        <p:blipFill>
          <a:blip r:embed="rId7"/>
          <a:srcRect l="50000" t="45328"/>
          <a:stretch>
            <a:fillRect/>
          </a:stretch>
        </p:blipFill>
        <p:spPr>
          <a:xfrm>
            <a:off x="7150100" y="2767965"/>
            <a:ext cx="185420" cy="397510"/>
          </a:xfrm>
          <a:prstGeom prst="rect">
            <a:avLst/>
          </a:prstGeom>
        </p:spPr>
      </p:pic>
      <p:pic>
        <p:nvPicPr>
          <p:cNvPr id="48" name="图片 47" descr="图片8_副本"/>
          <p:cNvPicPr>
            <a:picLocks noChangeAspect="1"/>
          </p:cNvPicPr>
          <p:nvPr/>
        </p:nvPicPr>
        <p:blipFill>
          <a:blip r:embed="rId6"/>
          <a:srcRect l="35985" r="30587"/>
          <a:stretch>
            <a:fillRect/>
          </a:stretch>
        </p:blipFill>
        <p:spPr>
          <a:xfrm>
            <a:off x="6921500" y="2439035"/>
            <a:ext cx="454660" cy="728345"/>
          </a:xfrm>
          <a:prstGeom prst="rect">
            <a:avLst/>
          </a:prstGeom>
        </p:spPr>
      </p:pic>
      <p:sp>
        <p:nvSpPr>
          <p:cNvPr id="24" name="文本框 23"/>
          <p:cNvSpPr txBox="1"/>
          <p:nvPr>
            <p:custDataLst>
              <p:tags r:id="rId8"/>
            </p:custDataLst>
          </p:nvPr>
        </p:nvSpPr>
        <p:spPr>
          <a:xfrm>
            <a:off x="1120140" y="906780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涂一涂，写一写。</a:t>
            </a:r>
            <a:endParaRPr lang="zh-CN" altLang="en-US" sz="2800"/>
          </a:p>
        </p:txBody>
      </p:sp>
      <p:pic>
        <p:nvPicPr>
          <p:cNvPr id="25" name="图片 24" descr="点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83260" y="965200"/>
            <a:ext cx="432000" cy="432000"/>
          </a:xfrm>
          <a:prstGeom prst="rect">
            <a:avLst/>
          </a:prstGeom>
        </p:spPr>
      </p:pic>
      <p:pic>
        <p:nvPicPr>
          <p:cNvPr id="16" name="图片 15" descr="7箭头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7024370" y="3243580"/>
            <a:ext cx="184150" cy="76200"/>
          </a:xfrm>
          <a:prstGeom prst="rect">
            <a:avLst/>
          </a:prstGeom>
        </p:spPr>
      </p:pic>
      <p:pic>
        <p:nvPicPr>
          <p:cNvPr id="17" name="图片 16" descr="8箭头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880000">
            <a:off x="7044690" y="4008755"/>
            <a:ext cx="150495" cy="97790"/>
          </a:xfrm>
          <a:prstGeom prst="rect">
            <a:avLst/>
          </a:prstGeom>
        </p:spPr>
      </p:pic>
      <p:pic>
        <p:nvPicPr>
          <p:cNvPr id="18" name="图片 17" descr="9箭头_副本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65645" y="4751705"/>
            <a:ext cx="128270" cy="97155"/>
          </a:xfrm>
          <a:prstGeom prst="rect">
            <a:avLst/>
          </a:prstGeom>
        </p:spPr>
      </p:pic>
      <p:pic>
        <p:nvPicPr>
          <p:cNvPr id="26" name="图片 25" descr="蓝圈-2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5745" y="2634615"/>
            <a:ext cx="337185" cy="337185"/>
          </a:xfrm>
          <a:prstGeom prst="rect">
            <a:avLst/>
          </a:prstGeom>
        </p:spPr>
      </p:pic>
      <p:pic>
        <p:nvPicPr>
          <p:cNvPr id="28" name="图片 27" descr="蓝圈-2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63395" y="2634615"/>
            <a:ext cx="337185" cy="337185"/>
          </a:xfrm>
          <a:prstGeom prst="rect">
            <a:avLst/>
          </a:prstGeom>
        </p:spPr>
      </p:pic>
      <p:pic>
        <p:nvPicPr>
          <p:cNvPr id="3" name="图片 2" descr="蓝圈-2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74570" y="2634615"/>
            <a:ext cx="337185" cy="337185"/>
          </a:xfrm>
          <a:prstGeom prst="rect">
            <a:avLst/>
          </a:prstGeom>
        </p:spPr>
      </p:pic>
      <p:pic>
        <p:nvPicPr>
          <p:cNvPr id="4" name="图片 3" descr="蓝圈-2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96920" y="2634615"/>
            <a:ext cx="337185" cy="337185"/>
          </a:xfrm>
          <a:prstGeom prst="rect">
            <a:avLst/>
          </a:prstGeom>
        </p:spPr>
      </p:pic>
      <p:pic>
        <p:nvPicPr>
          <p:cNvPr id="5" name="图片 4" descr="蓝圈-2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08095" y="2634615"/>
            <a:ext cx="337185" cy="337185"/>
          </a:xfrm>
          <a:prstGeom prst="rect">
            <a:avLst/>
          </a:prstGeom>
        </p:spPr>
      </p:pic>
      <p:pic>
        <p:nvPicPr>
          <p:cNvPr id="6" name="图片 5" descr="蓝圈-2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19270" y="2634615"/>
            <a:ext cx="337185" cy="337185"/>
          </a:xfrm>
          <a:prstGeom prst="rect">
            <a:avLst/>
          </a:prstGeom>
        </p:spPr>
      </p:pic>
      <p:pic>
        <p:nvPicPr>
          <p:cNvPr id="9" name="图片 8" descr="图片8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0700" y="-1236980"/>
            <a:ext cx="370705" cy="727200"/>
          </a:xfrm>
          <a:prstGeom prst="rect">
            <a:avLst/>
          </a:prstGeom>
        </p:spPr>
      </p:pic>
      <p:pic>
        <p:nvPicPr>
          <p:cNvPr id="57" name="图片 56" descr="6箭头_副本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986270" y="2486025"/>
            <a:ext cx="139700" cy="177165"/>
          </a:xfrm>
          <a:prstGeom prst="rect">
            <a:avLst/>
          </a:prstGeom>
        </p:spPr>
      </p:pic>
      <p:pic>
        <p:nvPicPr>
          <p:cNvPr id="60" name="图片 59" descr="图片10_副本"/>
          <p:cNvPicPr>
            <a:picLocks noChangeAspect="1"/>
          </p:cNvPicPr>
          <p:nvPr/>
        </p:nvPicPr>
        <p:blipFill>
          <a:blip r:embed="rId5"/>
          <a:srcRect b="91775"/>
          <a:stretch>
            <a:fillRect/>
          </a:stretch>
        </p:blipFill>
        <p:spPr>
          <a:xfrm>
            <a:off x="6978650" y="3183255"/>
            <a:ext cx="382905" cy="60325"/>
          </a:xfrm>
          <a:prstGeom prst="rect">
            <a:avLst/>
          </a:prstGeom>
        </p:spPr>
      </p:pic>
      <p:pic>
        <p:nvPicPr>
          <p:cNvPr id="64" name="图片 63" descr="蓝圈-2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5745" y="3401060"/>
            <a:ext cx="337185" cy="337185"/>
          </a:xfrm>
          <a:prstGeom prst="rect">
            <a:avLst/>
          </a:prstGeom>
        </p:spPr>
      </p:pic>
      <p:pic>
        <p:nvPicPr>
          <p:cNvPr id="65" name="图片 64" descr="蓝圈-2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63395" y="3401060"/>
            <a:ext cx="337185" cy="337185"/>
          </a:xfrm>
          <a:prstGeom prst="rect">
            <a:avLst/>
          </a:prstGeom>
        </p:spPr>
      </p:pic>
      <p:pic>
        <p:nvPicPr>
          <p:cNvPr id="66" name="图片 65" descr="蓝圈-2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74570" y="3401060"/>
            <a:ext cx="337185" cy="337185"/>
          </a:xfrm>
          <a:prstGeom prst="rect">
            <a:avLst/>
          </a:prstGeom>
        </p:spPr>
      </p:pic>
      <p:pic>
        <p:nvPicPr>
          <p:cNvPr id="67" name="图片 66" descr="蓝圈-2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96920" y="3401060"/>
            <a:ext cx="337185" cy="337185"/>
          </a:xfrm>
          <a:prstGeom prst="rect">
            <a:avLst/>
          </a:prstGeom>
        </p:spPr>
      </p:pic>
      <p:pic>
        <p:nvPicPr>
          <p:cNvPr id="68" name="图片 67" descr="蓝圈-2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08095" y="3401060"/>
            <a:ext cx="337185" cy="337185"/>
          </a:xfrm>
          <a:prstGeom prst="rect">
            <a:avLst/>
          </a:prstGeom>
        </p:spPr>
      </p:pic>
      <p:pic>
        <p:nvPicPr>
          <p:cNvPr id="69" name="图片 68" descr="蓝圈-2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19270" y="3401060"/>
            <a:ext cx="337185" cy="337185"/>
          </a:xfrm>
          <a:prstGeom prst="rect">
            <a:avLst/>
          </a:prstGeom>
        </p:spPr>
      </p:pic>
      <p:pic>
        <p:nvPicPr>
          <p:cNvPr id="72" name="图片 71" descr="蓝圈-2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30445" y="3401060"/>
            <a:ext cx="337185" cy="337185"/>
          </a:xfrm>
          <a:prstGeom prst="rect">
            <a:avLst/>
          </a:prstGeom>
        </p:spPr>
      </p:pic>
      <p:pic>
        <p:nvPicPr>
          <p:cNvPr id="73" name="图片 72" descr="蓝圈-2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5745" y="4164330"/>
            <a:ext cx="337185" cy="337185"/>
          </a:xfrm>
          <a:prstGeom prst="rect">
            <a:avLst/>
          </a:prstGeom>
        </p:spPr>
      </p:pic>
      <p:pic>
        <p:nvPicPr>
          <p:cNvPr id="74" name="图片 73" descr="蓝圈-2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63395" y="4164330"/>
            <a:ext cx="337185" cy="337185"/>
          </a:xfrm>
          <a:prstGeom prst="rect">
            <a:avLst/>
          </a:prstGeom>
        </p:spPr>
      </p:pic>
      <p:pic>
        <p:nvPicPr>
          <p:cNvPr id="75" name="图片 74" descr="蓝圈-2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74570" y="4164330"/>
            <a:ext cx="337185" cy="337185"/>
          </a:xfrm>
          <a:prstGeom prst="rect">
            <a:avLst/>
          </a:prstGeom>
        </p:spPr>
      </p:pic>
      <p:pic>
        <p:nvPicPr>
          <p:cNvPr id="76" name="图片 75" descr="蓝圈-2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96920" y="4164330"/>
            <a:ext cx="337185" cy="337185"/>
          </a:xfrm>
          <a:prstGeom prst="rect">
            <a:avLst/>
          </a:prstGeom>
        </p:spPr>
      </p:pic>
      <p:pic>
        <p:nvPicPr>
          <p:cNvPr id="77" name="图片 76" descr="蓝圈-2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08095" y="4164330"/>
            <a:ext cx="337185" cy="337185"/>
          </a:xfrm>
          <a:prstGeom prst="rect">
            <a:avLst/>
          </a:prstGeom>
        </p:spPr>
      </p:pic>
      <p:pic>
        <p:nvPicPr>
          <p:cNvPr id="78" name="图片 77" descr="蓝圈-2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19270" y="4164330"/>
            <a:ext cx="337185" cy="337185"/>
          </a:xfrm>
          <a:prstGeom prst="rect">
            <a:avLst/>
          </a:prstGeom>
        </p:spPr>
      </p:pic>
      <p:pic>
        <p:nvPicPr>
          <p:cNvPr id="80" name="图片 79" descr="蓝圈-2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41620" y="4164330"/>
            <a:ext cx="337185" cy="337185"/>
          </a:xfrm>
          <a:prstGeom prst="rect">
            <a:avLst/>
          </a:prstGeom>
        </p:spPr>
      </p:pic>
      <p:pic>
        <p:nvPicPr>
          <p:cNvPr id="81" name="图片 80" descr="蓝圈-2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30445" y="4164330"/>
            <a:ext cx="337185" cy="337185"/>
          </a:xfrm>
          <a:prstGeom prst="rect">
            <a:avLst/>
          </a:prstGeom>
        </p:spPr>
      </p:pic>
      <p:pic>
        <p:nvPicPr>
          <p:cNvPr id="82" name="图片 81" descr="蓝圈-2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5745" y="4900930"/>
            <a:ext cx="337185" cy="337185"/>
          </a:xfrm>
          <a:prstGeom prst="rect">
            <a:avLst/>
          </a:prstGeom>
        </p:spPr>
      </p:pic>
      <p:pic>
        <p:nvPicPr>
          <p:cNvPr id="83" name="图片 82" descr="蓝圈-2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63395" y="4900930"/>
            <a:ext cx="337185" cy="337185"/>
          </a:xfrm>
          <a:prstGeom prst="rect">
            <a:avLst/>
          </a:prstGeom>
        </p:spPr>
      </p:pic>
      <p:pic>
        <p:nvPicPr>
          <p:cNvPr id="84" name="图片 83" descr="蓝圈-2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74570" y="4900930"/>
            <a:ext cx="337185" cy="337185"/>
          </a:xfrm>
          <a:prstGeom prst="rect">
            <a:avLst/>
          </a:prstGeom>
        </p:spPr>
      </p:pic>
      <p:pic>
        <p:nvPicPr>
          <p:cNvPr id="85" name="图片 84" descr="蓝圈-2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96920" y="4900930"/>
            <a:ext cx="337185" cy="337185"/>
          </a:xfrm>
          <a:prstGeom prst="rect">
            <a:avLst/>
          </a:prstGeom>
        </p:spPr>
      </p:pic>
      <p:pic>
        <p:nvPicPr>
          <p:cNvPr id="86" name="图片 85" descr="蓝圈-2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08095" y="4900930"/>
            <a:ext cx="337185" cy="337185"/>
          </a:xfrm>
          <a:prstGeom prst="rect">
            <a:avLst/>
          </a:prstGeom>
        </p:spPr>
      </p:pic>
      <p:pic>
        <p:nvPicPr>
          <p:cNvPr id="87" name="图片 86" descr="蓝圈-2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19270" y="4900930"/>
            <a:ext cx="337185" cy="337185"/>
          </a:xfrm>
          <a:prstGeom prst="rect">
            <a:avLst/>
          </a:prstGeom>
        </p:spPr>
      </p:pic>
      <p:pic>
        <p:nvPicPr>
          <p:cNvPr id="88" name="图片 87" descr="蓝圈-2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52795" y="4900930"/>
            <a:ext cx="337185" cy="337185"/>
          </a:xfrm>
          <a:prstGeom prst="rect">
            <a:avLst/>
          </a:prstGeom>
        </p:spPr>
      </p:pic>
      <p:pic>
        <p:nvPicPr>
          <p:cNvPr id="89" name="图片 88" descr="蓝圈-2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41620" y="4900930"/>
            <a:ext cx="337185" cy="337185"/>
          </a:xfrm>
          <a:prstGeom prst="rect">
            <a:avLst/>
          </a:prstGeom>
        </p:spPr>
      </p:pic>
      <p:pic>
        <p:nvPicPr>
          <p:cNvPr id="90" name="图片 89" descr="蓝圈-2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30445" y="4900930"/>
            <a:ext cx="337185" cy="337185"/>
          </a:xfrm>
          <a:prstGeom prst="rect">
            <a:avLst/>
          </a:prstGeom>
        </p:spPr>
      </p:pic>
      <p:pic>
        <p:nvPicPr>
          <p:cNvPr id="92" name="图片 91" descr="图片8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3760" y="-928370"/>
            <a:ext cx="368300" cy="736600"/>
          </a:xfrm>
          <a:prstGeom prst="rect">
            <a:avLst/>
          </a:prstGeom>
        </p:spPr>
      </p:pic>
      <p:pic>
        <p:nvPicPr>
          <p:cNvPr id="7" name="图片 6" descr="表右_副本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08900" y="1967230"/>
            <a:ext cx="3216910" cy="3715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练一练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1350" y="271145"/>
            <a:ext cx="2308860" cy="12738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lum bright="6000" contrast="-6000"/>
          </a:blip>
          <a:srcRect r="83687" b="10928"/>
          <a:stretch>
            <a:fillRect/>
          </a:stretch>
        </p:blipFill>
        <p:spPr>
          <a:xfrm>
            <a:off x="565150" y="1544955"/>
            <a:ext cx="674370" cy="719455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1239520" y="1687830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画一画，写一写。</a:t>
            </a:r>
            <a:endParaRPr lang="zh-CN" altLang="zh-CN" sz="2800"/>
          </a:p>
        </p:txBody>
      </p:sp>
      <p:pic>
        <p:nvPicPr>
          <p:cNvPr id="13" name="图片 12" descr="练习1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150" y="2593975"/>
            <a:ext cx="11139170" cy="2882265"/>
          </a:xfrm>
          <a:prstGeom prst="rect">
            <a:avLst/>
          </a:prstGeom>
        </p:spPr>
      </p:pic>
      <p:pic>
        <p:nvPicPr>
          <p:cNvPr id="15" name="图片 14" descr="8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3075" y="4314825"/>
            <a:ext cx="389255" cy="774700"/>
          </a:xfrm>
          <a:prstGeom prst="rect">
            <a:avLst/>
          </a:prstGeom>
        </p:spPr>
      </p:pic>
      <p:pic>
        <p:nvPicPr>
          <p:cNvPr id="16" name="图片 15" descr="9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74350" y="4470400"/>
            <a:ext cx="375920" cy="761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commondata" val="eyJoZGlkIjoiMzg5NDUyZTcyMTU0NzM4NWFjZTRhZTBkNjM1M2Q1MTAifQ=="/>
  <p:tag name="COMMONDATA" val="eyJoZGlkIjoiMjE4MjhlOWRhZGFiNWRkNmM2MTZjNTIzOTdlYzUyN2IifQ=="/>
  <p:tag name="KSO_WPP_MARK_KEY" val="cc7686d4-157e-44d2-9f5f-c6aa59f06f5f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WPS 演示</Application>
  <PresentationFormat>宽屏</PresentationFormat>
  <Paragraphs>24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宋体</vt:lpstr>
      <vt:lpstr>Wingdings</vt:lpstr>
      <vt:lpstr>Wingdings</vt:lpstr>
      <vt:lpstr>方正大标宋简体</vt:lpstr>
      <vt:lpstr>思源宋体 Heavy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郑雪</cp:lastModifiedBy>
  <cp:revision>303</cp:revision>
  <dcterms:created xsi:type="dcterms:W3CDTF">2019-06-19T02:08:00Z</dcterms:created>
  <dcterms:modified xsi:type="dcterms:W3CDTF">2024-08-22T12:37:20Z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A9E1BACFD14F48318901EA219B203A26_13</vt:lpwstr>
  </property>
</Properties>
</file>