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94" r:id="rId3"/>
    <p:sldId id="288" r:id="rId5"/>
    <p:sldId id="286" r:id="rId6"/>
    <p:sldId id="287" r:id="rId7"/>
    <p:sldId id="299" r:id="rId8"/>
    <p:sldId id="300" r:id="rId9"/>
    <p:sldId id="301" r:id="rId10"/>
    <p:sldId id="302" r:id="rId11"/>
    <p:sldId id="303" r:id="rId12"/>
    <p:sldId id="289" r:id="rId13"/>
  </p:sldIdLst>
  <p:sldSz cx="12192000" cy="6858000"/>
  <p:notesSz cx="6858000" cy="9144000"/>
  <p:embeddedFontLst>
    <p:embeddedFont>
      <p:font typeface="方正大标宋简体" panose="02000000000000000000" charset="-122"/>
      <p:regular r:id="rId18"/>
    </p:embeddedFont>
    <p:embeddedFont>
      <p:font typeface="微软雅黑" panose="020B0503020204020204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DEB"/>
    <a:srgbClr val="D0A593"/>
    <a:srgbClr val="B69979"/>
    <a:srgbClr val="D9F3ED"/>
    <a:srgbClr val="BD9879"/>
    <a:srgbClr val="C29173"/>
    <a:srgbClr val="E3CEC2"/>
    <a:srgbClr val="C19A7B"/>
    <a:srgbClr val="CBDACC"/>
    <a:srgbClr val="B08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90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课题页，时长</a:t>
            </a:r>
            <a:r>
              <a:rPr lang="en-US" altLang="zh-CN" dirty="0"/>
              <a:t>3-4</a:t>
            </a:r>
            <a:r>
              <a:rPr lang="zh-CN" altLang="en-US" dirty="0"/>
              <a:t>秒左右，如果是本课的试一试，则在课题后面加上“试一试”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526D-6177-4680-9543-72F7FA31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有logo图片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5.png"/><Relationship Id="rId7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6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3.png"/><Relationship Id="rId2" Type="http://schemas.openxmlformats.org/officeDocument/2006/relationships/tags" Target="../tags/tag7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image" Target="../media/image31.pn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13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tags" Target="../tags/tag80.xml"/><Relationship Id="rId4" Type="http://schemas.openxmlformats.org/officeDocument/2006/relationships/image" Target="../media/image34.png"/><Relationship Id="rId3" Type="http://schemas.openxmlformats.org/officeDocument/2006/relationships/tags" Target="../tags/tag79.xml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tags" Target="../tags/tag7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tags" Target="../tags/tag83.xml"/><Relationship Id="rId4" Type="http://schemas.openxmlformats.org/officeDocument/2006/relationships/image" Target="../media/image41.png"/><Relationship Id="rId3" Type="http://schemas.openxmlformats.org/officeDocument/2006/relationships/tags" Target="../tags/tag82.xml"/><Relationship Id="rId2" Type="http://schemas.openxmlformats.org/officeDocument/2006/relationships/image" Target="../media/image33.png"/><Relationship Id="rId1" Type="http://schemas.openxmlformats.org/officeDocument/2006/relationships/tags" Target="../tags/tag8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tags" Target="../tags/tag86.xml"/><Relationship Id="rId4" Type="http://schemas.openxmlformats.org/officeDocument/2006/relationships/image" Target="../media/image33.png"/><Relationship Id="rId3" Type="http://schemas.openxmlformats.org/officeDocument/2006/relationships/tags" Target="../tags/tag85.xml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tags" Target="../tags/tag88.xml"/><Relationship Id="rId2" Type="http://schemas.openxmlformats.org/officeDocument/2006/relationships/image" Target="../media/image33.png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4875" y="622300"/>
            <a:ext cx="10694035" cy="5584190"/>
            <a:chOff x="1425" y="980"/>
            <a:chExt cx="16841" cy="8794"/>
          </a:xfrm>
        </p:grpSpPr>
        <p:grpSp>
          <p:nvGrpSpPr>
            <p:cNvPr id="19" name="组合 18"/>
            <p:cNvGrpSpPr/>
            <p:nvPr/>
          </p:nvGrpSpPr>
          <p:grpSpPr>
            <a:xfrm>
              <a:off x="1425" y="980"/>
              <a:ext cx="16841" cy="8764"/>
              <a:chOff x="2784" y="235"/>
              <a:chExt cx="16841" cy="8764"/>
            </a:xfrm>
          </p:grpSpPr>
          <p:sp>
            <p:nvSpPr>
              <p:cNvPr id="3" name="文本框 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2784" y="2770"/>
                <a:ext cx="6063" cy="17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6600" spc="189">
                    <a:solidFill>
                      <a:srgbClr val="00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思源宋体 Heavy" panose="02020900000000000000" charset="-122"/>
                    <a:sym typeface="+mn-ea"/>
                  </a:rPr>
                  <a:t>小猫钓鱼</a:t>
                </a:r>
                <a:endParaRPr lang="zh-CN" altLang="en-US" sz="6600" spc="189">
                  <a:solidFill>
                    <a:srgbClr val="00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思源宋体 Heavy" panose="02020900000000000000" charset="-122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3048" y="235"/>
                <a:ext cx="15362" cy="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p>
                <a:pPr algn="l">
                  <a:lnSpc>
                    <a:spcPts val="4760"/>
                  </a:lnSpc>
                </a:pP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一年级上册  第一单元  </a:t>
                </a: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生活中的数</a:t>
                </a: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 </a:t>
                </a:r>
                <a:endParaRPr lang="zh-CN" altLang="en-US" sz="3200" b="1" dirty="0">
                  <a:solidFill>
                    <a:srgbClr val="62A83A"/>
                  </a:solidFill>
                  <a:effectLst/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+mn-ea"/>
                </a:endParaRPr>
              </a:p>
            </p:txBody>
          </p:sp>
          <p:sp>
            <p:nvSpPr>
              <p:cNvPr id="16" name="Freeform 3"/>
              <p:cNvSpPr/>
              <p:nvPr/>
            </p:nvSpPr>
            <p:spPr>
              <a:xfrm flipH="1">
                <a:off x="14411" y="772"/>
                <a:ext cx="5214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3331507" h="5896473">
                    <a:moveTo>
                      <a:pt x="3331507" y="0"/>
                    </a:moveTo>
                    <a:lnTo>
                      <a:pt x="0" y="0"/>
                    </a:lnTo>
                    <a:lnTo>
                      <a:pt x="0" y="5896472"/>
                    </a:lnTo>
                    <a:lnTo>
                      <a:pt x="3331507" y="5896472"/>
                    </a:lnTo>
                    <a:lnTo>
                      <a:pt x="3331507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27" name="组合 26"/>
            <p:cNvGrpSpPr/>
            <p:nvPr/>
          </p:nvGrpSpPr>
          <p:grpSpPr>
            <a:xfrm rot="0">
              <a:off x="9737" y="7283"/>
              <a:ext cx="5452" cy="2491"/>
              <a:chOff x="11344" y="7316"/>
              <a:chExt cx="5452" cy="2491"/>
            </a:xfrm>
          </p:grpSpPr>
          <p:pic>
            <p:nvPicPr>
              <p:cNvPr id="28" name="图片 27" descr="一上笑笑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5272" y="7349"/>
                <a:ext cx="1524" cy="2458"/>
              </a:xfrm>
              <a:prstGeom prst="rect">
                <a:avLst/>
              </a:prstGeom>
            </p:spPr>
          </p:pic>
          <p:pic>
            <p:nvPicPr>
              <p:cNvPr id="29" name="图片 28" descr="一上奇思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3967" y="7349"/>
                <a:ext cx="1421" cy="2431"/>
              </a:xfrm>
              <a:prstGeom prst="rect">
                <a:avLst/>
              </a:prstGeom>
            </p:spPr>
          </p:pic>
          <p:pic>
            <p:nvPicPr>
              <p:cNvPr id="30" name="图片 29" descr="一上妙想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2771" y="7384"/>
                <a:ext cx="1441" cy="2423"/>
              </a:xfrm>
              <a:prstGeom prst="rect">
                <a:avLst/>
              </a:prstGeom>
            </p:spPr>
          </p:pic>
          <p:pic>
            <p:nvPicPr>
              <p:cNvPr id="31" name="图片 30" descr="一上淘气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1344" y="7316"/>
                <a:ext cx="1427" cy="249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59080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你学到了什么？</a:t>
            </a:r>
            <a:endParaRPr lang="zh-CN" altLang="en-US" sz="3200" b="1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" name="图片 61" descr="底图-7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35" y="977900"/>
            <a:ext cx="11373485" cy="4933315"/>
          </a:xfrm>
          <a:prstGeom prst="rect">
            <a:avLst/>
          </a:prstGeom>
        </p:spPr>
      </p:pic>
      <p:pic>
        <p:nvPicPr>
          <p:cNvPr id="54" name="图片 53" descr="猫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700" y="1631950"/>
            <a:ext cx="2743200" cy="2282190"/>
          </a:xfrm>
          <a:prstGeom prst="rect">
            <a:avLst/>
          </a:prstGeom>
        </p:spPr>
      </p:pic>
      <p:pic>
        <p:nvPicPr>
          <p:cNvPr id="55" name="图片 54" descr="猫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1700" y="2368550"/>
            <a:ext cx="3463925" cy="2371090"/>
          </a:xfrm>
          <a:prstGeom prst="rect">
            <a:avLst/>
          </a:prstGeom>
        </p:spPr>
      </p:pic>
      <p:pic>
        <p:nvPicPr>
          <p:cNvPr id="56" name="图片 55" descr="小猫1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1700" y="2261235"/>
            <a:ext cx="2934970" cy="2367915"/>
          </a:xfrm>
          <a:prstGeom prst="rect">
            <a:avLst/>
          </a:prstGeom>
        </p:spPr>
      </p:pic>
      <p:pic>
        <p:nvPicPr>
          <p:cNvPr id="57" name="图片 56" descr="猫4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1700" y="1447165"/>
            <a:ext cx="2914650" cy="2466975"/>
          </a:xfrm>
          <a:prstGeom prst="rect">
            <a:avLst/>
          </a:prstGeom>
        </p:spPr>
      </p:pic>
      <p:pic>
        <p:nvPicPr>
          <p:cNvPr id="60" name="图片 59" descr="气泡1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765" y="391160"/>
            <a:ext cx="4286885" cy="122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87037 L -0.946146 0.0861111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28906 0.0062963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25729 0.00296296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167 0 L -0.301146 -0.000925926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120140" y="46672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说一说，填一填。</a:t>
            </a:r>
            <a:endParaRPr lang="zh-CN" altLang="en-US" sz="2800"/>
          </a:p>
        </p:txBody>
      </p:sp>
      <p:pic>
        <p:nvPicPr>
          <p:cNvPr id="47" name="图片 46" descr="点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260" y="525145"/>
            <a:ext cx="432000" cy="432000"/>
          </a:xfrm>
          <a:prstGeom prst="rect">
            <a:avLst/>
          </a:prstGeom>
        </p:spPr>
      </p:pic>
      <p:pic>
        <p:nvPicPr>
          <p:cNvPr id="54" name="图片 53" descr="0条鱼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190" y="1727835"/>
            <a:ext cx="1527810" cy="1983105"/>
          </a:xfrm>
          <a:prstGeom prst="rect">
            <a:avLst/>
          </a:prstGeom>
        </p:spPr>
      </p:pic>
      <p:pic>
        <p:nvPicPr>
          <p:cNvPr id="55" name="图片 54" descr="1条鱼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830" y="1727835"/>
            <a:ext cx="1396365" cy="1983105"/>
          </a:xfrm>
          <a:prstGeom prst="rect">
            <a:avLst/>
          </a:prstGeom>
        </p:spPr>
      </p:pic>
      <p:pic>
        <p:nvPicPr>
          <p:cNvPr id="56" name="图片 55" descr="2条鱼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100" y="1762760"/>
            <a:ext cx="1576070" cy="1983740"/>
          </a:xfrm>
          <a:prstGeom prst="rect">
            <a:avLst/>
          </a:prstGeom>
        </p:spPr>
      </p:pic>
      <p:pic>
        <p:nvPicPr>
          <p:cNvPr id="58" name="图片 57" descr="田字格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115" y="4376420"/>
            <a:ext cx="1065530" cy="1065600"/>
          </a:xfrm>
          <a:prstGeom prst="rect">
            <a:avLst/>
          </a:prstGeom>
        </p:spPr>
      </p:pic>
      <p:pic>
        <p:nvPicPr>
          <p:cNvPr id="59" name="图片 58" descr="3条鱼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60" y="1762760"/>
            <a:ext cx="1497330" cy="1983740"/>
          </a:xfrm>
          <a:prstGeom prst="rect">
            <a:avLst/>
          </a:prstGeom>
        </p:spPr>
      </p:pic>
      <p:pic>
        <p:nvPicPr>
          <p:cNvPr id="60" name="图片 59" descr="田字格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540" y="4376420"/>
            <a:ext cx="1065530" cy="1065600"/>
          </a:xfrm>
          <a:prstGeom prst="rect">
            <a:avLst/>
          </a:prstGeom>
        </p:spPr>
      </p:pic>
      <p:pic>
        <p:nvPicPr>
          <p:cNvPr id="61" name="图片 60" descr="田字格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965" y="4376420"/>
            <a:ext cx="1065530" cy="1065600"/>
          </a:xfrm>
          <a:prstGeom prst="rect">
            <a:avLst/>
          </a:prstGeom>
        </p:spPr>
      </p:pic>
      <p:pic>
        <p:nvPicPr>
          <p:cNvPr id="62" name="图片 61" descr="2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8355" y="4376420"/>
            <a:ext cx="511810" cy="1065530"/>
          </a:xfrm>
          <a:prstGeom prst="rect">
            <a:avLst/>
          </a:prstGeom>
        </p:spPr>
      </p:pic>
      <p:pic>
        <p:nvPicPr>
          <p:cNvPr id="63" name="图片 62" descr="1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3390" y="4376420"/>
            <a:ext cx="292100" cy="1064895"/>
          </a:xfrm>
          <a:prstGeom prst="rect">
            <a:avLst/>
          </a:prstGeom>
        </p:spPr>
      </p:pic>
      <p:pic>
        <p:nvPicPr>
          <p:cNvPr id="64" name="图片 63" descr="0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9965" y="4376420"/>
            <a:ext cx="518795" cy="1064895"/>
          </a:xfrm>
          <a:prstGeom prst="rect">
            <a:avLst/>
          </a:prstGeom>
        </p:spPr>
      </p:pic>
      <p:pic>
        <p:nvPicPr>
          <p:cNvPr id="65" name="图片 64" descr="气泡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9350" y="1727835"/>
            <a:ext cx="3102610" cy="1442085"/>
          </a:xfrm>
          <a:prstGeom prst="rect">
            <a:avLst/>
          </a:prstGeom>
        </p:spPr>
      </p:pic>
      <p:pic>
        <p:nvPicPr>
          <p:cNvPr id="66" name="图片 65" descr="智慧老爷爷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3450" y="2701925"/>
            <a:ext cx="1880870" cy="3430270"/>
          </a:xfrm>
          <a:prstGeom prst="rect">
            <a:avLst/>
          </a:prstGeom>
        </p:spPr>
      </p:pic>
      <p:pic>
        <p:nvPicPr>
          <p:cNvPr id="67" name="图片 66" descr="田字格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415" y="4375785"/>
            <a:ext cx="1065530" cy="1065600"/>
          </a:xfrm>
          <a:prstGeom prst="rect">
            <a:avLst/>
          </a:prstGeom>
        </p:spPr>
      </p:pic>
      <p:pic>
        <p:nvPicPr>
          <p:cNvPr id="57" name="图片 56" descr="田字格3_副本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2065" y="4376420"/>
            <a:ext cx="1063625" cy="106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1120140" y="46672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说一说，哪里有</a:t>
            </a:r>
            <a:r>
              <a:rPr lang="en-US" altLang="zh-CN" sz="2800"/>
              <a:t>“0”</a:t>
            </a:r>
            <a:r>
              <a:rPr lang="zh-CN" altLang="en-US" sz="2800"/>
              <a:t>？</a:t>
            </a:r>
            <a:endParaRPr lang="zh-CN" altLang="en-US" sz="2800"/>
          </a:p>
        </p:txBody>
      </p:sp>
      <p:pic>
        <p:nvPicPr>
          <p:cNvPr id="28" name="图片 27" descr="点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260" y="525145"/>
            <a:ext cx="432000" cy="432000"/>
          </a:xfrm>
          <a:prstGeom prst="rect">
            <a:avLst/>
          </a:prstGeom>
        </p:spPr>
      </p:pic>
      <p:pic>
        <p:nvPicPr>
          <p:cNvPr id="11" name="图片 10" descr="哪里有0底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40" y="1049020"/>
            <a:ext cx="10179050" cy="5470525"/>
          </a:xfrm>
          <a:prstGeom prst="rect">
            <a:avLst/>
          </a:prstGeom>
        </p:spPr>
      </p:pic>
      <p:pic>
        <p:nvPicPr>
          <p:cNvPr id="12" name="图片 11" descr="表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395" y="1955165"/>
            <a:ext cx="1656080" cy="1473835"/>
          </a:xfrm>
          <a:prstGeom prst="rect">
            <a:avLst/>
          </a:prstGeom>
        </p:spPr>
      </p:pic>
      <p:pic>
        <p:nvPicPr>
          <p:cNvPr id="13" name="图片 12" descr="尺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205" y="4540250"/>
            <a:ext cx="5742940" cy="883285"/>
          </a:xfrm>
          <a:prstGeom prst="rect">
            <a:avLst/>
          </a:prstGeom>
        </p:spPr>
      </p:pic>
      <p:pic>
        <p:nvPicPr>
          <p:cNvPr id="15" name="图片 14" descr="光荣之家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595" y="1861820"/>
            <a:ext cx="3216910" cy="1713230"/>
          </a:xfrm>
          <a:prstGeom prst="rect">
            <a:avLst/>
          </a:prstGeom>
        </p:spPr>
      </p:pic>
      <p:pic>
        <p:nvPicPr>
          <p:cNvPr id="16" name="图片 15" descr="救护车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980" y="1647825"/>
            <a:ext cx="3560445" cy="2141220"/>
          </a:xfrm>
          <a:prstGeom prst="rect">
            <a:avLst/>
          </a:prstGeom>
        </p:spPr>
      </p:pic>
      <p:pic>
        <p:nvPicPr>
          <p:cNvPr id="17" name="图片 16" descr="气泡3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5030" y="4897755"/>
            <a:ext cx="2982595" cy="1022985"/>
          </a:xfrm>
          <a:prstGeom prst="rect">
            <a:avLst/>
          </a:prstGeom>
        </p:spPr>
      </p:pic>
      <p:pic>
        <p:nvPicPr>
          <p:cNvPr id="18" name="图片 17" descr="淘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14915" y="3624580"/>
            <a:ext cx="1491615" cy="2693035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2960370" y="2753360"/>
            <a:ext cx="156210" cy="467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539875" y="4737100"/>
            <a:ext cx="328930" cy="3581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6012180" y="2018030"/>
            <a:ext cx="167005" cy="2654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2"/>
            </p:custDataLst>
          </p:nvPr>
        </p:nvSpPr>
        <p:spPr>
          <a:xfrm>
            <a:off x="6092825" y="3209290"/>
            <a:ext cx="167005" cy="2654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 rot="3300000">
            <a:off x="8875395" y="1812290"/>
            <a:ext cx="167005" cy="2654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4"/>
            </p:custDataLst>
          </p:nvPr>
        </p:nvSpPr>
        <p:spPr>
          <a:xfrm>
            <a:off x="9319260" y="2667000"/>
            <a:ext cx="167005" cy="2654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bldLvl="0" animBg="1"/>
      <p:bldP spid="23" grpId="0" bldLvl="0" animBg="1"/>
      <p:bldP spid="21" grpId="0" animBg="1"/>
      <p:bldP spid="24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1120140" y="162242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描一描，写一写。</a:t>
            </a:r>
            <a:endParaRPr lang="zh-CN" altLang="en-US" sz="2800"/>
          </a:p>
        </p:txBody>
      </p:sp>
      <p:pic>
        <p:nvPicPr>
          <p:cNvPr id="28" name="图片 27" descr="点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3260" y="1680845"/>
            <a:ext cx="432000" cy="432000"/>
          </a:xfrm>
          <a:prstGeom prst="rect">
            <a:avLst/>
          </a:prstGeom>
        </p:spPr>
      </p:pic>
      <p:pic>
        <p:nvPicPr>
          <p:cNvPr id="13" name="图片 12" descr="描一描，写一写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3197225"/>
            <a:ext cx="10077450" cy="1149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-6000"/>
          </a:blip>
          <a:srcRect r="83687" b="10928"/>
          <a:stretch>
            <a:fillRect/>
          </a:stretch>
        </p:blipFill>
        <p:spPr>
          <a:xfrm>
            <a:off x="565150" y="1544955"/>
            <a:ext cx="674370" cy="71945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39520" y="1687830"/>
            <a:ext cx="4198620" cy="575945"/>
            <a:chOff x="1952" y="2658"/>
            <a:chExt cx="6612" cy="907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952" y="2658"/>
              <a:ext cx="66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/>
                <a:t>数一数，有几根</a:t>
              </a:r>
              <a:r>
                <a:rPr lang="en-US" altLang="zh-CN" sz="2800"/>
                <a:t>      </a:t>
              </a:r>
              <a:r>
                <a:rPr lang="zh-CN" altLang="zh-CN" sz="2800"/>
                <a:t>？</a:t>
              </a:r>
              <a:endParaRPr lang="zh-CN" altLang="zh-CN" sz="2800"/>
            </a:p>
          </p:txBody>
        </p:sp>
        <p:pic>
          <p:nvPicPr>
            <p:cNvPr id="7" name="图片 6" descr="萝卜_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5" y="2659"/>
              <a:ext cx="631" cy="907"/>
            </a:xfrm>
            <a:prstGeom prst="rect">
              <a:avLst/>
            </a:prstGeom>
          </p:spPr>
        </p:pic>
      </p:grpSp>
      <p:pic>
        <p:nvPicPr>
          <p:cNvPr id="10" name="图片 9" descr="0根萝卜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055" y="3429000"/>
            <a:ext cx="2886710" cy="2306955"/>
          </a:xfrm>
          <a:prstGeom prst="rect">
            <a:avLst/>
          </a:prstGeom>
        </p:spPr>
      </p:pic>
      <p:pic>
        <p:nvPicPr>
          <p:cNvPr id="11" name="图片 10" descr="1根萝卜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630" y="2263775"/>
            <a:ext cx="2911475" cy="2550795"/>
          </a:xfrm>
          <a:prstGeom prst="rect">
            <a:avLst/>
          </a:prstGeom>
        </p:spPr>
      </p:pic>
      <p:pic>
        <p:nvPicPr>
          <p:cNvPr id="12" name="图片 11" descr="2根萝卜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700" y="3592830"/>
            <a:ext cx="2996565" cy="2632710"/>
          </a:xfrm>
          <a:prstGeom prst="rect">
            <a:avLst/>
          </a:prstGeom>
        </p:spPr>
      </p:pic>
      <p:pic>
        <p:nvPicPr>
          <p:cNvPr id="13" name="图片 12" descr="5根萝卜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085" y="2538730"/>
            <a:ext cx="2939415" cy="2332990"/>
          </a:xfrm>
          <a:prstGeom prst="rect">
            <a:avLst/>
          </a:prstGeom>
        </p:spPr>
      </p:pic>
      <p:pic>
        <p:nvPicPr>
          <p:cNvPr id="14" name="图片 13" descr="5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2925" y="3858260"/>
            <a:ext cx="380365" cy="789940"/>
          </a:xfrm>
          <a:prstGeom prst="rect">
            <a:avLst/>
          </a:prstGeom>
        </p:spPr>
      </p:pic>
      <p:pic>
        <p:nvPicPr>
          <p:cNvPr id="15" name="图片 14" descr="2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6755" y="5067300"/>
            <a:ext cx="399415" cy="831215"/>
          </a:xfrm>
          <a:prstGeom prst="rect">
            <a:avLst/>
          </a:prstGeom>
        </p:spPr>
      </p:pic>
      <p:pic>
        <p:nvPicPr>
          <p:cNvPr id="16" name="图片 15" descr="1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6925" y="3858260"/>
            <a:ext cx="217170" cy="790575"/>
          </a:xfrm>
          <a:prstGeom prst="rect">
            <a:avLst/>
          </a:prstGeom>
        </p:spPr>
      </p:pic>
      <p:pic>
        <p:nvPicPr>
          <p:cNvPr id="17" name="图片 16" descr="0_副本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6835" y="4076700"/>
            <a:ext cx="386080" cy="7912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148570" y="59702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93704" b="88698"/>
          <a:stretch>
            <a:fillRect/>
          </a:stretch>
        </p:blipFill>
        <p:spPr>
          <a:xfrm>
            <a:off x="565150" y="1544955"/>
            <a:ext cx="763270" cy="8083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32842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读一读，写一写。</a:t>
            </a:r>
            <a:endParaRPr lang="zh-CN" altLang="zh-CN" sz="2800"/>
          </a:p>
        </p:txBody>
      </p:sp>
      <p:pic>
        <p:nvPicPr>
          <p:cNvPr id="6" name="图片 5" descr="读一读，写一写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" y="3016885"/>
            <a:ext cx="10561955" cy="14617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86273"/>
          <a:stretch>
            <a:fillRect/>
          </a:stretch>
        </p:blipFill>
        <p:spPr>
          <a:xfrm>
            <a:off x="785495" y="1645920"/>
            <a:ext cx="579120" cy="647700"/>
          </a:xfrm>
          <a:prstGeom prst="rect">
            <a:avLst/>
          </a:prstGeom>
        </p:spPr>
      </p:pic>
      <p:pic>
        <p:nvPicPr>
          <p:cNvPr id="5" name="图片 4" descr="练一练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28397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涂一涂，写一写。</a:t>
            </a:r>
            <a:endParaRPr lang="zh-CN" altLang="zh-CN" sz="2800"/>
          </a:p>
        </p:txBody>
      </p:sp>
      <p:pic>
        <p:nvPicPr>
          <p:cNvPr id="7" name="图片 6" descr="涂一涂，写一写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15" y="2820670"/>
            <a:ext cx="10826115" cy="2364740"/>
          </a:xfrm>
          <a:prstGeom prst="rect">
            <a:avLst/>
          </a:prstGeom>
        </p:spPr>
      </p:pic>
      <p:pic>
        <p:nvPicPr>
          <p:cNvPr id="8" name="图片 7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365" y="3382010"/>
            <a:ext cx="351120" cy="342000"/>
          </a:xfrm>
          <a:prstGeom prst="rect">
            <a:avLst/>
          </a:prstGeom>
          <a:ln>
            <a:noFill/>
          </a:ln>
        </p:spPr>
      </p:pic>
      <p:pic>
        <p:nvPicPr>
          <p:cNvPr id="9" name="图片 8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00" y="3383280"/>
            <a:ext cx="351120" cy="34200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545" y="3382010"/>
            <a:ext cx="351120" cy="342000"/>
          </a:xfrm>
          <a:prstGeom prst="rect">
            <a:avLst/>
          </a:prstGeom>
        </p:spPr>
      </p:pic>
      <p:pic>
        <p:nvPicPr>
          <p:cNvPr id="11" name="图片 10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210" y="3382010"/>
            <a:ext cx="351120" cy="342000"/>
          </a:xfrm>
          <a:prstGeom prst="rect">
            <a:avLst/>
          </a:prstGeom>
        </p:spPr>
      </p:pic>
      <p:pic>
        <p:nvPicPr>
          <p:cNvPr id="12" name="图片 11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955" y="3383915"/>
            <a:ext cx="351120" cy="342000"/>
          </a:xfrm>
          <a:prstGeom prst="rect">
            <a:avLst/>
          </a:prstGeom>
        </p:spPr>
      </p:pic>
      <p:pic>
        <p:nvPicPr>
          <p:cNvPr id="13" name="图片 12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620" y="3382010"/>
            <a:ext cx="351120" cy="342000"/>
          </a:xfrm>
          <a:prstGeom prst="rect">
            <a:avLst/>
          </a:prstGeom>
        </p:spPr>
      </p:pic>
      <p:pic>
        <p:nvPicPr>
          <p:cNvPr id="14" name="图片 13" descr="蓝圈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635" y="3382010"/>
            <a:ext cx="351120" cy="342000"/>
          </a:xfrm>
          <a:prstGeom prst="rect">
            <a:avLst/>
          </a:prstGeom>
        </p:spPr>
      </p:pic>
      <p:pic>
        <p:nvPicPr>
          <p:cNvPr id="15" name="图片 14" descr="4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9990" y="3992245"/>
            <a:ext cx="363220" cy="746125"/>
          </a:xfrm>
          <a:prstGeom prst="rect">
            <a:avLst/>
          </a:prstGeom>
        </p:spPr>
      </p:pic>
      <p:pic>
        <p:nvPicPr>
          <p:cNvPr id="16" name="图片 15" descr="0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8745" y="3992245"/>
            <a:ext cx="363855" cy="74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8397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看尺子，填一填。</a:t>
            </a:r>
            <a:endParaRPr lang="zh-CN" altLang="zh-CN" sz="2800"/>
          </a:p>
        </p:txBody>
      </p:sp>
      <p:pic>
        <p:nvPicPr>
          <p:cNvPr id="6" name="图片 5" descr="练一练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" y="1775460"/>
            <a:ext cx="460375" cy="382270"/>
          </a:xfrm>
          <a:prstGeom prst="rect">
            <a:avLst/>
          </a:prstGeom>
        </p:spPr>
      </p:pic>
      <p:pic>
        <p:nvPicPr>
          <p:cNvPr id="7" name="图片 6" descr="尺子，填一填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90" y="2995295"/>
            <a:ext cx="10117455" cy="16408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26515" y="3382010"/>
            <a:ext cx="640715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</a:rPr>
              <a:t>0</a:t>
            </a:r>
            <a:endParaRPr lang="en-US" altLang="zh-CN" sz="5400">
              <a:solidFill>
                <a:srgbClr val="7030A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71640" y="3387090"/>
            <a:ext cx="640715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</a:rPr>
              <a:t>5</a:t>
            </a:r>
            <a:endParaRPr lang="en-US" altLang="zh-CN" sz="54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commondata" val="eyJoZGlkIjoiMzg5NDUyZTcyMTU0NzM4NWFjZTRhZTBkNjM1M2Q1MTAifQ=="/>
  <p:tag name="COMMONDATA" val="eyJoZGlkIjoiMjE4MjhlOWRhZGFiNWRkNmM2MTZjNTIzOTdlYzUyN2IifQ=="/>
  <p:tag name="KSO_WPP_MARK_KEY" val="cc7686d4-157e-44d2-9f5f-c6aa59f06f5f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WPS 演示</Application>
  <PresentationFormat>宽屏</PresentationFormat>
  <Paragraphs>24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宋体</vt:lpstr>
      <vt:lpstr>Wingdings</vt:lpstr>
      <vt:lpstr>Wingdings</vt:lpstr>
      <vt:lpstr>方正大标宋简体</vt:lpstr>
      <vt:lpstr>思源宋体 Heavy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郑雪</cp:lastModifiedBy>
  <cp:revision>223</cp:revision>
  <dcterms:created xsi:type="dcterms:W3CDTF">2019-06-19T02:08:00Z</dcterms:created>
  <dcterms:modified xsi:type="dcterms:W3CDTF">2024-08-22T12:37:06Z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2662CA50907F4E0B8FED9555BE2E9692_13</vt:lpwstr>
  </property>
</Properties>
</file>