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handoutMasters/handoutMaster1.xml" ContentType="application/vnd.openxmlformats-officedocument.presentationml.handoutMaster+xml"/>
  <Override PartName="/ppt/media/image2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14"/>
  </p:handoutMasterIdLst>
  <p:sldIdLst>
    <p:sldId id="294" r:id="rId3"/>
    <p:sldId id="288" r:id="rId5"/>
    <p:sldId id="314" r:id="rId6"/>
    <p:sldId id="317" r:id="rId7"/>
    <p:sldId id="318" r:id="rId8"/>
    <p:sldId id="330" r:id="rId9"/>
    <p:sldId id="326" r:id="rId10"/>
    <p:sldId id="325" r:id="rId11"/>
    <p:sldId id="323" r:id="rId12"/>
    <p:sldId id="289" r:id="rId13"/>
  </p:sldIdLst>
  <p:sldSz cx="12192000" cy="6858000"/>
  <p:notesSz cx="6858000" cy="9144000"/>
  <p:embeddedFontLst>
    <p:embeddedFont>
      <p:font typeface="方正大标宋简体" panose="02000000000000000000" charset="-122"/>
      <p:regular r:id="rId18"/>
    </p:embeddedFont>
    <p:embeddedFont>
      <p:font typeface="微软雅黑" panose="020B0503020204020204" charset="-122"/>
      <p:regular r:id="rId19"/>
    </p:embeddedFont>
    <p:embeddedFont>
      <p:font typeface="Calibri" panose="020F0502020204030204" charset="0"/>
      <p:regular r:id="rId20"/>
      <p:bold r:id="rId21"/>
      <p:italic r:id="rId22"/>
      <p:boldItalic r:id="rId23"/>
    </p:embeddedFont>
  </p:embeddedFontLst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6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ECF5"/>
    <a:srgbClr val="FBEAC9"/>
    <a:srgbClr val="FAE8D9"/>
    <a:srgbClr val="DBEDF1"/>
    <a:srgbClr val="7FBB4D"/>
    <a:srgbClr val="B1D901"/>
    <a:srgbClr val="FFFFFF"/>
    <a:srgbClr val="FDF2D4"/>
    <a:srgbClr val="F8D33A"/>
    <a:srgbClr val="15B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59"/>
        <p:guide pos="369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gs" Target="tags/tag124.xml"/><Relationship Id="rId23" Type="http://schemas.openxmlformats.org/officeDocument/2006/relationships/font" Target="fonts/font6.fntdata"/><Relationship Id="rId22" Type="http://schemas.openxmlformats.org/officeDocument/2006/relationships/font" Target="fonts/font5.fntdata"/><Relationship Id="rId21" Type="http://schemas.openxmlformats.org/officeDocument/2006/relationships/font" Target="fonts/font4.fntdata"/><Relationship Id="rId20" Type="http://schemas.openxmlformats.org/officeDocument/2006/relationships/font" Target="fonts/font3.fntdata"/><Relationship Id="rId2" Type="http://schemas.openxmlformats.org/officeDocument/2006/relationships/theme" Target="theme/theme1.xml"/><Relationship Id="rId19" Type="http://schemas.openxmlformats.org/officeDocument/2006/relationships/font" Target="fonts/font2.fntdata"/><Relationship Id="rId18" Type="http://schemas.openxmlformats.org/officeDocument/2006/relationships/font" Target="fonts/font1.fntdata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课题页，时长</a:t>
            </a:r>
            <a:r>
              <a:rPr lang="en-US" altLang="zh-CN" dirty="0"/>
              <a:t>3-4</a:t>
            </a:r>
            <a:r>
              <a:rPr lang="zh-CN" altLang="en-US" dirty="0"/>
              <a:t>秒左右，如果是本课的试一试，则在课题后面加上“试一试”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E526D-6177-4680-9543-72F7FA3155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tags" Target="../tags/tag62.xml"/><Relationship Id="rId21" Type="http://schemas.openxmlformats.org/officeDocument/2006/relationships/image" Target="../media/image5.png"/><Relationship Id="rId20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3.png"/><Relationship Id="rId18" Type="http://schemas.openxmlformats.org/officeDocument/2006/relationships/image" Target="../media/image2.svg"/><Relationship Id="rId17" Type="http://schemas.openxmlformats.org/officeDocument/2006/relationships/image" Target="../media/image1.png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27" name="组合 26"/>
          <p:cNvGrpSpPr/>
          <p:nvPr userDrawn="1"/>
        </p:nvGrpSpPr>
        <p:grpSpPr>
          <a:xfrm rot="0">
            <a:off x="711200" y="5958205"/>
            <a:ext cx="10846435" cy="375285"/>
            <a:chOff x="1680" y="14940"/>
            <a:chExt cx="25620" cy="941"/>
          </a:xfrm>
        </p:grpSpPr>
        <p:sp>
          <p:nvSpPr>
            <p:cNvPr id="16" name="Freeform 16"/>
            <p:cNvSpPr/>
            <p:nvPr/>
          </p:nvSpPr>
          <p:spPr>
            <a:xfrm rot="5400000" flipH="1">
              <a:off x="3778" y="12841"/>
              <a:ext cx="941" cy="5138"/>
            </a:xfrm>
            <a:custGeom>
              <a:avLst/>
              <a:gdLst/>
              <a:ahLst/>
              <a:cxnLst/>
              <a:rect l="l" t="t" r="r" b="b"/>
              <a:pathLst>
                <a:path w="597759" h="3262768">
                  <a:moveTo>
                    <a:pt x="597759" y="0"/>
                  </a:moveTo>
                  <a:lnTo>
                    <a:pt x="0" y="0"/>
                  </a:lnTo>
                  <a:lnTo>
                    <a:pt x="0" y="3262768"/>
                  </a:lnTo>
                  <a:lnTo>
                    <a:pt x="597759" y="3262768"/>
                  </a:lnTo>
                  <a:lnTo>
                    <a:pt x="597759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25458" y="15151"/>
              <a:ext cx="1842" cy="465"/>
            </a:xfrm>
            <a:custGeom>
              <a:avLst/>
              <a:gdLst/>
              <a:ahLst/>
              <a:cxnLst/>
              <a:rect l="l" t="t" r="r" b="b"/>
              <a:pathLst>
                <a:path w="1169381" h="295534">
                  <a:moveTo>
                    <a:pt x="0" y="0"/>
                  </a:moveTo>
                  <a:lnTo>
                    <a:pt x="1169381" y="0"/>
                  </a:lnTo>
                  <a:lnTo>
                    <a:pt x="1169381" y="295534"/>
                  </a:lnTo>
                  <a:lnTo>
                    <a:pt x="0" y="2955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7" name="图片 6" descr="有logo图片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  <p:custDataLst>
      <p:tags r:id="rId2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tags" Target="../tags/tag67.xml"/><Relationship Id="rId7" Type="http://schemas.openxmlformats.org/officeDocument/2006/relationships/image" Target="../media/image8.png"/><Relationship Id="rId6" Type="http://schemas.openxmlformats.org/officeDocument/2006/relationships/tags" Target="../tags/tag66.xml"/><Relationship Id="rId5" Type="http://schemas.openxmlformats.org/officeDocument/2006/relationships/image" Target="../media/image7.png"/><Relationship Id="rId4" Type="http://schemas.openxmlformats.org/officeDocument/2006/relationships/tags" Target="../tags/tag65.xml"/><Relationship Id="rId3" Type="http://schemas.openxmlformats.org/officeDocument/2006/relationships/image" Target="../media/image6.png"/><Relationship Id="rId2" Type="http://schemas.openxmlformats.org/officeDocument/2006/relationships/tags" Target="../tags/tag64.xml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0.png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Relationship Id="rId3" Type="http://schemas.openxmlformats.org/officeDocument/2006/relationships/tags" Target="../tags/tag69.xml"/><Relationship Id="rId21" Type="http://schemas.openxmlformats.org/officeDocument/2006/relationships/slideLayout" Target="../slideLayouts/slideLayout2.xml"/><Relationship Id="rId20" Type="http://schemas.openxmlformats.org/officeDocument/2006/relationships/image" Target="../media/image25.png"/><Relationship Id="rId2" Type="http://schemas.openxmlformats.org/officeDocument/2006/relationships/image" Target="../media/image12.png"/><Relationship Id="rId19" Type="http://schemas.openxmlformats.org/officeDocument/2006/relationships/image" Target="../media/image24.png"/><Relationship Id="rId18" Type="http://schemas.openxmlformats.org/officeDocument/2006/relationships/tags" Target="../tags/tag72.xml"/><Relationship Id="rId17" Type="http://schemas.openxmlformats.org/officeDocument/2006/relationships/tags" Target="../tags/tag71.xml"/><Relationship Id="rId16" Type="http://schemas.openxmlformats.org/officeDocument/2006/relationships/tags" Target="../tags/tag70.xml"/><Relationship Id="rId15" Type="http://schemas.openxmlformats.org/officeDocument/2006/relationships/image" Target="../media/image23.png"/><Relationship Id="rId14" Type="http://schemas.openxmlformats.org/officeDocument/2006/relationships/image" Target="../media/image22.png"/><Relationship Id="rId13" Type="http://schemas.openxmlformats.org/officeDocument/2006/relationships/image" Target="../media/image21.png"/><Relationship Id="rId12" Type="http://schemas.openxmlformats.org/officeDocument/2006/relationships/image" Target="../media/image20.png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1" Type="http://schemas.openxmlformats.org/officeDocument/2006/relationships/tags" Target="../tags/tag68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Relationship Id="rId30" Type="http://schemas.openxmlformats.org/officeDocument/2006/relationships/slideLayout" Target="../slideLayouts/slideLayout2.xml"/><Relationship Id="rId3" Type="http://schemas.openxmlformats.org/officeDocument/2006/relationships/tags" Target="../tags/tag74.xml"/><Relationship Id="rId29" Type="http://schemas.openxmlformats.org/officeDocument/2006/relationships/image" Target="../media/image15.png"/><Relationship Id="rId28" Type="http://schemas.openxmlformats.org/officeDocument/2006/relationships/image" Target="../media/image18.png"/><Relationship Id="rId27" Type="http://schemas.openxmlformats.org/officeDocument/2006/relationships/image" Target="../media/image16.png"/><Relationship Id="rId26" Type="http://schemas.openxmlformats.org/officeDocument/2006/relationships/image" Target="../media/image13.png"/><Relationship Id="rId25" Type="http://schemas.openxmlformats.org/officeDocument/2006/relationships/image" Target="../media/image25.png"/><Relationship Id="rId24" Type="http://schemas.openxmlformats.org/officeDocument/2006/relationships/image" Target="../media/image30.png"/><Relationship Id="rId23" Type="http://schemas.openxmlformats.org/officeDocument/2006/relationships/tags" Target="../tags/tag81.xml"/><Relationship Id="rId22" Type="http://schemas.openxmlformats.org/officeDocument/2006/relationships/image" Target="../media/image29.png"/><Relationship Id="rId21" Type="http://schemas.openxmlformats.org/officeDocument/2006/relationships/tags" Target="../tags/tag80.xml"/><Relationship Id="rId20" Type="http://schemas.openxmlformats.org/officeDocument/2006/relationships/image" Target="../media/image28.png"/><Relationship Id="rId2" Type="http://schemas.openxmlformats.org/officeDocument/2006/relationships/image" Target="../media/image12.png"/><Relationship Id="rId19" Type="http://schemas.openxmlformats.org/officeDocument/2006/relationships/tags" Target="../tags/tag79.xml"/><Relationship Id="rId18" Type="http://schemas.openxmlformats.org/officeDocument/2006/relationships/image" Target="../media/image27.png"/><Relationship Id="rId17" Type="http://schemas.openxmlformats.org/officeDocument/2006/relationships/tags" Target="../tags/tag78.xml"/><Relationship Id="rId16" Type="http://schemas.openxmlformats.org/officeDocument/2006/relationships/image" Target="../media/image26.png"/><Relationship Id="rId15" Type="http://schemas.openxmlformats.org/officeDocument/2006/relationships/tags" Target="../tags/tag77.xml"/><Relationship Id="rId14" Type="http://schemas.openxmlformats.org/officeDocument/2006/relationships/image" Target="../media/image24.png"/><Relationship Id="rId13" Type="http://schemas.openxmlformats.org/officeDocument/2006/relationships/tags" Target="../tags/tag76.xml"/><Relationship Id="rId12" Type="http://schemas.openxmlformats.org/officeDocument/2006/relationships/tags" Target="../tags/tag75.xml"/><Relationship Id="rId11" Type="http://schemas.openxmlformats.org/officeDocument/2006/relationships/image" Target="../media/image23.png"/><Relationship Id="rId10" Type="http://schemas.openxmlformats.org/officeDocument/2006/relationships/image" Target="../media/image22.png"/><Relationship Id="rId1" Type="http://schemas.openxmlformats.org/officeDocument/2006/relationships/tags" Target="../tags/tag73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openxmlformats.org/officeDocument/2006/relationships/image" Target="../media/image35.png"/><Relationship Id="rId7" Type="http://schemas.openxmlformats.org/officeDocument/2006/relationships/image" Target="../media/image34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5" Type="http://schemas.openxmlformats.org/officeDocument/2006/relationships/slideLayout" Target="../slideLayouts/slideLayout2.xml"/><Relationship Id="rId34" Type="http://schemas.openxmlformats.org/officeDocument/2006/relationships/image" Target="../media/image18.png"/><Relationship Id="rId33" Type="http://schemas.openxmlformats.org/officeDocument/2006/relationships/image" Target="../media/image17.png"/><Relationship Id="rId32" Type="http://schemas.openxmlformats.org/officeDocument/2006/relationships/image" Target="../media/image16.png"/><Relationship Id="rId31" Type="http://schemas.openxmlformats.org/officeDocument/2006/relationships/image" Target="../media/image15.png"/><Relationship Id="rId30" Type="http://schemas.openxmlformats.org/officeDocument/2006/relationships/image" Target="../media/image14.png"/><Relationship Id="rId3" Type="http://schemas.openxmlformats.org/officeDocument/2006/relationships/image" Target="../media/image12.png"/><Relationship Id="rId29" Type="http://schemas.openxmlformats.org/officeDocument/2006/relationships/image" Target="../media/image22.png"/><Relationship Id="rId28" Type="http://schemas.openxmlformats.org/officeDocument/2006/relationships/image" Target="../media/image21.png"/><Relationship Id="rId27" Type="http://schemas.openxmlformats.org/officeDocument/2006/relationships/image" Target="../media/image20.png"/><Relationship Id="rId26" Type="http://schemas.openxmlformats.org/officeDocument/2006/relationships/image" Target="../media/image19.png"/><Relationship Id="rId25" Type="http://schemas.openxmlformats.org/officeDocument/2006/relationships/tags" Target="../tags/tag86.xml"/><Relationship Id="rId24" Type="http://schemas.openxmlformats.org/officeDocument/2006/relationships/tags" Target="../tags/tag85.xml"/><Relationship Id="rId23" Type="http://schemas.openxmlformats.org/officeDocument/2006/relationships/image" Target="../media/image23.png"/><Relationship Id="rId22" Type="http://schemas.openxmlformats.org/officeDocument/2006/relationships/tags" Target="../tags/tag84.xml"/><Relationship Id="rId21" Type="http://schemas.openxmlformats.org/officeDocument/2006/relationships/image" Target="../media/image25.png"/><Relationship Id="rId20" Type="http://schemas.openxmlformats.org/officeDocument/2006/relationships/image" Target="../media/image13.png"/><Relationship Id="rId2" Type="http://schemas.openxmlformats.org/officeDocument/2006/relationships/tags" Target="../tags/tag83.xml"/><Relationship Id="rId19" Type="http://schemas.openxmlformats.org/officeDocument/2006/relationships/image" Target="../media/image46.png"/><Relationship Id="rId18" Type="http://schemas.openxmlformats.org/officeDocument/2006/relationships/image" Target="../media/image45.png"/><Relationship Id="rId17" Type="http://schemas.openxmlformats.org/officeDocument/2006/relationships/image" Target="../media/image44.png"/><Relationship Id="rId16" Type="http://schemas.openxmlformats.org/officeDocument/2006/relationships/image" Target="../media/image43.png"/><Relationship Id="rId15" Type="http://schemas.openxmlformats.org/officeDocument/2006/relationships/image" Target="../media/image42.png"/><Relationship Id="rId14" Type="http://schemas.openxmlformats.org/officeDocument/2006/relationships/image" Target="../media/image41.png"/><Relationship Id="rId13" Type="http://schemas.openxmlformats.org/officeDocument/2006/relationships/image" Target="../media/image40.png"/><Relationship Id="rId12" Type="http://schemas.openxmlformats.org/officeDocument/2006/relationships/image" Target="../media/image39.png"/><Relationship Id="rId11" Type="http://schemas.openxmlformats.org/officeDocument/2006/relationships/image" Target="../media/image38.png"/><Relationship Id="rId10" Type="http://schemas.openxmlformats.org/officeDocument/2006/relationships/image" Target="../media/image37.png"/><Relationship Id="rId1" Type="http://schemas.openxmlformats.org/officeDocument/2006/relationships/tags" Target="../tags/tag8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image" Target="../media/image50.png"/><Relationship Id="rId7" Type="http://schemas.openxmlformats.org/officeDocument/2006/relationships/tags" Target="../tags/tag89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12.png"/><Relationship Id="rId37" Type="http://schemas.openxmlformats.org/officeDocument/2006/relationships/notesSlide" Target="../notesSlides/notesSlide2.xml"/><Relationship Id="rId36" Type="http://schemas.openxmlformats.org/officeDocument/2006/relationships/slideLayout" Target="../slideLayouts/slideLayout2.xml"/><Relationship Id="rId35" Type="http://schemas.openxmlformats.org/officeDocument/2006/relationships/tags" Target="../tags/tag108.xml"/><Relationship Id="rId34" Type="http://schemas.openxmlformats.org/officeDocument/2006/relationships/tags" Target="../tags/tag107.xml"/><Relationship Id="rId33" Type="http://schemas.openxmlformats.org/officeDocument/2006/relationships/tags" Target="../tags/tag106.xml"/><Relationship Id="rId32" Type="http://schemas.openxmlformats.org/officeDocument/2006/relationships/image" Target="../media/image58.png"/><Relationship Id="rId31" Type="http://schemas.openxmlformats.org/officeDocument/2006/relationships/tags" Target="../tags/tag105.xml"/><Relationship Id="rId30" Type="http://schemas.openxmlformats.org/officeDocument/2006/relationships/image" Target="../media/image57.png"/><Relationship Id="rId3" Type="http://schemas.openxmlformats.org/officeDocument/2006/relationships/tags" Target="../tags/tag88.xml"/><Relationship Id="rId29" Type="http://schemas.openxmlformats.org/officeDocument/2006/relationships/tags" Target="../tags/tag104.xml"/><Relationship Id="rId28" Type="http://schemas.openxmlformats.org/officeDocument/2006/relationships/image" Target="../media/image56.png"/><Relationship Id="rId27" Type="http://schemas.openxmlformats.org/officeDocument/2006/relationships/tags" Target="../tags/tag103.xml"/><Relationship Id="rId26" Type="http://schemas.openxmlformats.org/officeDocument/2006/relationships/tags" Target="../tags/tag102.xml"/><Relationship Id="rId25" Type="http://schemas.openxmlformats.org/officeDocument/2006/relationships/image" Target="../media/image55.png"/><Relationship Id="rId24" Type="http://schemas.openxmlformats.org/officeDocument/2006/relationships/tags" Target="../tags/tag101.xml"/><Relationship Id="rId23" Type="http://schemas.openxmlformats.org/officeDocument/2006/relationships/tags" Target="../tags/tag100.xml"/><Relationship Id="rId22" Type="http://schemas.openxmlformats.org/officeDocument/2006/relationships/tags" Target="../tags/tag99.xml"/><Relationship Id="rId21" Type="http://schemas.openxmlformats.org/officeDocument/2006/relationships/tags" Target="../tags/tag98.xml"/><Relationship Id="rId20" Type="http://schemas.openxmlformats.org/officeDocument/2006/relationships/image" Target="../media/image54.png"/><Relationship Id="rId2" Type="http://schemas.openxmlformats.org/officeDocument/2006/relationships/tags" Target="../tags/tag87.xml"/><Relationship Id="rId19" Type="http://schemas.openxmlformats.org/officeDocument/2006/relationships/tags" Target="../tags/tag97.xml"/><Relationship Id="rId18" Type="http://schemas.openxmlformats.org/officeDocument/2006/relationships/tags" Target="../tags/tag96.xml"/><Relationship Id="rId17" Type="http://schemas.openxmlformats.org/officeDocument/2006/relationships/tags" Target="../tags/tag95.xml"/><Relationship Id="rId16" Type="http://schemas.openxmlformats.org/officeDocument/2006/relationships/tags" Target="../tags/tag94.xml"/><Relationship Id="rId15" Type="http://schemas.openxmlformats.org/officeDocument/2006/relationships/image" Target="../media/image53.png"/><Relationship Id="rId14" Type="http://schemas.openxmlformats.org/officeDocument/2006/relationships/tags" Target="../tags/tag93.xml"/><Relationship Id="rId13" Type="http://schemas.openxmlformats.org/officeDocument/2006/relationships/image" Target="../media/image52.png"/><Relationship Id="rId12" Type="http://schemas.openxmlformats.org/officeDocument/2006/relationships/image" Target="../media/image51.png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58.png"/><Relationship Id="rId8" Type="http://schemas.openxmlformats.org/officeDocument/2006/relationships/image" Target="../media/image52.png"/><Relationship Id="rId7" Type="http://schemas.openxmlformats.org/officeDocument/2006/relationships/image" Target="../media/image55.png"/><Relationship Id="rId6" Type="http://schemas.openxmlformats.org/officeDocument/2006/relationships/image" Target="../media/image61.png"/><Relationship Id="rId5" Type="http://schemas.openxmlformats.org/officeDocument/2006/relationships/tags" Target="../tags/tag111.xml"/><Relationship Id="rId4" Type="http://schemas.openxmlformats.org/officeDocument/2006/relationships/image" Target="../media/image60.png"/><Relationship Id="rId3" Type="http://schemas.openxmlformats.org/officeDocument/2006/relationships/tags" Target="../tags/tag110.xml"/><Relationship Id="rId2" Type="http://schemas.openxmlformats.org/officeDocument/2006/relationships/image" Target="../media/image59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53.png"/><Relationship Id="rId1" Type="http://schemas.openxmlformats.org/officeDocument/2006/relationships/tags" Target="../tags/tag109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65.png"/><Relationship Id="rId7" Type="http://schemas.openxmlformats.org/officeDocument/2006/relationships/image" Target="../media/image64.png"/><Relationship Id="rId6" Type="http://schemas.openxmlformats.org/officeDocument/2006/relationships/image" Target="../media/image63.png"/><Relationship Id="rId5" Type="http://schemas.openxmlformats.org/officeDocument/2006/relationships/tags" Target="../tags/tag114.xml"/><Relationship Id="rId4" Type="http://schemas.openxmlformats.org/officeDocument/2006/relationships/image" Target="../media/image62.png"/><Relationship Id="rId3" Type="http://schemas.openxmlformats.org/officeDocument/2006/relationships/tags" Target="../tags/tag113.xml"/><Relationship Id="rId2" Type="http://schemas.openxmlformats.org/officeDocument/2006/relationships/image" Target="../media/image59.png"/><Relationship Id="rId1" Type="http://schemas.openxmlformats.org/officeDocument/2006/relationships/tags" Target="../tags/tag11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19.xml"/><Relationship Id="rId8" Type="http://schemas.openxmlformats.org/officeDocument/2006/relationships/tags" Target="../tags/tag118.xml"/><Relationship Id="rId7" Type="http://schemas.openxmlformats.org/officeDocument/2006/relationships/image" Target="../media/image68.png"/><Relationship Id="rId6" Type="http://schemas.openxmlformats.org/officeDocument/2006/relationships/image" Target="../media/image67.png"/><Relationship Id="rId5" Type="http://schemas.openxmlformats.org/officeDocument/2006/relationships/tags" Target="../tags/tag117.xml"/><Relationship Id="rId4" Type="http://schemas.openxmlformats.org/officeDocument/2006/relationships/image" Target="../media/image59.png"/><Relationship Id="rId3" Type="http://schemas.openxmlformats.org/officeDocument/2006/relationships/tags" Target="../tags/tag116.xml"/><Relationship Id="rId2" Type="http://schemas.openxmlformats.org/officeDocument/2006/relationships/image" Target="../media/image66.png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122.xml"/><Relationship Id="rId11" Type="http://schemas.openxmlformats.org/officeDocument/2006/relationships/tags" Target="../tags/tag121.xml"/><Relationship Id="rId10" Type="http://schemas.openxmlformats.org/officeDocument/2006/relationships/tags" Target="../tags/tag120.xml"/><Relationship Id="rId1" Type="http://schemas.openxmlformats.org/officeDocument/2006/relationships/tags" Target="../tags/tag1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242060" y="2367915"/>
            <a:ext cx="2052955" cy="110680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6600" spc="189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思源宋体 Heavy" panose="02020900000000000000" charset="-122"/>
              </a:rPr>
              <a:t>玩具</a:t>
            </a:r>
            <a:endParaRPr lang="zh-CN" altLang="en-US" sz="6600" spc="189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思源宋体 Heavy" panose="02020900000000000000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 rot="0">
            <a:off x="5678170" y="4602480"/>
            <a:ext cx="3462020" cy="1581785"/>
            <a:chOff x="11344" y="7316"/>
            <a:chExt cx="5452" cy="2491"/>
          </a:xfrm>
        </p:grpSpPr>
        <p:pic>
          <p:nvPicPr>
            <p:cNvPr id="12" name="图片 11" descr="一上笑笑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5272" y="7349"/>
              <a:ext cx="1524" cy="2458"/>
            </a:xfrm>
            <a:prstGeom prst="rect">
              <a:avLst/>
            </a:prstGeom>
          </p:spPr>
        </p:pic>
        <p:pic>
          <p:nvPicPr>
            <p:cNvPr id="13" name="图片 12" descr="一上奇思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3967" y="7349"/>
              <a:ext cx="1421" cy="2431"/>
            </a:xfrm>
            <a:prstGeom prst="rect">
              <a:avLst/>
            </a:prstGeom>
          </p:spPr>
        </p:pic>
        <p:pic>
          <p:nvPicPr>
            <p:cNvPr id="15" name="图片 14" descr="一上妙想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 flipH="1">
              <a:off x="12771" y="7384"/>
              <a:ext cx="1441" cy="2423"/>
            </a:xfrm>
            <a:prstGeom prst="rect">
              <a:avLst/>
            </a:prstGeom>
          </p:spPr>
        </p:pic>
        <p:pic>
          <p:nvPicPr>
            <p:cNvPr id="18" name="图片 17" descr="一上淘气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1344" y="7316"/>
              <a:ext cx="1427" cy="2491"/>
            </a:xfrm>
            <a:prstGeom prst="rect">
              <a:avLst/>
            </a:prstGeom>
          </p:spPr>
        </p:pic>
      </p:grpSp>
      <p:sp>
        <p:nvSpPr>
          <p:cNvPr id="22" name="TextBox 22"/>
          <p:cNvSpPr txBox="1"/>
          <p:nvPr/>
        </p:nvSpPr>
        <p:spPr>
          <a:xfrm>
            <a:off x="1325880" y="759460"/>
            <a:ext cx="9754870" cy="1220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一年级上册  第一单元  生活中的数 </a:t>
            </a:r>
            <a:endParaRPr lang="zh-CN" altLang="en-US" sz="3200" b="1" dirty="0">
              <a:solidFill>
                <a:srgbClr val="62A83A"/>
              </a:solidFill>
              <a:effectLst/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</a:endParaRPr>
          </a:p>
          <a:p>
            <a:pPr algn="l">
              <a:lnSpc>
                <a:spcPts val="4760"/>
              </a:lnSpc>
            </a:pPr>
            <a:endParaRPr lang="zh-CN" altLang="en-US" sz="3200" b="1" dirty="0">
              <a:solidFill>
                <a:srgbClr val="62A83A"/>
              </a:solidFill>
              <a:effectLst/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sp>
        <p:nvSpPr>
          <p:cNvPr id="16" name="Freeform 3"/>
          <p:cNvSpPr/>
          <p:nvPr/>
        </p:nvSpPr>
        <p:spPr>
          <a:xfrm flipH="1">
            <a:off x="7835900" y="1038225"/>
            <a:ext cx="3310890" cy="5224145"/>
          </a:xfrm>
          <a:custGeom>
            <a:avLst/>
            <a:gdLst/>
            <a:ahLst/>
            <a:cxnLst/>
            <a:rect l="l" t="t" r="r" b="b"/>
            <a:pathLst>
              <a:path w="3331507" h="5896473">
                <a:moveTo>
                  <a:pt x="3331507" y="0"/>
                </a:moveTo>
                <a:lnTo>
                  <a:pt x="0" y="0"/>
                </a:lnTo>
                <a:lnTo>
                  <a:pt x="0" y="5896472"/>
                </a:lnTo>
                <a:lnTo>
                  <a:pt x="3331507" y="5896472"/>
                </a:lnTo>
                <a:lnTo>
                  <a:pt x="3331507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WordArt 15"/>
          <p:cNvSpPr>
            <a:spLocks noTextEdit="1"/>
          </p:cNvSpPr>
          <p:nvPr>
            <p:custDataLst>
              <p:tags r:id="rId1"/>
            </p:custDataLst>
          </p:nvPr>
        </p:nvSpPr>
        <p:spPr>
          <a:xfrm>
            <a:off x="2501265" y="2590800"/>
            <a:ext cx="7572375" cy="167703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lang="zh-CN" altLang="en-US" sz="3600" b="1">
                <a:solidFill>
                  <a:schemeClr val="accent4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你学到了什么？</a:t>
            </a:r>
            <a:endParaRPr lang="zh-CN" altLang="en-US" sz="3600" b="1">
              <a:solidFill>
                <a:schemeClr val="accent4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主题图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085" y="876300"/>
            <a:ext cx="11375390" cy="50526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" name="图片 24" descr="点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3260" y="525145"/>
            <a:ext cx="432000" cy="432000"/>
          </a:xfrm>
          <a:prstGeom prst="rect">
            <a:avLst/>
          </a:prstGeom>
        </p:spPr>
      </p:pic>
      <p:sp>
        <p:nvSpPr>
          <p:cNvPr id="24" name="文本框 23"/>
          <p:cNvSpPr txBox="1"/>
          <p:nvPr>
            <p:custDataLst>
              <p:tags r:id="rId3"/>
            </p:custDataLst>
          </p:nvPr>
        </p:nvSpPr>
        <p:spPr>
          <a:xfrm>
            <a:off x="1120140" y="466725"/>
            <a:ext cx="3286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数一数，说一说。</a:t>
            </a:r>
            <a:endParaRPr lang="zh-CN" altLang="en-US" sz="2800"/>
          </a:p>
        </p:txBody>
      </p:sp>
      <p:pic>
        <p:nvPicPr>
          <p:cNvPr id="5" name="图片 4" descr="主题图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0050" y="466725"/>
            <a:ext cx="8245475" cy="3330575"/>
          </a:xfrm>
          <a:prstGeom prst="rect">
            <a:avLst/>
          </a:prstGeom>
        </p:spPr>
      </p:pic>
      <p:pic>
        <p:nvPicPr>
          <p:cNvPr id="6" name="图片 5" descr="飞机1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9395" y="1629410"/>
            <a:ext cx="1116330" cy="496570"/>
          </a:xfrm>
          <a:prstGeom prst="rect">
            <a:avLst/>
          </a:prstGeom>
        </p:spPr>
      </p:pic>
      <p:pic>
        <p:nvPicPr>
          <p:cNvPr id="8" name="图片 7" descr="恐龙1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4660" y="1868805"/>
            <a:ext cx="450215" cy="541655"/>
          </a:xfrm>
          <a:prstGeom prst="rect">
            <a:avLst/>
          </a:prstGeom>
        </p:spPr>
      </p:pic>
      <p:pic>
        <p:nvPicPr>
          <p:cNvPr id="9" name="图片 8" descr="恐龙2_副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7575" y="2157095"/>
            <a:ext cx="605155" cy="581660"/>
          </a:xfrm>
          <a:prstGeom prst="rect">
            <a:avLst/>
          </a:prstGeom>
        </p:spPr>
      </p:pic>
      <p:pic>
        <p:nvPicPr>
          <p:cNvPr id="10" name="图片 9" descr="恐龙3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9620" y="1852930"/>
            <a:ext cx="788035" cy="344170"/>
          </a:xfrm>
          <a:prstGeom prst="rect">
            <a:avLst/>
          </a:prstGeom>
        </p:spPr>
      </p:pic>
      <p:pic>
        <p:nvPicPr>
          <p:cNvPr id="11" name="图片 10" descr="恐龙4_副本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71945" y="1043305"/>
            <a:ext cx="591185" cy="673735"/>
          </a:xfrm>
          <a:prstGeom prst="rect">
            <a:avLst/>
          </a:prstGeom>
        </p:spPr>
      </p:pic>
      <p:pic>
        <p:nvPicPr>
          <p:cNvPr id="12" name="图片 11" descr="恐龙5_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21990" y="2506980"/>
            <a:ext cx="723265" cy="335915"/>
          </a:xfrm>
          <a:prstGeom prst="rect">
            <a:avLst/>
          </a:prstGeom>
        </p:spPr>
      </p:pic>
      <p:pic>
        <p:nvPicPr>
          <p:cNvPr id="13" name="图片 12" descr="汽车1_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55030" y="2854325"/>
            <a:ext cx="1165225" cy="534035"/>
          </a:xfrm>
          <a:prstGeom prst="rect">
            <a:avLst/>
          </a:prstGeom>
        </p:spPr>
      </p:pic>
      <p:pic>
        <p:nvPicPr>
          <p:cNvPr id="14" name="图片 13" descr="汽车2_副本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62705" y="2696210"/>
            <a:ext cx="982980" cy="619760"/>
          </a:xfrm>
          <a:prstGeom prst="rect">
            <a:avLst/>
          </a:prstGeom>
        </p:spPr>
      </p:pic>
      <p:pic>
        <p:nvPicPr>
          <p:cNvPr id="15" name="图片 14" descr="汽车3_副本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48480" y="1750695"/>
            <a:ext cx="1017270" cy="598170"/>
          </a:xfrm>
          <a:prstGeom prst="rect">
            <a:avLst/>
          </a:prstGeom>
        </p:spPr>
      </p:pic>
      <p:pic>
        <p:nvPicPr>
          <p:cNvPr id="16" name="图片 15" descr="汽车4_副本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29320" y="2298700"/>
            <a:ext cx="913765" cy="659130"/>
          </a:xfrm>
          <a:prstGeom prst="rect">
            <a:avLst/>
          </a:prstGeom>
        </p:spPr>
      </p:pic>
      <p:pic>
        <p:nvPicPr>
          <p:cNvPr id="17" name="图片 16" descr="球_副本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18375" y="2766060"/>
            <a:ext cx="576580" cy="546100"/>
          </a:xfrm>
          <a:prstGeom prst="rect">
            <a:avLst/>
          </a:prstGeom>
        </p:spPr>
      </p:pic>
      <p:pic>
        <p:nvPicPr>
          <p:cNvPr id="18" name="图片 17" descr="球_副本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8300085" y="1587500"/>
            <a:ext cx="565150" cy="534670"/>
          </a:xfrm>
          <a:prstGeom prst="rect">
            <a:avLst/>
          </a:prstGeom>
        </p:spPr>
      </p:pic>
      <p:pic>
        <p:nvPicPr>
          <p:cNvPr id="19" name="图片 18" descr="球_副本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156835" y="2501900"/>
            <a:ext cx="618490" cy="586105"/>
          </a:xfrm>
          <a:prstGeom prst="rect">
            <a:avLst/>
          </a:prstGeom>
        </p:spPr>
      </p:pic>
      <p:pic>
        <p:nvPicPr>
          <p:cNvPr id="2" name="图片 1" descr="机器人_副本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9985375" y="2287905"/>
            <a:ext cx="478155" cy="926465"/>
          </a:xfrm>
          <a:prstGeom prst="rect">
            <a:avLst/>
          </a:prstGeom>
        </p:spPr>
      </p:pic>
      <p:pic>
        <p:nvPicPr>
          <p:cNvPr id="7" name="图片 6" descr="飞机2_副本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358130" y="1486535"/>
            <a:ext cx="1130300" cy="497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" name="图片 24" descr="点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3260" y="525145"/>
            <a:ext cx="432000" cy="432000"/>
          </a:xfrm>
          <a:prstGeom prst="rect">
            <a:avLst/>
          </a:prstGeom>
        </p:spPr>
      </p:pic>
      <p:sp>
        <p:nvSpPr>
          <p:cNvPr id="24" name="文本框 23"/>
          <p:cNvSpPr txBox="1"/>
          <p:nvPr>
            <p:custDataLst>
              <p:tags r:id="rId3"/>
            </p:custDataLst>
          </p:nvPr>
        </p:nvSpPr>
        <p:spPr>
          <a:xfrm>
            <a:off x="1120140" y="466725"/>
            <a:ext cx="3286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数一数，说一说。</a:t>
            </a:r>
            <a:endParaRPr lang="zh-CN" altLang="en-US" sz="2800"/>
          </a:p>
        </p:txBody>
      </p:sp>
      <p:pic>
        <p:nvPicPr>
          <p:cNvPr id="5" name="图片 4" descr="主题图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0050" y="466725"/>
            <a:ext cx="8245475" cy="3330575"/>
          </a:xfrm>
          <a:prstGeom prst="rect">
            <a:avLst/>
          </a:prstGeom>
        </p:spPr>
      </p:pic>
      <p:pic>
        <p:nvPicPr>
          <p:cNvPr id="8" name="图片 7" descr="恐龙1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4660" y="1868805"/>
            <a:ext cx="450215" cy="541655"/>
          </a:xfrm>
          <a:prstGeom prst="rect">
            <a:avLst/>
          </a:prstGeom>
        </p:spPr>
      </p:pic>
      <p:pic>
        <p:nvPicPr>
          <p:cNvPr id="11" name="图片 10" descr="恐龙4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1945" y="1043305"/>
            <a:ext cx="591185" cy="673735"/>
          </a:xfrm>
          <a:prstGeom prst="rect">
            <a:avLst/>
          </a:prstGeom>
        </p:spPr>
      </p:pic>
      <p:pic>
        <p:nvPicPr>
          <p:cNvPr id="13" name="图片 12" descr="汽车1_副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5030" y="2854325"/>
            <a:ext cx="1165225" cy="534035"/>
          </a:xfrm>
          <a:prstGeom prst="rect">
            <a:avLst/>
          </a:prstGeom>
        </p:spPr>
      </p:pic>
      <p:pic>
        <p:nvPicPr>
          <p:cNvPr id="14" name="图片 13" descr="汽车2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2705" y="2696210"/>
            <a:ext cx="982980" cy="619760"/>
          </a:xfrm>
          <a:prstGeom prst="rect">
            <a:avLst/>
          </a:prstGeom>
        </p:spPr>
      </p:pic>
      <p:pic>
        <p:nvPicPr>
          <p:cNvPr id="15" name="图片 14" descr="汽车3_副本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48480" y="1750695"/>
            <a:ext cx="1017270" cy="598170"/>
          </a:xfrm>
          <a:prstGeom prst="rect">
            <a:avLst/>
          </a:prstGeom>
        </p:spPr>
      </p:pic>
      <p:pic>
        <p:nvPicPr>
          <p:cNvPr id="16" name="图片 15" descr="汽车4_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29320" y="2298700"/>
            <a:ext cx="913765" cy="659130"/>
          </a:xfrm>
          <a:prstGeom prst="rect">
            <a:avLst/>
          </a:prstGeom>
        </p:spPr>
      </p:pic>
      <p:pic>
        <p:nvPicPr>
          <p:cNvPr id="17" name="图片 16" descr="球_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18375" y="2766060"/>
            <a:ext cx="576580" cy="546100"/>
          </a:xfrm>
          <a:prstGeom prst="rect">
            <a:avLst/>
          </a:prstGeom>
        </p:spPr>
      </p:pic>
      <p:pic>
        <p:nvPicPr>
          <p:cNvPr id="18" name="图片 17" descr="球_副本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300085" y="1587500"/>
            <a:ext cx="565150" cy="534670"/>
          </a:xfrm>
          <a:prstGeom prst="rect">
            <a:avLst/>
          </a:prstGeom>
        </p:spPr>
      </p:pic>
      <p:pic>
        <p:nvPicPr>
          <p:cNvPr id="19" name="图片 18" descr="球_副本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156835" y="2501900"/>
            <a:ext cx="618490" cy="586105"/>
          </a:xfrm>
          <a:prstGeom prst="rect">
            <a:avLst/>
          </a:prstGeom>
        </p:spPr>
      </p:pic>
      <p:pic>
        <p:nvPicPr>
          <p:cNvPr id="20" name="图片 19" descr="机器人_副本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85375" y="2287905"/>
            <a:ext cx="478155" cy="926465"/>
          </a:xfrm>
          <a:prstGeom prst="rect">
            <a:avLst/>
          </a:prstGeom>
        </p:spPr>
      </p:pic>
      <p:pic>
        <p:nvPicPr>
          <p:cNvPr id="2" name="图片 1" descr="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222375" y="3752215"/>
            <a:ext cx="906780" cy="824865"/>
          </a:xfrm>
          <a:prstGeom prst="rect">
            <a:avLst/>
          </a:prstGeom>
        </p:spPr>
      </p:pic>
      <p:pic>
        <p:nvPicPr>
          <p:cNvPr id="21" name="图片 20" descr="2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3634740" y="3752215"/>
            <a:ext cx="692785" cy="683895"/>
          </a:xfrm>
          <a:prstGeom prst="rect">
            <a:avLst/>
          </a:prstGeom>
        </p:spPr>
      </p:pic>
      <p:pic>
        <p:nvPicPr>
          <p:cNvPr id="22" name="图片 21" descr="3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5909310" y="3752215"/>
            <a:ext cx="693420" cy="720090"/>
          </a:xfrm>
          <a:prstGeom prst="rect">
            <a:avLst/>
          </a:prstGeom>
        </p:spPr>
      </p:pic>
      <p:pic>
        <p:nvPicPr>
          <p:cNvPr id="23" name="图片 22" descr="4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8146415" y="3752215"/>
            <a:ext cx="762635" cy="715010"/>
          </a:xfrm>
          <a:prstGeom prst="rect">
            <a:avLst/>
          </a:prstGeom>
        </p:spPr>
      </p:pic>
      <p:pic>
        <p:nvPicPr>
          <p:cNvPr id="27" name="图片 26" descr="5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10452735" y="3752215"/>
            <a:ext cx="739775" cy="677545"/>
          </a:xfrm>
          <a:prstGeom prst="rect">
            <a:avLst/>
          </a:prstGeom>
        </p:spPr>
      </p:pic>
      <p:pic>
        <p:nvPicPr>
          <p:cNvPr id="7" name="图片 6" descr="飞机2_副本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358130" y="1486535"/>
            <a:ext cx="1130300" cy="497205"/>
          </a:xfrm>
          <a:prstGeom prst="rect">
            <a:avLst/>
          </a:prstGeom>
        </p:spPr>
      </p:pic>
      <p:pic>
        <p:nvPicPr>
          <p:cNvPr id="6" name="图片 5" descr="飞机1_副本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129395" y="1629410"/>
            <a:ext cx="1116330" cy="496570"/>
          </a:xfrm>
          <a:prstGeom prst="rect">
            <a:avLst/>
          </a:prstGeom>
        </p:spPr>
      </p:pic>
      <p:pic>
        <p:nvPicPr>
          <p:cNvPr id="10" name="图片 9" descr="恐龙3_副本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309620" y="1852930"/>
            <a:ext cx="788035" cy="344170"/>
          </a:xfrm>
          <a:prstGeom prst="rect">
            <a:avLst/>
          </a:prstGeom>
        </p:spPr>
      </p:pic>
      <p:pic>
        <p:nvPicPr>
          <p:cNvPr id="12" name="图片 11" descr="恐龙5_副本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221990" y="2506980"/>
            <a:ext cx="723265" cy="335915"/>
          </a:xfrm>
          <a:prstGeom prst="rect">
            <a:avLst/>
          </a:prstGeom>
        </p:spPr>
      </p:pic>
      <p:pic>
        <p:nvPicPr>
          <p:cNvPr id="9" name="图片 8" descr="恐龙2_副本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997575" y="2157095"/>
            <a:ext cx="605155" cy="581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702448 0.370833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" y="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10417 0.00888889 L -0.177656 0.481389 " pathEditMode="relative" rAng="0" ptsTypes="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" y="20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80052 0.568333 " pathEditMode="relative" rAng="0" ptsTypes="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24479 0.336296 " pathEditMode="relative" rAng="0" ptsTypes="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16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23438 0.300648 " pathEditMode="relative" rAng="0" ptsTypes="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14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9276 0.584907 " pathEditMode="relative" rAng="0" ptsTypes="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" y="3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167 -0.00194444 L 0.299688 0.279074 " pathEditMode="relative" rAng="0" ptsTypes="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3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65885 0.541296 " pathEditMode="relative" rAng="0" ptsTypes="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" y="27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16302 0.264167 " pathEditMode="relative" rAng="0" ptsTypes="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" y="13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54688 0.451296 " pathEditMode="relative" rAng="0" ptsTypes="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53802 0.304167 " pathEditMode="relative" ptsTypes="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4974 0.493241 " pathEditMode="relative" ptsTypes="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41198 0.501481 " pathEditMode="relative" rAng="0" ptsTypes="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26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0729 0.511574 " pathEditMode="relative" rAng="0" ptsTypes="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" y="25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132407 L 0.0255208 0.483703 " pathEditMode="relative" rAng="0" ptsTypes="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" name="文本框 26"/>
          <p:cNvSpPr txBox="1"/>
          <p:nvPr>
            <p:custDataLst>
              <p:tags r:id="rId1"/>
            </p:custDataLst>
          </p:nvPr>
        </p:nvSpPr>
        <p:spPr>
          <a:xfrm>
            <a:off x="1120140" y="466725"/>
            <a:ext cx="3286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想一想，做一做。</a:t>
            </a:r>
            <a:endParaRPr lang="zh-CN" altLang="en-US" sz="2800"/>
          </a:p>
        </p:txBody>
      </p:sp>
      <p:pic>
        <p:nvPicPr>
          <p:cNvPr id="28" name="图片 27" descr="点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83260" y="525145"/>
            <a:ext cx="432000" cy="432000"/>
          </a:xfrm>
          <a:prstGeom prst="rect">
            <a:avLst/>
          </a:prstGeom>
        </p:spPr>
      </p:pic>
      <p:pic>
        <p:nvPicPr>
          <p:cNvPr id="5" name="图片 4" descr="底色2组合图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630" y="1012825"/>
            <a:ext cx="4328160" cy="2401570"/>
          </a:xfrm>
          <a:prstGeom prst="rect">
            <a:avLst/>
          </a:prstGeom>
        </p:spPr>
      </p:pic>
      <p:pic>
        <p:nvPicPr>
          <p:cNvPr id="6" name="图片 5" descr="底色3组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5865" y="1012825"/>
            <a:ext cx="4334510" cy="2401570"/>
          </a:xfrm>
          <a:prstGeom prst="rect">
            <a:avLst/>
          </a:prstGeom>
        </p:spPr>
      </p:pic>
      <p:pic>
        <p:nvPicPr>
          <p:cNvPr id="9" name="图片 8" descr="底色4组合图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4630" y="3656965"/>
            <a:ext cx="4328160" cy="2401570"/>
          </a:xfrm>
          <a:prstGeom prst="rect">
            <a:avLst/>
          </a:prstGeom>
        </p:spPr>
      </p:pic>
      <p:pic>
        <p:nvPicPr>
          <p:cNvPr id="13" name="图片 12" descr="底色5组合图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9670" y="3656965"/>
            <a:ext cx="4370705" cy="2401570"/>
          </a:xfrm>
          <a:prstGeom prst="rect">
            <a:avLst/>
          </a:prstGeom>
        </p:spPr>
      </p:pic>
      <p:pic>
        <p:nvPicPr>
          <p:cNvPr id="8" name="图片 7" descr="三角2_副本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98240" y="1883410"/>
            <a:ext cx="993775" cy="615315"/>
          </a:xfrm>
          <a:prstGeom prst="rect">
            <a:avLst/>
          </a:prstGeom>
        </p:spPr>
      </p:pic>
      <p:pic>
        <p:nvPicPr>
          <p:cNvPr id="10" name="图片 9" descr="手2_副本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37330" y="2651760"/>
            <a:ext cx="314960" cy="635635"/>
          </a:xfrm>
          <a:prstGeom prst="rect">
            <a:avLst/>
          </a:prstGeom>
        </p:spPr>
      </p:pic>
      <p:pic>
        <p:nvPicPr>
          <p:cNvPr id="11" name="图片 10" descr="小棒2_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86225" y="1203325"/>
            <a:ext cx="210820" cy="598805"/>
          </a:xfrm>
          <a:prstGeom prst="rect">
            <a:avLst/>
          </a:prstGeom>
        </p:spPr>
      </p:pic>
      <p:pic>
        <p:nvPicPr>
          <p:cNvPr id="12" name="图片 11" descr="手3_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46515" y="2566670"/>
            <a:ext cx="337185" cy="720725"/>
          </a:xfrm>
          <a:prstGeom prst="rect">
            <a:avLst/>
          </a:prstGeom>
        </p:spPr>
      </p:pic>
      <p:pic>
        <p:nvPicPr>
          <p:cNvPr id="14" name="图片 13" descr="三角形3_副本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70265" y="1869440"/>
            <a:ext cx="1123950" cy="629285"/>
          </a:xfrm>
          <a:prstGeom prst="rect">
            <a:avLst/>
          </a:prstGeom>
        </p:spPr>
      </p:pic>
      <p:pic>
        <p:nvPicPr>
          <p:cNvPr id="15" name="图片 14" descr="小棒3_副本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60790" y="1206500"/>
            <a:ext cx="363855" cy="595630"/>
          </a:xfrm>
          <a:prstGeom prst="rect">
            <a:avLst/>
          </a:prstGeom>
        </p:spPr>
      </p:pic>
      <p:pic>
        <p:nvPicPr>
          <p:cNvPr id="16" name="图片 15" descr="手4_副本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48125" y="5255895"/>
            <a:ext cx="401955" cy="635000"/>
          </a:xfrm>
          <a:prstGeom prst="rect">
            <a:avLst/>
          </a:prstGeom>
        </p:spPr>
      </p:pic>
      <p:pic>
        <p:nvPicPr>
          <p:cNvPr id="17" name="图片 16" descr="小棒4_副本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94150" y="3754755"/>
            <a:ext cx="520700" cy="595630"/>
          </a:xfrm>
          <a:prstGeom prst="rect">
            <a:avLst/>
          </a:prstGeom>
        </p:spPr>
      </p:pic>
      <p:pic>
        <p:nvPicPr>
          <p:cNvPr id="18" name="图片 17" descr="圈4_副本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35680" y="4467860"/>
            <a:ext cx="1333500" cy="659130"/>
          </a:xfrm>
          <a:prstGeom prst="rect">
            <a:avLst/>
          </a:prstGeom>
        </p:spPr>
      </p:pic>
      <p:pic>
        <p:nvPicPr>
          <p:cNvPr id="19" name="图片 18" descr="手5_副本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60790" y="5255895"/>
            <a:ext cx="494030" cy="570230"/>
          </a:xfrm>
          <a:prstGeom prst="rect">
            <a:avLst/>
          </a:prstGeom>
        </p:spPr>
      </p:pic>
      <p:pic>
        <p:nvPicPr>
          <p:cNvPr id="20" name="图片 19" descr="小棒5_副本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95690" y="3754755"/>
            <a:ext cx="681355" cy="596265"/>
          </a:xfrm>
          <a:prstGeom prst="rect">
            <a:avLst/>
          </a:prstGeom>
        </p:spPr>
      </p:pic>
      <p:pic>
        <p:nvPicPr>
          <p:cNvPr id="21" name="图片 20" descr="圆5_副本"/>
          <p:cNvPicPr>
            <a:picLocks noChangeAspect="1"/>
          </p:cNvPicPr>
          <p:nvPr/>
        </p:nvPicPr>
        <p:blipFill>
          <a:blip r:embed="rId19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1230" y="4419600"/>
            <a:ext cx="992505" cy="745490"/>
          </a:xfrm>
          <a:prstGeom prst="rect">
            <a:avLst/>
          </a:prstGeom>
        </p:spPr>
      </p:pic>
      <p:pic>
        <p:nvPicPr>
          <p:cNvPr id="22" name="图片 21" descr="飞机1_副本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776730" y="1433830"/>
            <a:ext cx="1358900" cy="605155"/>
          </a:xfrm>
          <a:prstGeom prst="rect">
            <a:avLst/>
          </a:prstGeom>
        </p:spPr>
      </p:pic>
      <p:pic>
        <p:nvPicPr>
          <p:cNvPr id="23" name="图片 22" descr="飞机2_副本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776730" y="2367280"/>
            <a:ext cx="1349375" cy="593725"/>
          </a:xfrm>
          <a:prstGeom prst="rect">
            <a:avLst/>
          </a:prstGeom>
        </p:spPr>
      </p:pic>
      <p:pic>
        <p:nvPicPr>
          <p:cNvPr id="24" name="图片 23" descr="球_副本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7009765" y="2562860"/>
            <a:ext cx="576580" cy="546100"/>
          </a:xfrm>
          <a:prstGeom prst="rect">
            <a:avLst/>
          </a:prstGeom>
        </p:spPr>
      </p:pic>
      <p:pic>
        <p:nvPicPr>
          <p:cNvPr id="25" name="图片 24" descr="球_副本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7467600" y="1974215"/>
            <a:ext cx="576580" cy="546100"/>
          </a:xfrm>
          <a:prstGeom prst="rect">
            <a:avLst/>
          </a:prstGeom>
        </p:spPr>
      </p:pic>
      <p:pic>
        <p:nvPicPr>
          <p:cNvPr id="26" name="图片 25" descr="球_副本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7009765" y="1347470"/>
            <a:ext cx="576580" cy="546100"/>
          </a:xfrm>
          <a:prstGeom prst="rect">
            <a:avLst/>
          </a:prstGeom>
        </p:spPr>
      </p:pic>
      <p:pic>
        <p:nvPicPr>
          <p:cNvPr id="29" name="图片 28" descr="汽车1_副本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030095" y="3799205"/>
            <a:ext cx="852170" cy="400685"/>
          </a:xfrm>
          <a:prstGeom prst="rect">
            <a:avLst/>
          </a:prstGeom>
        </p:spPr>
      </p:pic>
      <p:pic>
        <p:nvPicPr>
          <p:cNvPr id="30" name="图片 29" descr="汽车2_副本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437130" y="4283075"/>
            <a:ext cx="770255" cy="485775"/>
          </a:xfrm>
          <a:prstGeom prst="rect">
            <a:avLst/>
          </a:prstGeom>
        </p:spPr>
      </p:pic>
      <p:pic>
        <p:nvPicPr>
          <p:cNvPr id="31" name="图片 30" descr="汽车3_副本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918335" y="4829810"/>
            <a:ext cx="714375" cy="419735"/>
          </a:xfrm>
          <a:prstGeom prst="rect">
            <a:avLst/>
          </a:prstGeom>
        </p:spPr>
      </p:pic>
      <p:pic>
        <p:nvPicPr>
          <p:cNvPr id="32" name="图片 31" descr="汽车4_副本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437130" y="5310505"/>
            <a:ext cx="689610" cy="497205"/>
          </a:xfrm>
          <a:prstGeom prst="rect">
            <a:avLst/>
          </a:prstGeom>
        </p:spPr>
      </p:pic>
      <p:pic>
        <p:nvPicPr>
          <p:cNvPr id="33" name="图片 32" descr="恐龙1_副本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706870" y="3789680"/>
            <a:ext cx="499110" cy="600710"/>
          </a:xfrm>
          <a:prstGeom prst="rect">
            <a:avLst/>
          </a:prstGeom>
        </p:spPr>
      </p:pic>
      <p:pic>
        <p:nvPicPr>
          <p:cNvPr id="34" name="图片 33" descr="恐龙2_副本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411720" y="4048760"/>
            <a:ext cx="542925" cy="522605"/>
          </a:xfrm>
          <a:prstGeom prst="rect">
            <a:avLst/>
          </a:prstGeom>
        </p:spPr>
      </p:pic>
      <p:pic>
        <p:nvPicPr>
          <p:cNvPr id="35" name="图片 34" descr="恐龙3_副本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816725" y="4556760"/>
            <a:ext cx="765175" cy="334010"/>
          </a:xfrm>
          <a:prstGeom prst="rect">
            <a:avLst/>
          </a:prstGeom>
        </p:spPr>
      </p:pic>
      <p:pic>
        <p:nvPicPr>
          <p:cNvPr id="36" name="图片 35" descr="恐龙4_副本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587490" y="5092700"/>
            <a:ext cx="586105" cy="666115"/>
          </a:xfrm>
          <a:prstGeom prst="rect">
            <a:avLst/>
          </a:prstGeom>
        </p:spPr>
      </p:pic>
      <p:pic>
        <p:nvPicPr>
          <p:cNvPr id="37" name="图片 36" descr="恐龙5_副本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258685" y="4977130"/>
            <a:ext cx="766445" cy="35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田字格竖列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4035" y="1901825"/>
            <a:ext cx="805011" cy="3632400"/>
          </a:xfrm>
          <a:prstGeom prst="rect">
            <a:avLst/>
          </a:prstGeom>
        </p:spPr>
      </p:pic>
      <p:sp>
        <p:nvSpPr>
          <p:cNvPr id="27" name="文本框 26"/>
          <p:cNvSpPr txBox="1"/>
          <p:nvPr>
            <p:custDataLst>
              <p:tags r:id="rId2"/>
            </p:custDataLst>
          </p:nvPr>
        </p:nvSpPr>
        <p:spPr>
          <a:xfrm>
            <a:off x="1120140" y="466725"/>
            <a:ext cx="3286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描一描，写一写。</a:t>
            </a:r>
            <a:endParaRPr lang="zh-CN" altLang="en-US" sz="2800"/>
          </a:p>
        </p:txBody>
      </p:sp>
      <p:pic>
        <p:nvPicPr>
          <p:cNvPr id="28" name="图片 27" descr="点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83260" y="525145"/>
            <a:ext cx="432000" cy="432000"/>
          </a:xfrm>
          <a:prstGeom prst="rect">
            <a:avLst/>
          </a:prstGeom>
        </p:spPr>
      </p:pic>
      <p:pic>
        <p:nvPicPr>
          <p:cNvPr id="29" name="图片 28" descr="姿势要端正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5505" y="1003935"/>
            <a:ext cx="1828800" cy="1979930"/>
          </a:xfrm>
          <a:prstGeom prst="rect">
            <a:avLst/>
          </a:prstGeom>
        </p:spPr>
      </p:pic>
      <p:pic>
        <p:nvPicPr>
          <p:cNvPr id="30" name="图片 29" descr="坐姿图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9120" y="3176905"/>
            <a:ext cx="1847215" cy="26155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r="12831"/>
          <a:stretch>
            <a:fillRect/>
          </a:stretch>
        </p:blipFill>
        <p:spPr>
          <a:xfrm>
            <a:off x="808355" y="1899920"/>
            <a:ext cx="4853305" cy="3632200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>
          <a:xfrm flipH="1">
            <a:off x="5700395" y="2044700"/>
            <a:ext cx="109220" cy="360000"/>
          </a:xfrm>
          <a:prstGeom prst="straightConnector1">
            <a:avLst/>
          </a:prstGeom>
          <a:ln>
            <a:solidFill>
              <a:srgbClr val="FF0000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" name="弧形 9"/>
          <p:cNvSpPr/>
          <p:nvPr/>
        </p:nvSpPr>
        <p:spPr>
          <a:xfrm rot="540000" flipH="1">
            <a:off x="5713095" y="2724150"/>
            <a:ext cx="163195" cy="299720"/>
          </a:xfrm>
          <a:prstGeom prst="arc">
            <a:avLst>
              <a:gd name="adj1" fmla="val 16200000"/>
              <a:gd name="adj2" fmla="val 21347188"/>
            </a:avLst>
          </a:prstGeom>
          <a:ln>
            <a:solidFill>
              <a:srgbClr val="FF0000"/>
            </a:solidFill>
            <a:headEnd type="triangle" w="med" len="me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弧形 10"/>
          <p:cNvSpPr/>
          <p:nvPr/>
        </p:nvSpPr>
        <p:spPr>
          <a:xfrm rot="1740000" flipH="1">
            <a:off x="5666740" y="3424555"/>
            <a:ext cx="163195" cy="299720"/>
          </a:xfrm>
          <a:prstGeom prst="arc">
            <a:avLst>
              <a:gd name="adj1" fmla="val 16200000"/>
              <a:gd name="adj2" fmla="val 21347188"/>
            </a:avLst>
          </a:prstGeom>
          <a:ln>
            <a:solidFill>
              <a:srgbClr val="FF0000"/>
            </a:solidFill>
            <a:headEnd type="triangle" w="med" len="me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2" name="直接箭头连接符 11"/>
          <p:cNvCxnSpPr/>
          <p:nvPr>
            <p:custDataLst>
              <p:tags r:id="rId9"/>
            </p:custDataLst>
          </p:nvPr>
        </p:nvCxnSpPr>
        <p:spPr>
          <a:xfrm flipH="1">
            <a:off x="5661660" y="4098290"/>
            <a:ext cx="58420" cy="216535"/>
          </a:xfrm>
          <a:prstGeom prst="straightConnector1">
            <a:avLst/>
          </a:prstGeom>
          <a:ln>
            <a:solidFill>
              <a:srgbClr val="FF0000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>
            <p:custDataLst>
              <p:tags r:id="rId10"/>
            </p:custDataLst>
          </p:nvPr>
        </p:nvCxnSpPr>
        <p:spPr>
          <a:xfrm flipH="1">
            <a:off x="5933440" y="4118610"/>
            <a:ext cx="58420" cy="216535"/>
          </a:xfrm>
          <a:prstGeom prst="straightConnector1">
            <a:avLst/>
          </a:prstGeom>
          <a:ln>
            <a:solidFill>
              <a:srgbClr val="FF0000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>
            <p:custDataLst>
              <p:tags r:id="rId11"/>
            </p:custDataLst>
          </p:nvPr>
        </p:nvCxnSpPr>
        <p:spPr>
          <a:xfrm flipH="1">
            <a:off x="5651500" y="4819650"/>
            <a:ext cx="58420" cy="216535"/>
          </a:xfrm>
          <a:prstGeom prst="straightConnector1">
            <a:avLst/>
          </a:prstGeom>
          <a:ln>
            <a:solidFill>
              <a:srgbClr val="FF0000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V="1">
            <a:off x="5795645" y="4945380"/>
            <a:ext cx="180000" cy="0"/>
          </a:xfrm>
          <a:prstGeom prst="straightConnector1">
            <a:avLst/>
          </a:prstGeom>
          <a:ln>
            <a:solidFill>
              <a:srgbClr val="FF0000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35395" y="1899920"/>
            <a:ext cx="2922431" cy="3632400"/>
          </a:xfrm>
          <a:prstGeom prst="rect">
            <a:avLst/>
          </a:prstGeom>
        </p:spPr>
      </p:pic>
      <p:pic>
        <p:nvPicPr>
          <p:cNvPr id="3" name="图片 2" descr="1_副本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25795" y="1939925"/>
            <a:ext cx="191135" cy="696595"/>
          </a:xfrm>
          <a:prstGeom prst="rect">
            <a:avLst/>
          </a:prstGeom>
        </p:spPr>
      </p:pic>
      <p:pic>
        <p:nvPicPr>
          <p:cNvPr id="4" name="图片 3" descr="2_副本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rcRect r="49712" b="71068"/>
          <a:stretch>
            <a:fillRect/>
          </a:stretch>
        </p:blipFill>
        <p:spPr>
          <a:xfrm>
            <a:off x="5636895" y="2632710"/>
            <a:ext cx="194945" cy="233680"/>
          </a:xfrm>
          <a:prstGeom prst="rect">
            <a:avLst/>
          </a:prstGeom>
        </p:spPr>
      </p:pic>
      <p:pic>
        <p:nvPicPr>
          <p:cNvPr id="6" name="图片 5" descr="2_副本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5"/>
          <a:srcRect l="49645" t="668" r="-35" b="36659"/>
          <a:stretch>
            <a:fillRect/>
          </a:stretch>
        </p:blipFill>
        <p:spPr>
          <a:xfrm>
            <a:off x="5809615" y="2632710"/>
            <a:ext cx="193040" cy="501015"/>
          </a:xfrm>
          <a:prstGeom prst="rect">
            <a:avLst/>
          </a:prstGeom>
        </p:spPr>
      </p:pic>
      <p:pic>
        <p:nvPicPr>
          <p:cNvPr id="7" name="图片 6" descr="2_副本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5"/>
          <a:srcRect l="-2945" t="60081" r="45076" b="5200"/>
          <a:stretch>
            <a:fillRect/>
          </a:stretch>
        </p:blipFill>
        <p:spPr>
          <a:xfrm>
            <a:off x="5630545" y="3076575"/>
            <a:ext cx="224790" cy="281305"/>
          </a:xfrm>
          <a:prstGeom prst="rect">
            <a:avLst/>
          </a:prstGeom>
        </p:spPr>
      </p:pic>
      <p:pic>
        <p:nvPicPr>
          <p:cNvPr id="8" name="图片 7" descr="2_副本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5"/>
          <a:srcRect l="-711" t="94800" r="2375" b="2874"/>
          <a:stretch>
            <a:fillRect/>
          </a:stretch>
        </p:blipFill>
        <p:spPr>
          <a:xfrm>
            <a:off x="5648960" y="3324860"/>
            <a:ext cx="354330" cy="34290"/>
          </a:xfrm>
          <a:prstGeom prst="rect">
            <a:avLst/>
          </a:prstGeom>
        </p:spPr>
      </p:pic>
      <p:pic>
        <p:nvPicPr>
          <p:cNvPr id="17" name="图片 16" descr="3_副本_副本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rcRect r="-438" b="85308"/>
          <a:stretch>
            <a:fillRect/>
          </a:stretch>
        </p:blipFill>
        <p:spPr>
          <a:xfrm>
            <a:off x="5639435" y="3365500"/>
            <a:ext cx="387350" cy="130175"/>
          </a:xfrm>
          <a:prstGeom prst="rect">
            <a:avLst/>
          </a:prstGeom>
        </p:spPr>
      </p:pic>
      <p:pic>
        <p:nvPicPr>
          <p:cNvPr id="18" name="图片 17" descr="3_副本_副本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0"/>
          <a:srcRect l="1973" t="14692" r="5589" b="55172"/>
          <a:stretch>
            <a:fillRect/>
          </a:stretch>
        </p:blipFill>
        <p:spPr>
          <a:xfrm>
            <a:off x="5608320" y="3495675"/>
            <a:ext cx="398780" cy="233045"/>
          </a:xfrm>
          <a:prstGeom prst="rect">
            <a:avLst/>
          </a:prstGeom>
        </p:spPr>
      </p:pic>
      <p:pic>
        <p:nvPicPr>
          <p:cNvPr id="19" name="图片 18" descr="3_副本_副本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0"/>
          <a:srcRect l="4877" t="44828" r="-2192" b="13970"/>
          <a:stretch>
            <a:fillRect/>
          </a:stretch>
        </p:blipFill>
        <p:spPr>
          <a:xfrm>
            <a:off x="5720080" y="3719830"/>
            <a:ext cx="287020" cy="248285"/>
          </a:xfrm>
          <a:prstGeom prst="rect">
            <a:avLst/>
          </a:prstGeom>
        </p:spPr>
      </p:pic>
      <p:pic>
        <p:nvPicPr>
          <p:cNvPr id="20" name="图片 19" descr="3_副本_副本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0"/>
          <a:srcRect l="-1150" t="86272" r="-2685" b="487"/>
          <a:stretch>
            <a:fillRect/>
          </a:stretch>
        </p:blipFill>
        <p:spPr>
          <a:xfrm>
            <a:off x="5636895" y="3968750"/>
            <a:ext cx="379095" cy="105410"/>
          </a:xfrm>
          <a:prstGeom prst="rect">
            <a:avLst/>
          </a:prstGeom>
        </p:spPr>
      </p:pic>
      <p:pic>
        <p:nvPicPr>
          <p:cNvPr id="21" name="图片 20" descr="4_副本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5"/>
          <a:srcRect r="50000" b="38329"/>
          <a:stretch>
            <a:fillRect/>
          </a:stretch>
        </p:blipFill>
        <p:spPr>
          <a:xfrm>
            <a:off x="5646420" y="4079240"/>
            <a:ext cx="165100" cy="419735"/>
          </a:xfrm>
          <a:prstGeom prst="rect">
            <a:avLst/>
          </a:prstGeom>
        </p:spPr>
      </p:pic>
      <p:pic>
        <p:nvPicPr>
          <p:cNvPr id="22" name="图片 21" descr="4_副本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25"/>
          <a:srcRect l="-3430" t="61954" r="-1874" b="35598"/>
          <a:stretch>
            <a:fillRect/>
          </a:stretch>
        </p:blipFill>
        <p:spPr>
          <a:xfrm>
            <a:off x="5635625" y="4494530"/>
            <a:ext cx="367665" cy="38735"/>
          </a:xfrm>
          <a:prstGeom prst="rect">
            <a:avLst/>
          </a:prstGeom>
        </p:spPr>
      </p:pic>
      <p:pic>
        <p:nvPicPr>
          <p:cNvPr id="23" name="图片 22" descr="4-1_副本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28"/>
          <a:stretch>
            <a:fillRect/>
          </a:stretch>
        </p:blipFill>
        <p:spPr>
          <a:xfrm rot="600000" flipH="1">
            <a:off x="5807075" y="4072255"/>
            <a:ext cx="76200" cy="726440"/>
          </a:xfrm>
          <a:prstGeom prst="rect">
            <a:avLst/>
          </a:prstGeom>
        </p:spPr>
      </p:pic>
      <p:pic>
        <p:nvPicPr>
          <p:cNvPr id="24" name="图片 23" descr="5-1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0"/>
          <a:stretch>
            <a:fillRect/>
          </a:stretch>
        </p:blipFill>
        <p:spPr>
          <a:xfrm rot="720000">
            <a:off x="5702935" y="4813300"/>
            <a:ext cx="76835" cy="333375"/>
          </a:xfrm>
          <a:prstGeom prst="rect">
            <a:avLst/>
          </a:prstGeom>
        </p:spPr>
      </p:pic>
      <p:pic>
        <p:nvPicPr>
          <p:cNvPr id="25" name="图片 24" descr="5_副本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32"/>
          <a:srcRect l="23077" t="9171" r="3968" b="89976"/>
          <a:stretch>
            <a:fillRect/>
          </a:stretch>
        </p:blipFill>
        <p:spPr>
          <a:xfrm>
            <a:off x="5744845" y="4860290"/>
            <a:ext cx="247015" cy="49530"/>
          </a:xfrm>
          <a:prstGeom prst="rect">
            <a:avLst/>
          </a:prstGeom>
        </p:spPr>
      </p:pic>
      <p:pic>
        <p:nvPicPr>
          <p:cNvPr id="26" name="图片 25" descr="5_副本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32"/>
          <a:srcRect l="6213" t="39629" r="8935" b="50000"/>
          <a:stretch>
            <a:fillRect/>
          </a:stretch>
        </p:blipFill>
        <p:spPr>
          <a:xfrm>
            <a:off x="5664835" y="5086350"/>
            <a:ext cx="327025" cy="82550"/>
          </a:xfrm>
          <a:prstGeom prst="rect">
            <a:avLst/>
          </a:prstGeom>
        </p:spPr>
      </p:pic>
      <p:pic>
        <p:nvPicPr>
          <p:cNvPr id="31" name="图片 30" descr="5_副本"/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32"/>
          <a:srcRect l="20533" t="49257" r="-9290" b="16373"/>
          <a:stretch>
            <a:fillRect/>
          </a:stretch>
        </p:blipFill>
        <p:spPr>
          <a:xfrm>
            <a:off x="5700395" y="5161280"/>
            <a:ext cx="360680" cy="289560"/>
          </a:xfrm>
          <a:prstGeom prst="rect">
            <a:avLst/>
          </a:prstGeom>
        </p:spPr>
      </p:pic>
      <p:pic>
        <p:nvPicPr>
          <p:cNvPr id="32" name="图片 31" descr="5_副本"/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32"/>
          <a:srcRect l="-888" t="84027" r="-296" b="945"/>
          <a:stretch>
            <a:fillRect/>
          </a:stretch>
        </p:blipFill>
        <p:spPr>
          <a:xfrm>
            <a:off x="5654040" y="5417820"/>
            <a:ext cx="387985" cy="119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animBg="1"/>
      <p:bldP spid="11" grpId="0" bldLvl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练一练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41350" y="271145"/>
            <a:ext cx="2308860" cy="12738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lum bright="6000" contrast="-6000"/>
          </a:blip>
          <a:srcRect r="83687" b="10928"/>
          <a:stretch>
            <a:fillRect/>
          </a:stretch>
        </p:blipFill>
        <p:spPr>
          <a:xfrm>
            <a:off x="565150" y="1608455"/>
            <a:ext cx="674370" cy="71945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1239520" y="1735455"/>
            <a:ext cx="3286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/>
              <a:t>写数。</a:t>
            </a:r>
            <a:endParaRPr lang="zh-CN" altLang="zh-CN" sz="2800"/>
          </a:p>
        </p:txBody>
      </p:sp>
      <p:pic>
        <p:nvPicPr>
          <p:cNvPr id="7" name="图片 6" descr="练1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900" y="2636520"/>
            <a:ext cx="11062335" cy="2596515"/>
          </a:xfrm>
          <a:prstGeom prst="rect">
            <a:avLst/>
          </a:prstGeom>
        </p:spPr>
      </p:pic>
      <p:pic>
        <p:nvPicPr>
          <p:cNvPr id="2" name="图片 1" descr="4_副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3870" y="3054985"/>
            <a:ext cx="372745" cy="766445"/>
          </a:xfrm>
          <a:prstGeom prst="rect">
            <a:avLst/>
          </a:prstGeom>
        </p:spPr>
      </p:pic>
      <p:pic>
        <p:nvPicPr>
          <p:cNvPr id="3" name="图片 2" descr="1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19665" y="3046095"/>
            <a:ext cx="213995" cy="779780"/>
          </a:xfrm>
          <a:prstGeom prst="rect">
            <a:avLst/>
          </a:prstGeom>
        </p:spPr>
      </p:pic>
      <p:pic>
        <p:nvPicPr>
          <p:cNvPr id="8" name="图片 7" descr="5_副本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8420" y="4182110"/>
            <a:ext cx="373380" cy="774700"/>
          </a:xfrm>
          <a:prstGeom prst="rect">
            <a:avLst/>
          </a:prstGeom>
        </p:spPr>
      </p:pic>
      <p:pic>
        <p:nvPicPr>
          <p:cNvPr id="9" name="图片 8" descr="2_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76005" y="4187825"/>
            <a:ext cx="36576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练一练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41350" y="271145"/>
            <a:ext cx="2308860" cy="12738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r="93704" b="88698"/>
          <a:stretch>
            <a:fillRect/>
          </a:stretch>
        </p:blipFill>
        <p:spPr>
          <a:xfrm>
            <a:off x="565150" y="1544955"/>
            <a:ext cx="763270" cy="808355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328420" y="1687830"/>
            <a:ext cx="3286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/>
              <a:t>看数涂一涂。</a:t>
            </a:r>
            <a:endParaRPr lang="zh-CN" altLang="zh-CN" sz="2800"/>
          </a:p>
        </p:txBody>
      </p:sp>
      <p:pic>
        <p:nvPicPr>
          <p:cNvPr id="11" name="图片 10" descr="练习2-1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125" y="2835910"/>
            <a:ext cx="2261616" cy="1598148"/>
          </a:xfrm>
          <a:prstGeom prst="rect">
            <a:avLst/>
          </a:prstGeom>
        </p:spPr>
      </p:pic>
      <p:pic>
        <p:nvPicPr>
          <p:cNvPr id="12" name="图片 11" descr="练习2-2_副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4950" y="2730500"/>
            <a:ext cx="8697595" cy="1704975"/>
          </a:xfrm>
          <a:prstGeom prst="rect">
            <a:avLst/>
          </a:prstGeom>
        </p:spPr>
      </p:pic>
      <p:pic>
        <p:nvPicPr>
          <p:cNvPr id="2" name="图片 1" descr="蓝圈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19640" y="3120390"/>
            <a:ext cx="331470" cy="331470"/>
          </a:xfrm>
          <a:prstGeom prst="rect">
            <a:avLst/>
          </a:prstGeom>
        </p:spPr>
      </p:pic>
      <p:pic>
        <p:nvPicPr>
          <p:cNvPr id="3" name="图片 2" descr="蓝圈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10800" y="3120390"/>
            <a:ext cx="331470" cy="331470"/>
          </a:xfrm>
          <a:prstGeom prst="rect">
            <a:avLst/>
          </a:prstGeom>
        </p:spPr>
      </p:pic>
      <p:pic>
        <p:nvPicPr>
          <p:cNvPr id="4" name="图片 3" descr="蓝圈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49945" y="3125470"/>
            <a:ext cx="331470" cy="331470"/>
          </a:xfrm>
          <a:prstGeom prst="rect">
            <a:avLst/>
          </a:prstGeom>
        </p:spPr>
      </p:pic>
      <p:pic>
        <p:nvPicPr>
          <p:cNvPr id="8" name="图片 7" descr="蓝圈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6720" y="3120390"/>
            <a:ext cx="331470" cy="331470"/>
          </a:xfrm>
          <a:prstGeom prst="rect">
            <a:avLst/>
          </a:prstGeom>
        </p:spPr>
      </p:pic>
      <p:pic>
        <p:nvPicPr>
          <p:cNvPr id="9" name="图片 8" descr="蓝圈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80105" y="3125470"/>
            <a:ext cx="331470" cy="331470"/>
          </a:xfrm>
          <a:prstGeom prst="rect">
            <a:avLst/>
          </a:prstGeom>
        </p:spPr>
      </p:pic>
      <p:pic>
        <p:nvPicPr>
          <p:cNvPr id="10" name="图片 9" descr="蓝圈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2755" y="3120390"/>
            <a:ext cx="331470" cy="331470"/>
          </a:xfrm>
          <a:prstGeom prst="rect">
            <a:avLst/>
          </a:prstGeom>
        </p:spPr>
      </p:pic>
      <p:pic>
        <p:nvPicPr>
          <p:cNvPr id="13" name="图片 12" descr="蓝圈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5720" y="3120390"/>
            <a:ext cx="331470" cy="331470"/>
          </a:xfrm>
          <a:prstGeom prst="rect">
            <a:avLst/>
          </a:prstGeom>
        </p:spPr>
      </p:pic>
      <p:pic>
        <p:nvPicPr>
          <p:cNvPr id="14" name="图片 13" descr="蓝圈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77735" y="3120390"/>
            <a:ext cx="331470" cy="331470"/>
          </a:xfrm>
          <a:prstGeom prst="rect">
            <a:avLst/>
          </a:prstGeom>
        </p:spPr>
      </p:pic>
      <p:pic>
        <p:nvPicPr>
          <p:cNvPr id="15" name="图片 14" descr="蓝圈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4865" y="3125470"/>
            <a:ext cx="331470" cy="331470"/>
          </a:xfrm>
          <a:prstGeom prst="rect">
            <a:avLst/>
          </a:prstGeom>
        </p:spPr>
      </p:pic>
      <p:pic>
        <p:nvPicPr>
          <p:cNvPr id="16" name="图片 15" descr="蓝圈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6880" y="3125470"/>
            <a:ext cx="331470" cy="331470"/>
          </a:xfrm>
          <a:prstGeom prst="rect">
            <a:avLst/>
          </a:prstGeom>
        </p:spPr>
      </p:pic>
      <p:pic>
        <p:nvPicPr>
          <p:cNvPr id="17" name="图片 16" descr="蓝圈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3180" y="3125470"/>
            <a:ext cx="331470" cy="331470"/>
          </a:xfrm>
          <a:prstGeom prst="rect">
            <a:avLst/>
          </a:prstGeom>
        </p:spPr>
      </p:pic>
      <p:pic>
        <p:nvPicPr>
          <p:cNvPr id="18" name="图片 17" descr="蓝圈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85500" y="3118485"/>
            <a:ext cx="331470" cy="331470"/>
          </a:xfrm>
          <a:prstGeom prst="rect">
            <a:avLst/>
          </a:prstGeom>
        </p:spPr>
      </p:pic>
      <p:pic>
        <p:nvPicPr>
          <p:cNvPr id="19" name="图片 18" descr="蓝圈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98785" y="3120390"/>
            <a:ext cx="331470" cy="331470"/>
          </a:xfrm>
          <a:prstGeom prst="rect">
            <a:avLst/>
          </a:prstGeom>
        </p:spPr>
      </p:pic>
      <p:pic>
        <p:nvPicPr>
          <p:cNvPr id="20" name="图片 19" descr="蓝圈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27210" y="3113405"/>
            <a:ext cx="331470" cy="331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86273"/>
          <a:stretch>
            <a:fillRect/>
          </a:stretch>
        </p:blipFill>
        <p:spPr>
          <a:xfrm>
            <a:off x="785495" y="1645920"/>
            <a:ext cx="579120" cy="647700"/>
          </a:xfrm>
          <a:prstGeom prst="rect">
            <a:avLst/>
          </a:prstGeom>
        </p:spPr>
      </p:pic>
      <p:pic>
        <p:nvPicPr>
          <p:cNvPr id="5" name="图片 4" descr="练一练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41350" y="271145"/>
            <a:ext cx="2308860" cy="127381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1283970" y="1687830"/>
            <a:ext cx="3286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/>
              <a:t>数一数，填一填。</a:t>
            </a:r>
            <a:endParaRPr lang="zh-CN" altLang="zh-CN" sz="2800"/>
          </a:p>
        </p:txBody>
      </p:sp>
      <p:pic>
        <p:nvPicPr>
          <p:cNvPr id="8" name="图片 7" descr="练习3-1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995" y="2613025"/>
            <a:ext cx="11113135" cy="2695575"/>
          </a:xfrm>
          <a:prstGeom prst="rect">
            <a:avLst/>
          </a:prstGeom>
        </p:spPr>
      </p:pic>
      <p:pic>
        <p:nvPicPr>
          <p:cNvPr id="9" name="图片 8" descr="练习3题目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000" y="5229225"/>
            <a:ext cx="8357235" cy="787400"/>
          </a:xfrm>
          <a:prstGeom prst="rect">
            <a:avLst/>
          </a:prstGeom>
        </p:spPr>
      </p:pic>
      <p:sp>
        <p:nvSpPr>
          <p:cNvPr id="18" name="文本框 17"/>
          <p:cNvSpPr txBox="1"/>
          <p:nvPr>
            <p:custDataLst>
              <p:tags r:id="rId8"/>
            </p:custDataLst>
          </p:nvPr>
        </p:nvSpPr>
        <p:spPr>
          <a:xfrm>
            <a:off x="3975735" y="5336540"/>
            <a:ext cx="640715" cy="52197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p>
            <a:r>
              <a:rPr lang="en-US" altLang="zh-CN" sz="2800">
                <a:solidFill>
                  <a:srgbClr val="7030A0"/>
                </a:solidFill>
              </a:rPr>
              <a:t>1</a:t>
            </a:r>
            <a:endParaRPr lang="en-US" altLang="zh-CN" sz="2800">
              <a:solidFill>
                <a:srgbClr val="7030A0"/>
              </a:solidFill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5634990" y="5336540"/>
            <a:ext cx="640715" cy="52197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p>
            <a:r>
              <a:rPr lang="en-US" altLang="zh-CN" sz="2800">
                <a:solidFill>
                  <a:srgbClr val="7030A0"/>
                </a:solidFill>
              </a:rPr>
              <a:t>2</a:t>
            </a:r>
            <a:endParaRPr lang="en-US" altLang="zh-CN" sz="2800">
              <a:solidFill>
                <a:srgbClr val="7030A0"/>
              </a:solidFill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7287260" y="5325110"/>
            <a:ext cx="640715" cy="52197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p>
            <a:r>
              <a:rPr lang="en-US" altLang="zh-CN" sz="2800">
                <a:solidFill>
                  <a:srgbClr val="7030A0"/>
                </a:solidFill>
              </a:rPr>
              <a:t>3</a:t>
            </a:r>
            <a:endParaRPr lang="en-US" altLang="zh-CN" sz="2800">
              <a:solidFill>
                <a:srgbClr val="7030A0"/>
              </a:solidFill>
            </a:endParaRP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8985250" y="5347970"/>
            <a:ext cx="640715" cy="52197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p>
            <a:r>
              <a:rPr lang="en-US" altLang="zh-CN" sz="2800">
                <a:solidFill>
                  <a:srgbClr val="7030A0"/>
                </a:solidFill>
              </a:rPr>
              <a:t>4</a:t>
            </a:r>
            <a:endParaRPr lang="en-US" altLang="zh-CN" sz="2800">
              <a:solidFill>
                <a:srgbClr val="7030A0"/>
              </a:solidFill>
            </a:endParaRPr>
          </a:p>
        </p:txBody>
      </p:sp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10728325" y="5325110"/>
            <a:ext cx="640715" cy="52197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p>
            <a:r>
              <a:rPr lang="en-US" altLang="zh-CN" sz="2800">
                <a:solidFill>
                  <a:srgbClr val="7030A0"/>
                </a:solidFill>
              </a:rPr>
              <a:t>5</a:t>
            </a:r>
            <a:endParaRPr lang="en-US" altLang="zh-CN" sz="280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  <p:bldP spid="11" grpId="0"/>
      <p:bldP spid="12" grpId="0"/>
      <p:bldP spid="13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commondata" val="eyJoZGlkIjoiMzg5NDUyZTcyMTU0NzM4NWFjZTRhZTBkNjM1M2Q1MTAifQ=="/>
  <p:tag name="COMMONDATA" val="eyJoZGlkIjoiMjE4MjhlOWRhZGFiNWRkNmM2MTZjNTIzOTdlYzUyN2IifQ=="/>
  <p:tag name="KSO_WPP_MARK_KEY" val="cc7686d4-157e-44d2-9f5f-c6aa59f06f5f"/>
  <p:tag name="resource_record_key" val="{&quot;13&quot;:[20481688]}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UNIT_PLACING_PICTURE_USER_VIEWPORT" val="{&quot;height&quot;:860,&quot;width&quot;:908}"/>
</p:tagLst>
</file>

<file path=ppt/tags/tag85.xml><?xml version="1.0" encoding="utf-8"?>
<p:tagLst xmlns:p="http://schemas.openxmlformats.org/presentationml/2006/main">
  <p:tag name="KSO_WM_UNIT_PLACING_PICTURE_USER_VIEWPORT" val="{&quot;height&quot;:860,&quot;width&quot;:908}"/>
</p:tagLst>
</file>

<file path=ppt/tags/tag86.xml><?xml version="1.0" encoding="utf-8"?>
<p:tagLst xmlns:p="http://schemas.openxmlformats.org/presentationml/2006/main">
  <p:tag name="KSO_WM_UNIT_PLACING_PICTURE_USER_VIEWPORT" val="{&quot;height&quot;:860,&quot;width&quot;:908}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WPS 演示</Application>
  <PresentationFormat>宽屏</PresentationFormat>
  <Paragraphs>31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Arial</vt:lpstr>
      <vt:lpstr>宋体</vt:lpstr>
      <vt:lpstr>Wingdings</vt:lpstr>
      <vt:lpstr>Wingdings</vt:lpstr>
      <vt:lpstr>方正大标宋简体</vt:lpstr>
      <vt:lpstr>思源宋体 Heavy</vt:lpstr>
      <vt:lpstr>微软雅黑</vt:lpstr>
      <vt:lpstr>Arial Unicode MS</vt:lpstr>
      <vt:lpstr>Calibri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郑雪</cp:lastModifiedBy>
  <cp:revision>282</cp:revision>
  <dcterms:created xsi:type="dcterms:W3CDTF">2019-06-19T02:08:00Z</dcterms:created>
  <dcterms:modified xsi:type="dcterms:W3CDTF">2024-08-22T12:36:52Z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2052-12.1.0.17827</vt:lpwstr>
  </property>
  <property fmtid="{D5CDD505-2E9C-101B-9397-08002B2CF9AE}" pid="3" name="ICV">
    <vt:lpwstr>605283F52E8A4364BDBAC8D06CB62340_12</vt:lpwstr>
  </property>
</Properties>
</file>