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294" r:id="rId3"/>
    <p:sldId id="288" r:id="rId5"/>
    <p:sldId id="299" r:id="rId6"/>
    <p:sldId id="300" r:id="rId7"/>
    <p:sldId id="301" r:id="rId8"/>
    <p:sldId id="308" r:id="rId9"/>
    <p:sldId id="302" r:id="rId10"/>
    <p:sldId id="303" r:id="rId11"/>
    <p:sldId id="305" r:id="rId12"/>
    <p:sldId id="306" r:id="rId13"/>
    <p:sldId id="289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 userDrawn="1">
          <p15:clr>
            <a:srgbClr val="A4A3A4"/>
          </p15:clr>
        </p15:guide>
        <p15:guide id="2" pos="38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BB4D"/>
    <a:srgbClr val="B1D901"/>
    <a:srgbClr val="FFFFFF"/>
    <a:srgbClr val="FDF2D4"/>
    <a:srgbClr val="F8D33A"/>
    <a:srgbClr val="15B55C"/>
    <a:srgbClr val="D9F3E4"/>
    <a:srgbClr val="EDFAF2"/>
    <a:srgbClr val="ECFAF0"/>
    <a:srgbClr val="D8F3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0"/>
        <p:guide pos="38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00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课题页，时长</a:t>
            </a:r>
            <a:r>
              <a:rPr lang="en-US" altLang="zh-CN" dirty="0"/>
              <a:t>3-4</a:t>
            </a:r>
            <a:r>
              <a:rPr lang="zh-CN" altLang="en-US" dirty="0"/>
              <a:t>秒左右，如果是本课的试一试，则在课题后面加上“试一试”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E526D-6177-4680-9543-72F7FA3155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有logo图片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image" Target="../media/image5.png"/><Relationship Id="rId7" Type="http://schemas.openxmlformats.org/officeDocument/2006/relationships/tags" Target="../tags/tag66.xml"/><Relationship Id="rId6" Type="http://schemas.openxmlformats.org/officeDocument/2006/relationships/image" Target="../media/image4.png"/><Relationship Id="rId5" Type="http://schemas.openxmlformats.org/officeDocument/2006/relationships/tags" Target="../tags/tag65.xml"/><Relationship Id="rId4" Type="http://schemas.openxmlformats.org/officeDocument/2006/relationships/image" Target="../media/image3.png"/><Relationship Id="rId3" Type="http://schemas.openxmlformats.org/officeDocument/2006/relationships/tags" Target="../tags/tag64.xml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98.xml"/><Relationship Id="rId5" Type="http://schemas.openxmlformats.org/officeDocument/2006/relationships/image" Target="../media/image50.png"/><Relationship Id="rId4" Type="http://schemas.openxmlformats.org/officeDocument/2006/relationships/tags" Target="../tags/tag97.xml"/><Relationship Id="rId3" Type="http://schemas.openxmlformats.org/officeDocument/2006/relationships/image" Target="../media/image36.png"/><Relationship Id="rId2" Type="http://schemas.openxmlformats.org/officeDocument/2006/relationships/image" Target="../media/image49.png"/><Relationship Id="rId1" Type="http://schemas.openxmlformats.org/officeDocument/2006/relationships/tags" Target="../tags/tag9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6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3" Type="http://schemas.openxmlformats.org/officeDocument/2006/relationships/notesSlide" Target="../notesSlides/notesSlide2.xml"/><Relationship Id="rId22" Type="http://schemas.openxmlformats.org/officeDocument/2006/relationships/slideLayout" Target="../slideLayouts/slideLayout2.xml"/><Relationship Id="rId21" Type="http://schemas.openxmlformats.org/officeDocument/2006/relationships/image" Target="../media/image24.png"/><Relationship Id="rId20" Type="http://schemas.openxmlformats.org/officeDocument/2006/relationships/image" Target="../media/image23.png"/><Relationship Id="rId2" Type="http://schemas.openxmlformats.org/officeDocument/2006/relationships/image" Target="../media/image7.png"/><Relationship Id="rId19" Type="http://schemas.openxmlformats.org/officeDocument/2006/relationships/image" Target="../media/image22.png"/><Relationship Id="rId18" Type="http://schemas.openxmlformats.org/officeDocument/2006/relationships/tags" Target="../tags/tag71.xml"/><Relationship Id="rId17" Type="http://schemas.openxmlformats.org/officeDocument/2006/relationships/tags" Target="../tags/tag70.xml"/><Relationship Id="rId16" Type="http://schemas.openxmlformats.org/officeDocument/2006/relationships/image" Target="../media/image21.png"/><Relationship Id="rId15" Type="http://schemas.openxmlformats.org/officeDocument/2006/relationships/image" Target="../media/image20.png"/><Relationship Id="rId14" Type="http://schemas.openxmlformats.org/officeDocument/2006/relationships/image" Target="../media/image19.png"/><Relationship Id="rId13" Type="http://schemas.openxmlformats.org/officeDocument/2006/relationships/image" Target="../media/image18.png"/><Relationship Id="rId12" Type="http://schemas.openxmlformats.org/officeDocument/2006/relationships/image" Target="../media/image17.png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tags" Target="../tags/tag6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0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29" Type="http://schemas.openxmlformats.org/officeDocument/2006/relationships/slideLayout" Target="../slideLayouts/slideLayout2.xml"/><Relationship Id="rId28" Type="http://schemas.openxmlformats.org/officeDocument/2006/relationships/image" Target="../media/image24.png"/><Relationship Id="rId27" Type="http://schemas.openxmlformats.org/officeDocument/2006/relationships/tags" Target="../tags/tag76.xml"/><Relationship Id="rId26" Type="http://schemas.openxmlformats.org/officeDocument/2006/relationships/tags" Target="../tags/tag75.xml"/><Relationship Id="rId25" Type="http://schemas.openxmlformats.org/officeDocument/2006/relationships/image" Target="../media/image29.png"/><Relationship Id="rId24" Type="http://schemas.openxmlformats.org/officeDocument/2006/relationships/image" Target="../media/image28.png"/><Relationship Id="rId23" Type="http://schemas.openxmlformats.org/officeDocument/2006/relationships/image" Target="../media/image27.png"/><Relationship Id="rId22" Type="http://schemas.openxmlformats.org/officeDocument/2006/relationships/image" Target="../media/image26.png"/><Relationship Id="rId21" Type="http://schemas.openxmlformats.org/officeDocument/2006/relationships/image" Target="../media/image16.png"/><Relationship Id="rId20" Type="http://schemas.openxmlformats.org/officeDocument/2006/relationships/image" Target="../media/image17.png"/><Relationship Id="rId2" Type="http://schemas.openxmlformats.org/officeDocument/2006/relationships/image" Target="../media/image7.png"/><Relationship Id="rId19" Type="http://schemas.openxmlformats.org/officeDocument/2006/relationships/image" Target="../media/image25.png"/><Relationship Id="rId18" Type="http://schemas.openxmlformats.org/officeDocument/2006/relationships/image" Target="../media/image23.png"/><Relationship Id="rId17" Type="http://schemas.openxmlformats.org/officeDocument/2006/relationships/image" Target="../media/image22.png"/><Relationship Id="rId16" Type="http://schemas.openxmlformats.org/officeDocument/2006/relationships/tags" Target="../tags/tag74.xml"/><Relationship Id="rId15" Type="http://schemas.openxmlformats.org/officeDocument/2006/relationships/tags" Target="../tags/tag73.xml"/><Relationship Id="rId14" Type="http://schemas.openxmlformats.org/officeDocument/2006/relationships/image" Target="../media/image21.png"/><Relationship Id="rId13" Type="http://schemas.openxmlformats.org/officeDocument/2006/relationships/image" Target="../media/image20.png"/><Relationship Id="rId12" Type="http://schemas.openxmlformats.org/officeDocument/2006/relationships/image" Target="../media/image19.png"/><Relationship Id="rId11" Type="http://schemas.openxmlformats.org/officeDocument/2006/relationships/image" Target="../media/image18.png"/><Relationship Id="rId10" Type="http://schemas.openxmlformats.org/officeDocument/2006/relationships/image" Target="../media/image15.png"/><Relationship Id="rId1" Type="http://schemas.openxmlformats.org/officeDocument/2006/relationships/tags" Target="../tags/tag7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4.png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image" Target="../media/image29.png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1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81.xml"/><Relationship Id="rId5" Type="http://schemas.openxmlformats.org/officeDocument/2006/relationships/image" Target="../media/image38.png"/><Relationship Id="rId4" Type="http://schemas.openxmlformats.org/officeDocument/2006/relationships/tags" Target="../tags/tag80.xml"/><Relationship Id="rId3" Type="http://schemas.openxmlformats.org/officeDocument/2006/relationships/image" Target="../media/image37.png"/><Relationship Id="rId2" Type="http://schemas.openxmlformats.org/officeDocument/2006/relationships/tags" Target="../tags/tag79.xml"/><Relationship Id="rId1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image" Target="../media/image43.png"/><Relationship Id="rId7" Type="http://schemas.openxmlformats.org/officeDocument/2006/relationships/image" Target="../media/image42.png"/><Relationship Id="rId6" Type="http://schemas.openxmlformats.org/officeDocument/2006/relationships/image" Target="../media/image41.png"/><Relationship Id="rId5" Type="http://schemas.openxmlformats.org/officeDocument/2006/relationships/image" Target="../media/image24.png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image" Target="../media/image40.png"/><Relationship Id="rId14" Type="http://schemas.openxmlformats.org/officeDocument/2006/relationships/notesSlide" Target="../notesSlides/notesSlide6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45.png"/><Relationship Id="rId11" Type="http://schemas.openxmlformats.org/officeDocument/2006/relationships/image" Target="../media/image44.png"/><Relationship Id="rId10" Type="http://schemas.openxmlformats.org/officeDocument/2006/relationships/tags" Target="../tags/tag85.xml"/><Relationship Id="rId1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image" Target="../media/image47.png"/><Relationship Id="rId6" Type="http://schemas.openxmlformats.org/officeDocument/2006/relationships/tags" Target="../tags/tag88.xml"/><Relationship Id="rId5" Type="http://schemas.openxmlformats.org/officeDocument/2006/relationships/image" Target="../media/image46.png"/><Relationship Id="rId4" Type="http://schemas.openxmlformats.org/officeDocument/2006/relationships/image" Target="../media/image24.png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image" Target="../media/image48.png"/><Relationship Id="rId2" Type="http://schemas.openxmlformats.org/officeDocument/2006/relationships/tags" Target="../tags/tag93.xml"/><Relationship Id="rId1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68375" y="622300"/>
            <a:ext cx="10630535" cy="5584190"/>
            <a:chOff x="1525" y="980"/>
            <a:chExt cx="16741" cy="8794"/>
          </a:xfrm>
        </p:grpSpPr>
        <p:grpSp>
          <p:nvGrpSpPr>
            <p:cNvPr id="19" name="组合 18"/>
            <p:cNvGrpSpPr/>
            <p:nvPr/>
          </p:nvGrpSpPr>
          <p:grpSpPr>
            <a:xfrm>
              <a:off x="1525" y="980"/>
              <a:ext cx="16741" cy="8764"/>
              <a:chOff x="2884" y="235"/>
              <a:chExt cx="16741" cy="8764"/>
            </a:xfrm>
          </p:grpSpPr>
          <p:sp>
            <p:nvSpPr>
              <p:cNvPr id="3" name="文本框 2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2884" y="2770"/>
                <a:ext cx="8677" cy="1743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p>
                <a:pPr algn="l"/>
                <a:r>
                  <a:rPr lang="zh-CN" altLang="en-US" sz="6600" spc="189">
                    <a:solidFill>
                      <a:srgbClr val="000000"/>
                    </a:solidFill>
                    <a:latin typeface="方正大标宋简体" panose="02000000000000000000" charset="-122"/>
                    <a:ea typeface="方正大标宋简体" panose="02000000000000000000" charset="-122"/>
                    <a:cs typeface="思源宋体 Heavy" panose="02020900000000000000" charset="-122"/>
                    <a:sym typeface="+mn-ea"/>
                  </a:rPr>
                  <a:t>走进美丽乡村</a:t>
                </a:r>
                <a:endParaRPr lang="zh-CN" altLang="en-US" sz="6600" spc="189">
                  <a:solidFill>
                    <a:srgbClr val="000000"/>
                  </a:solidFill>
                  <a:latin typeface="方正大标宋简体" panose="02000000000000000000" charset="-122"/>
                  <a:ea typeface="方正大标宋简体" panose="02000000000000000000" charset="-122"/>
                  <a:cs typeface="思源宋体 Heavy" panose="02020900000000000000" charset="-122"/>
                </a:endParaRP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3048" y="235"/>
                <a:ext cx="15362" cy="96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p>
                <a:pPr algn="l">
                  <a:lnSpc>
                    <a:spcPts val="4760"/>
                  </a:lnSpc>
                </a:pPr>
                <a:r>
                  <a:rPr lang="zh-CN" altLang="en-US" sz="3200" b="1" dirty="0">
                    <a:solidFill>
                      <a:srgbClr val="62A83A"/>
                    </a:solidFill>
                    <a:effectLst/>
                    <a:latin typeface="方正大标宋简体" panose="02000000000000000000" charset="-122"/>
                    <a:ea typeface="方正大标宋简体" panose="02000000000000000000" charset="-122"/>
                    <a:cs typeface="方正大标宋简体" panose="02000000000000000000" charset="-122"/>
                    <a:sym typeface="+mn-ea"/>
                  </a:rPr>
                  <a:t>一年级上册  </a:t>
                </a:r>
                <a:r>
                  <a:rPr lang="zh-CN" altLang="en-US" sz="3200" b="1" dirty="0">
                    <a:solidFill>
                      <a:srgbClr val="62A83A"/>
                    </a:solidFill>
                    <a:effectLst/>
                    <a:latin typeface="方正大标宋简体" panose="02000000000000000000" charset="-122"/>
                    <a:ea typeface="方正大标宋简体" panose="02000000000000000000" charset="-122"/>
                    <a:cs typeface="方正大标宋简体" panose="02000000000000000000" charset="-122"/>
                    <a:sym typeface="+mn-ea"/>
                  </a:rPr>
                  <a:t>第一单元  生活中的数</a:t>
                </a:r>
                <a:r>
                  <a:rPr lang="zh-CN" altLang="en-US" sz="3200" b="1" dirty="0">
                    <a:solidFill>
                      <a:srgbClr val="62A83A"/>
                    </a:solidFill>
                    <a:effectLst/>
                    <a:latin typeface="方正大标宋简体" panose="02000000000000000000" charset="-122"/>
                    <a:ea typeface="方正大标宋简体" panose="02000000000000000000" charset="-122"/>
                    <a:cs typeface="方正大标宋简体" panose="02000000000000000000" charset="-122"/>
                    <a:sym typeface="+mn-ea"/>
                  </a:rPr>
                  <a:t> </a:t>
                </a:r>
                <a:endParaRPr lang="zh-CN" altLang="en-US" sz="3200" b="1" dirty="0">
                  <a:solidFill>
                    <a:srgbClr val="62A83A"/>
                  </a:solidFill>
                  <a:effectLst/>
                  <a:latin typeface="方正大标宋简体" panose="02000000000000000000" charset="-122"/>
                  <a:ea typeface="方正大标宋简体" panose="02000000000000000000" charset="-122"/>
                  <a:cs typeface="方正大标宋简体" panose="02000000000000000000" charset="-122"/>
                  <a:sym typeface="+mn-ea"/>
                </a:endParaRPr>
              </a:p>
            </p:txBody>
          </p:sp>
          <p:sp>
            <p:nvSpPr>
              <p:cNvPr id="16" name="Freeform 3"/>
              <p:cNvSpPr/>
              <p:nvPr/>
            </p:nvSpPr>
            <p:spPr>
              <a:xfrm flipH="1">
                <a:off x="14411" y="772"/>
                <a:ext cx="5214" cy="8227"/>
              </a:xfrm>
              <a:custGeom>
                <a:avLst/>
                <a:gdLst/>
                <a:ahLst/>
                <a:cxnLst/>
                <a:rect l="l" t="t" r="r" b="b"/>
                <a:pathLst>
                  <a:path w="3331507" h="5896473">
                    <a:moveTo>
                      <a:pt x="3331507" y="0"/>
                    </a:moveTo>
                    <a:lnTo>
                      <a:pt x="0" y="0"/>
                    </a:lnTo>
                    <a:lnTo>
                      <a:pt x="0" y="5896472"/>
                    </a:lnTo>
                    <a:lnTo>
                      <a:pt x="3331507" y="5896472"/>
                    </a:lnTo>
                    <a:lnTo>
                      <a:pt x="3331507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</p:grpSp>
        <p:grpSp>
          <p:nvGrpSpPr>
            <p:cNvPr id="27" name="组合 26"/>
            <p:cNvGrpSpPr/>
            <p:nvPr/>
          </p:nvGrpSpPr>
          <p:grpSpPr>
            <a:xfrm rot="0">
              <a:off x="9737" y="7283"/>
              <a:ext cx="5452" cy="2491"/>
              <a:chOff x="11344" y="7316"/>
              <a:chExt cx="5452" cy="2491"/>
            </a:xfrm>
          </p:grpSpPr>
          <p:pic>
            <p:nvPicPr>
              <p:cNvPr id="28" name="图片 27" descr="一上笑笑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>
                <a:off x="15272" y="7349"/>
                <a:ext cx="1524" cy="2458"/>
              </a:xfrm>
              <a:prstGeom prst="rect">
                <a:avLst/>
              </a:prstGeom>
            </p:spPr>
          </p:pic>
          <p:pic>
            <p:nvPicPr>
              <p:cNvPr id="29" name="图片 28" descr="一上奇思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13967" y="7349"/>
                <a:ext cx="1421" cy="2431"/>
              </a:xfrm>
              <a:prstGeom prst="rect">
                <a:avLst/>
              </a:prstGeom>
            </p:spPr>
          </p:pic>
          <p:pic>
            <p:nvPicPr>
              <p:cNvPr id="30" name="图片 29" descr="一上妙想2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8"/>
              <a:stretch>
                <a:fillRect/>
              </a:stretch>
            </p:blipFill>
            <p:spPr>
              <a:xfrm flipH="1">
                <a:off x="12771" y="7384"/>
                <a:ext cx="1441" cy="2423"/>
              </a:xfrm>
              <a:prstGeom prst="rect">
                <a:avLst/>
              </a:prstGeom>
            </p:spPr>
          </p:pic>
          <p:pic>
            <p:nvPicPr>
              <p:cNvPr id="31" name="图片 30" descr="一上淘气3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0"/>
              <a:stretch>
                <a:fillRect/>
              </a:stretch>
            </p:blipFill>
            <p:spPr>
              <a:xfrm>
                <a:off x="11344" y="7316"/>
                <a:ext cx="1427" cy="2491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86273"/>
          <a:stretch>
            <a:fillRect/>
          </a:stretch>
        </p:blipFill>
        <p:spPr>
          <a:xfrm>
            <a:off x="785495" y="1645920"/>
            <a:ext cx="579120" cy="647700"/>
          </a:xfrm>
          <a:prstGeom prst="rect">
            <a:avLst/>
          </a:prstGeom>
        </p:spPr>
      </p:pic>
      <p:pic>
        <p:nvPicPr>
          <p:cNvPr id="3" name="图片 2" descr="练一练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50" y="271145"/>
            <a:ext cx="2308860" cy="1273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247140" y="2393315"/>
            <a:ext cx="9566275" cy="398716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1283970" y="1687830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数一数，连一连。</a:t>
            </a:r>
            <a:endParaRPr lang="zh-CN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590800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200" b="1">
                <a:solidFill>
                  <a:schemeClr val="accent4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你学到了什么？</a:t>
            </a:r>
            <a:endParaRPr lang="zh-CN" altLang="en-US" sz="3200" b="1">
              <a:solidFill>
                <a:schemeClr val="accent4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74345" y="584200"/>
            <a:ext cx="11304000" cy="54518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26665" y="466725"/>
            <a:ext cx="7621270" cy="3676015"/>
          </a:xfrm>
          <a:prstGeom prst="rect">
            <a:avLst/>
          </a:prstGeom>
        </p:spPr>
      </p:pic>
      <p:pic>
        <p:nvPicPr>
          <p:cNvPr id="5" name="图片 4" descr="狗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425" y="2466340"/>
            <a:ext cx="982430" cy="720000"/>
          </a:xfrm>
          <a:prstGeom prst="rect">
            <a:avLst/>
          </a:prstGeom>
        </p:spPr>
      </p:pic>
      <p:pic>
        <p:nvPicPr>
          <p:cNvPr id="6" name="图片 5" descr="男孩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430" y="2074545"/>
            <a:ext cx="878929" cy="1080000"/>
          </a:xfrm>
          <a:prstGeom prst="rect">
            <a:avLst/>
          </a:prstGeom>
        </p:spPr>
      </p:pic>
      <p:pic>
        <p:nvPicPr>
          <p:cNvPr id="7" name="图片 6" descr="成人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6295" y="1502410"/>
            <a:ext cx="656269" cy="1476000"/>
          </a:xfrm>
          <a:prstGeom prst="rect">
            <a:avLst/>
          </a:prstGeom>
        </p:spPr>
      </p:pic>
      <p:pic>
        <p:nvPicPr>
          <p:cNvPr id="8" name="图片 7" descr="太阳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7240" y="1113155"/>
            <a:ext cx="612000" cy="612000"/>
          </a:xfrm>
          <a:prstGeom prst="rect">
            <a:avLst/>
          </a:prstGeom>
        </p:spPr>
      </p:pic>
      <p:pic>
        <p:nvPicPr>
          <p:cNvPr id="9" name="图片 8" descr="云彩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3350" y="1144905"/>
            <a:ext cx="591931" cy="360000"/>
          </a:xfrm>
          <a:prstGeom prst="rect">
            <a:avLst/>
          </a:prstGeom>
        </p:spPr>
      </p:pic>
      <p:pic>
        <p:nvPicPr>
          <p:cNvPr id="10" name="图片 9" descr="云彩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7670" y="1365885"/>
            <a:ext cx="610863" cy="360000"/>
          </a:xfrm>
          <a:prstGeom prst="rect">
            <a:avLst/>
          </a:prstGeom>
        </p:spPr>
      </p:pic>
      <p:pic>
        <p:nvPicPr>
          <p:cNvPr id="11" name="图片 10" descr="云彩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5695" y="1497965"/>
            <a:ext cx="886483" cy="432000"/>
          </a:xfrm>
          <a:prstGeom prst="rect">
            <a:avLst/>
          </a:prstGeom>
        </p:spPr>
      </p:pic>
      <p:pic>
        <p:nvPicPr>
          <p:cNvPr id="12" name="图片 11" descr="花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0095" y="2698750"/>
            <a:ext cx="1188000" cy="441098"/>
          </a:xfrm>
          <a:prstGeom prst="rect">
            <a:avLst/>
          </a:prstGeom>
        </p:spPr>
      </p:pic>
      <p:pic>
        <p:nvPicPr>
          <p:cNvPr id="13" name="图片 12" descr="1筐萝卜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4975" y="2503170"/>
            <a:ext cx="525780" cy="421640"/>
          </a:xfrm>
          <a:prstGeom prst="rect">
            <a:avLst/>
          </a:prstGeom>
        </p:spPr>
      </p:pic>
      <p:pic>
        <p:nvPicPr>
          <p:cNvPr id="14" name="图片 13" descr="1个萝卜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40170" y="2755900"/>
            <a:ext cx="396000" cy="190609"/>
          </a:xfrm>
          <a:prstGeom prst="rect">
            <a:avLst/>
          </a:prstGeom>
        </p:spPr>
      </p:pic>
      <p:pic>
        <p:nvPicPr>
          <p:cNvPr id="15" name="图片 14" descr="树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19780" y="768350"/>
            <a:ext cx="1728000" cy="1884614"/>
          </a:xfrm>
          <a:prstGeom prst="rect">
            <a:avLst/>
          </a:prstGeom>
        </p:spPr>
      </p:pic>
      <p:pic>
        <p:nvPicPr>
          <p:cNvPr id="16" name="图片 15" descr="小鸟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50515" y="1525270"/>
            <a:ext cx="574643" cy="468000"/>
          </a:xfrm>
          <a:prstGeom prst="rect">
            <a:avLst/>
          </a:prstGeom>
        </p:spPr>
      </p:pic>
      <p:pic>
        <p:nvPicPr>
          <p:cNvPr id="17" name="图片 16" descr="小鸟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335" y="977900"/>
            <a:ext cx="559549" cy="396000"/>
          </a:xfrm>
          <a:prstGeom prst="rect">
            <a:avLst/>
          </a:prstGeom>
        </p:spPr>
      </p:pic>
      <p:pic>
        <p:nvPicPr>
          <p:cNvPr id="18" name="图片 17" descr="苹果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85285" y="1283335"/>
            <a:ext cx="247650" cy="271780"/>
          </a:xfrm>
          <a:prstGeom prst="rect">
            <a:avLst/>
          </a:prstGeom>
        </p:spPr>
      </p:pic>
      <p:pic>
        <p:nvPicPr>
          <p:cNvPr id="19" name="图片 18" descr="苹果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827780" y="1497330"/>
            <a:ext cx="247650" cy="271780"/>
          </a:xfrm>
          <a:prstGeom prst="rect">
            <a:avLst/>
          </a:prstGeom>
        </p:spPr>
      </p:pic>
      <p:pic>
        <p:nvPicPr>
          <p:cNvPr id="20" name="图片 19" descr="苹果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629785" y="1555115"/>
            <a:ext cx="247650" cy="271780"/>
          </a:xfrm>
          <a:prstGeom prst="rect">
            <a:avLst/>
          </a:prstGeom>
        </p:spPr>
      </p:pic>
      <p:pic>
        <p:nvPicPr>
          <p:cNvPr id="22" name="图片 21" descr="鸭子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84475" y="3324860"/>
            <a:ext cx="2772000" cy="554758"/>
          </a:xfrm>
          <a:prstGeom prst="rect">
            <a:avLst/>
          </a:prstGeom>
        </p:spPr>
      </p:pic>
      <p:pic>
        <p:nvPicPr>
          <p:cNvPr id="23" name="图片 22" descr="船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439410" y="3154680"/>
            <a:ext cx="2402840" cy="86423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120140" y="466725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说一说，认一认。</a:t>
            </a:r>
            <a:endParaRPr lang="zh-CN" altLang="en-US" sz="2800"/>
          </a:p>
        </p:txBody>
      </p:sp>
      <p:pic>
        <p:nvPicPr>
          <p:cNvPr id="25" name="图片 24" descr="点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83260" y="525145"/>
            <a:ext cx="432000" cy="43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26665" y="466725"/>
            <a:ext cx="7621270" cy="3676015"/>
          </a:xfrm>
          <a:prstGeom prst="rect">
            <a:avLst/>
          </a:prstGeom>
        </p:spPr>
      </p:pic>
      <p:pic>
        <p:nvPicPr>
          <p:cNvPr id="5" name="图片 4" descr="狗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425" y="2466340"/>
            <a:ext cx="982430" cy="720000"/>
          </a:xfrm>
          <a:prstGeom prst="rect">
            <a:avLst/>
          </a:prstGeom>
        </p:spPr>
      </p:pic>
      <p:pic>
        <p:nvPicPr>
          <p:cNvPr id="6" name="图片 5" descr="男孩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430" y="2074545"/>
            <a:ext cx="878929" cy="1080000"/>
          </a:xfrm>
          <a:prstGeom prst="rect">
            <a:avLst/>
          </a:prstGeom>
        </p:spPr>
      </p:pic>
      <p:pic>
        <p:nvPicPr>
          <p:cNvPr id="7" name="图片 6" descr="成人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6295" y="1502410"/>
            <a:ext cx="656269" cy="1476000"/>
          </a:xfrm>
          <a:prstGeom prst="rect">
            <a:avLst/>
          </a:prstGeom>
        </p:spPr>
      </p:pic>
      <p:pic>
        <p:nvPicPr>
          <p:cNvPr id="8" name="图片 7" descr="太阳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7240" y="1113155"/>
            <a:ext cx="612000" cy="612000"/>
          </a:xfrm>
          <a:prstGeom prst="rect">
            <a:avLst/>
          </a:prstGeom>
        </p:spPr>
      </p:pic>
      <p:pic>
        <p:nvPicPr>
          <p:cNvPr id="9" name="图片 8" descr="云彩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3350" y="1144905"/>
            <a:ext cx="591931" cy="360000"/>
          </a:xfrm>
          <a:prstGeom prst="rect">
            <a:avLst/>
          </a:prstGeom>
        </p:spPr>
      </p:pic>
      <p:pic>
        <p:nvPicPr>
          <p:cNvPr id="10" name="图片 9" descr="云彩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7670" y="1365885"/>
            <a:ext cx="610863" cy="360000"/>
          </a:xfrm>
          <a:prstGeom prst="rect">
            <a:avLst/>
          </a:prstGeom>
        </p:spPr>
      </p:pic>
      <p:pic>
        <p:nvPicPr>
          <p:cNvPr id="11" name="图片 10" descr="云彩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5695" y="1497965"/>
            <a:ext cx="886483" cy="432000"/>
          </a:xfrm>
          <a:prstGeom prst="rect">
            <a:avLst/>
          </a:prstGeom>
        </p:spPr>
      </p:pic>
      <p:pic>
        <p:nvPicPr>
          <p:cNvPr id="12" name="图片 11" descr="花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0095" y="2698750"/>
            <a:ext cx="1188000" cy="441098"/>
          </a:xfrm>
          <a:prstGeom prst="rect">
            <a:avLst/>
          </a:prstGeom>
        </p:spPr>
      </p:pic>
      <p:pic>
        <p:nvPicPr>
          <p:cNvPr id="15" name="图片 14" descr="树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19780" y="768350"/>
            <a:ext cx="1728000" cy="1884614"/>
          </a:xfrm>
          <a:prstGeom prst="rect">
            <a:avLst/>
          </a:prstGeom>
        </p:spPr>
      </p:pic>
      <p:pic>
        <p:nvPicPr>
          <p:cNvPr id="16" name="图片 15" descr="小鸟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50515" y="1525270"/>
            <a:ext cx="574643" cy="468000"/>
          </a:xfrm>
          <a:prstGeom prst="rect">
            <a:avLst/>
          </a:prstGeom>
        </p:spPr>
      </p:pic>
      <p:pic>
        <p:nvPicPr>
          <p:cNvPr id="17" name="图片 16" descr="小鸟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66335" y="977900"/>
            <a:ext cx="559549" cy="396000"/>
          </a:xfrm>
          <a:prstGeom prst="rect">
            <a:avLst/>
          </a:prstGeom>
        </p:spPr>
      </p:pic>
      <p:pic>
        <p:nvPicPr>
          <p:cNvPr id="18" name="图片 17" descr="苹果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85285" y="1283335"/>
            <a:ext cx="247650" cy="271780"/>
          </a:xfrm>
          <a:prstGeom prst="rect">
            <a:avLst/>
          </a:prstGeom>
        </p:spPr>
      </p:pic>
      <p:pic>
        <p:nvPicPr>
          <p:cNvPr id="19" name="图片 18" descr="苹果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827780" y="1497330"/>
            <a:ext cx="247650" cy="271780"/>
          </a:xfrm>
          <a:prstGeom prst="rect">
            <a:avLst/>
          </a:prstGeom>
        </p:spPr>
      </p:pic>
      <p:pic>
        <p:nvPicPr>
          <p:cNvPr id="20" name="图片 19" descr="苹果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629785" y="1555115"/>
            <a:ext cx="247650" cy="271780"/>
          </a:xfrm>
          <a:prstGeom prst="rect">
            <a:avLst/>
          </a:prstGeom>
        </p:spPr>
      </p:pic>
      <p:pic>
        <p:nvPicPr>
          <p:cNvPr id="22" name="图片 21" descr="鸭子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84475" y="3324860"/>
            <a:ext cx="2772000" cy="554758"/>
          </a:xfrm>
          <a:prstGeom prst="rect">
            <a:avLst/>
          </a:prstGeom>
        </p:spPr>
      </p:pic>
      <p:pic>
        <p:nvPicPr>
          <p:cNvPr id="23" name="图片 22" descr="船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39410" y="3154680"/>
            <a:ext cx="2402840" cy="864235"/>
          </a:xfrm>
          <a:prstGeom prst="rect">
            <a:avLst/>
          </a:prstGeom>
        </p:spPr>
      </p:pic>
      <p:pic>
        <p:nvPicPr>
          <p:cNvPr id="2" name="图片 1" descr="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93495" y="3848100"/>
            <a:ext cx="1165860" cy="1059815"/>
          </a:xfrm>
          <a:prstGeom prst="rect">
            <a:avLst/>
          </a:prstGeom>
        </p:spPr>
      </p:pic>
      <p:pic>
        <p:nvPicPr>
          <p:cNvPr id="14" name="图片 13" descr="1个萝卜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40170" y="2755900"/>
            <a:ext cx="396000" cy="190609"/>
          </a:xfrm>
          <a:prstGeom prst="rect">
            <a:avLst/>
          </a:prstGeom>
        </p:spPr>
      </p:pic>
      <p:pic>
        <p:nvPicPr>
          <p:cNvPr id="13" name="图片 12" descr="1筐萝卜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784975" y="2503170"/>
            <a:ext cx="525780" cy="421640"/>
          </a:xfrm>
          <a:prstGeom prst="rect">
            <a:avLst/>
          </a:prstGeom>
        </p:spPr>
      </p:pic>
      <p:pic>
        <p:nvPicPr>
          <p:cNvPr id="21" name="图片 20" descr="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792855" y="3848100"/>
            <a:ext cx="891540" cy="878840"/>
          </a:xfrm>
          <a:prstGeom prst="rect">
            <a:avLst/>
          </a:prstGeom>
        </p:spPr>
      </p:pic>
      <p:pic>
        <p:nvPicPr>
          <p:cNvPr id="24" name="图片 23" descr="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17895" y="3848100"/>
            <a:ext cx="891540" cy="925195"/>
          </a:xfrm>
          <a:prstGeom prst="rect">
            <a:avLst/>
          </a:prstGeom>
        </p:spPr>
      </p:pic>
      <p:pic>
        <p:nvPicPr>
          <p:cNvPr id="25" name="图片 24" descr="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933690" y="3848100"/>
            <a:ext cx="980440" cy="918845"/>
          </a:xfrm>
          <a:prstGeom prst="rect">
            <a:avLst/>
          </a:prstGeom>
        </p:spPr>
      </p:pic>
      <p:pic>
        <p:nvPicPr>
          <p:cNvPr id="26" name="图片 25" descr="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147935" y="3848100"/>
            <a:ext cx="952500" cy="871220"/>
          </a:xfrm>
          <a:prstGeom prst="rect">
            <a:avLst/>
          </a:prstGeom>
        </p:spPr>
      </p:pic>
      <p:sp>
        <p:nvSpPr>
          <p:cNvPr id="27" name="文本框 26"/>
          <p:cNvSpPr txBox="1"/>
          <p:nvPr>
            <p:custDataLst>
              <p:tags r:id="rId26"/>
            </p:custDataLst>
          </p:nvPr>
        </p:nvSpPr>
        <p:spPr>
          <a:xfrm>
            <a:off x="1120140" y="466725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说一说，认一认。</a:t>
            </a:r>
            <a:endParaRPr lang="zh-CN" altLang="en-US" sz="2800"/>
          </a:p>
        </p:txBody>
      </p:sp>
      <p:pic>
        <p:nvPicPr>
          <p:cNvPr id="28" name="图片 27" descr="点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683260" y="525145"/>
            <a:ext cx="432000" cy="4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27552 0.5625 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55938 0.445463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4792 0.509907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25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74948 0.476944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63021 0.501667 " pathEditMode="relative" rAng="0" ptsTypes="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23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60417 0.581019 " pathEditMode="relative" ptsTypes="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0677 0.491574 " pathEditMode="relative" rAng="0" ptsTypes="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24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1771 0.534537 " pathEditMode="relative" rAng="0" ptsTypes="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25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07813 0.563889 " pathEditMode="relative" rAng="0" ptsTypes="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28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6146 0.531667 " pathEditMode="relative" rAng="0" ptsTypes="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25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9531 0.509444 " pathEditMode="relative" rAng="0" ptsTypes="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8542 0.627685 " pathEditMode="relative" rAng="0" ptsTypes="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29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8698 0.656574 " pathEditMode="relative" rAng="0" ptsTypes="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31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4323 0.612315 " pathEditMode="relative" rAng="0" ptsTypes="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72917 0.382315 " pathEditMode="relative" rAng="0" ptsTypes="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19583 0.287037 " pathEditMode="relative" ptsTypes="">
                                      <p:cBhvr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" name="图片 20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7380" y="1546225"/>
            <a:ext cx="891540" cy="878840"/>
          </a:xfrm>
          <a:prstGeom prst="rect">
            <a:avLst/>
          </a:prstGeom>
        </p:spPr>
      </p:pic>
      <p:pic>
        <p:nvPicPr>
          <p:cNvPr id="26" name="图片 25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620" y="1553845"/>
            <a:ext cx="952500" cy="871220"/>
          </a:xfrm>
          <a:prstGeom prst="rect">
            <a:avLst/>
          </a:prstGeom>
        </p:spPr>
      </p:pic>
      <p:sp>
        <p:nvSpPr>
          <p:cNvPr id="27" name="文本框 26"/>
          <p:cNvSpPr txBox="1"/>
          <p:nvPr>
            <p:custDataLst>
              <p:tags r:id="rId3"/>
            </p:custDataLst>
          </p:nvPr>
        </p:nvSpPr>
        <p:spPr>
          <a:xfrm>
            <a:off x="1120140" y="466725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找一找，摆一摆。</a:t>
            </a:r>
            <a:endParaRPr lang="zh-CN" altLang="en-US" sz="2800"/>
          </a:p>
        </p:txBody>
      </p:sp>
      <p:pic>
        <p:nvPicPr>
          <p:cNvPr id="28" name="图片 27" descr="点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83260" y="525145"/>
            <a:ext cx="432000" cy="432000"/>
          </a:xfrm>
          <a:prstGeom prst="rect">
            <a:avLst/>
          </a:prstGeom>
        </p:spPr>
      </p:pic>
      <p:pic>
        <p:nvPicPr>
          <p:cNvPr id="30" name="图片 29" descr="2盆花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355" y="2919730"/>
            <a:ext cx="2116455" cy="1334135"/>
          </a:xfrm>
          <a:prstGeom prst="rect">
            <a:avLst/>
          </a:prstGeom>
        </p:spPr>
      </p:pic>
      <p:pic>
        <p:nvPicPr>
          <p:cNvPr id="31" name="图片 30" descr="2把扫帚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9400" y="2010410"/>
            <a:ext cx="1688465" cy="2475230"/>
          </a:xfrm>
          <a:prstGeom prst="rect">
            <a:avLst/>
          </a:prstGeom>
        </p:spPr>
      </p:pic>
      <p:pic>
        <p:nvPicPr>
          <p:cNvPr id="32" name="图片 31" descr="扣子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7480" y="2707005"/>
            <a:ext cx="2147570" cy="1778635"/>
          </a:xfrm>
          <a:prstGeom prst="rect">
            <a:avLst/>
          </a:prstGeom>
        </p:spPr>
      </p:pic>
      <p:pic>
        <p:nvPicPr>
          <p:cNvPr id="33" name="图片 32" descr="小棒"/>
          <p:cNvPicPr>
            <a:picLocks noChangeAspect="1"/>
          </p:cNvPicPr>
          <p:nvPr/>
        </p:nvPicPr>
        <p:blipFill>
          <a:blip r:embed="rId9"/>
          <a:srcRect r="75956"/>
          <a:stretch>
            <a:fillRect/>
          </a:stretch>
        </p:blipFill>
        <p:spPr>
          <a:xfrm>
            <a:off x="7561580" y="4825365"/>
            <a:ext cx="407035" cy="1473835"/>
          </a:xfrm>
          <a:prstGeom prst="rect">
            <a:avLst/>
          </a:prstGeom>
        </p:spPr>
      </p:pic>
      <p:pic>
        <p:nvPicPr>
          <p:cNvPr id="34" name="图片 33" descr="手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1340" y="2919730"/>
            <a:ext cx="1402715" cy="1283970"/>
          </a:xfrm>
          <a:prstGeom prst="rect">
            <a:avLst/>
          </a:prstGeom>
        </p:spPr>
      </p:pic>
      <p:pic>
        <p:nvPicPr>
          <p:cNvPr id="35" name="图片 34" descr="圆片"/>
          <p:cNvPicPr>
            <a:picLocks noChangeAspect="1"/>
          </p:cNvPicPr>
          <p:nvPr/>
        </p:nvPicPr>
        <p:blipFill>
          <a:blip r:embed="rId11"/>
          <a:srcRect r="53533"/>
          <a:stretch>
            <a:fillRect/>
          </a:stretch>
        </p:blipFill>
        <p:spPr>
          <a:xfrm>
            <a:off x="2285365" y="5129530"/>
            <a:ext cx="956310" cy="980440"/>
          </a:xfrm>
          <a:prstGeom prst="rect">
            <a:avLst/>
          </a:prstGeom>
        </p:spPr>
      </p:pic>
      <p:pic>
        <p:nvPicPr>
          <p:cNvPr id="36" name="图片 35" descr="圆片"/>
          <p:cNvPicPr>
            <a:picLocks noChangeAspect="1"/>
          </p:cNvPicPr>
          <p:nvPr/>
        </p:nvPicPr>
        <p:blipFill>
          <a:blip r:embed="rId11"/>
          <a:srcRect r="53533"/>
          <a:stretch>
            <a:fillRect/>
          </a:stretch>
        </p:blipFill>
        <p:spPr>
          <a:xfrm>
            <a:off x="3450590" y="5129530"/>
            <a:ext cx="956310" cy="980440"/>
          </a:xfrm>
          <a:prstGeom prst="rect">
            <a:avLst/>
          </a:prstGeom>
        </p:spPr>
      </p:pic>
      <p:pic>
        <p:nvPicPr>
          <p:cNvPr id="37" name="图片 36" descr="小棒"/>
          <p:cNvPicPr>
            <a:picLocks noChangeAspect="1"/>
          </p:cNvPicPr>
          <p:nvPr/>
        </p:nvPicPr>
        <p:blipFill>
          <a:blip r:embed="rId9"/>
          <a:srcRect r="75956"/>
          <a:stretch>
            <a:fillRect/>
          </a:stretch>
        </p:blipFill>
        <p:spPr>
          <a:xfrm>
            <a:off x="7907020" y="4825365"/>
            <a:ext cx="407035" cy="1473835"/>
          </a:xfrm>
          <a:prstGeom prst="rect">
            <a:avLst/>
          </a:prstGeom>
        </p:spPr>
      </p:pic>
      <p:pic>
        <p:nvPicPr>
          <p:cNvPr id="38" name="图片 37" descr="小棒"/>
          <p:cNvPicPr>
            <a:picLocks noChangeAspect="1"/>
          </p:cNvPicPr>
          <p:nvPr/>
        </p:nvPicPr>
        <p:blipFill>
          <a:blip r:embed="rId9"/>
          <a:srcRect r="75956"/>
          <a:stretch>
            <a:fillRect/>
          </a:stretch>
        </p:blipFill>
        <p:spPr>
          <a:xfrm>
            <a:off x="8314055" y="4825365"/>
            <a:ext cx="407035" cy="1473835"/>
          </a:xfrm>
          <a:prstGeom prst="rect">
            <a:avLst/>
          </a:prstGeom>
        </p:spPr>
      </p:pic>
      <p:pic>
        <p:nvPicPr>
          <p:cNvPr id="39" name="图片 38" descr="小棒"/>
          <p:cNvPicPr>
            <a:picLocks noChangeAspect="1"/>
          </p:cNvPicPr>
          <p:nvPr/>
        </p:nvPicPr>
        <p:blipFill>
          <a:blip r:embed="rId9"/>
          <a:srcRect r="75956"/>
          <a:stretch>
            <a:fillRect/>
          </a:stretch>
        </p:blipFill>
        <p:spPr>
          <a:xfrm>
            <a:off x="8721090" y="4825365"/>
            <a:ext cx="407035" cy="1473835"/>
          </a:xfrm>
          <a:prstGeom prst="rect">
            <a:avLst/>
          </a:prstGeom>
        </p:spPr>
      </p:pic>
      <p:pic>
        <p:nvPicPr>
          <p:cNvPr id="40" name="图片 39" descr="小棒"/>
          <p:cNvPicPr>
            <a:picLocks noChangeAspect="1"/>
          </p:cNvPicPr>
          <p:nvPr/>
        </p:nvPicPr>
        <p:blipFill>
          <a:blip r:embed="rId9"/>
          <a:srcRect r="75956"/>
          <a:stretch>
            <a:fillRect/>
          </a:stretch>
        </p:blipFill>
        <p:spPr>
          <a:xfrm>
            <a:off x="9128125" y="4825365"/>
            <a:ext cx="407035" cy="1473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练一练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350" y="271145"/>
            <a:ext cx="2308860" cy="1273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lum bright="6000" contrast="-6000"/>
          </a:blip>
          <a:srcRect r="83687" b="10928"/>
          <a:stretch>
            <a:fillRect/>
          </a:stretch>
        </p:blipFill>
        <p:spPr>
          <a:xfrm>
            <a:off x="565150" y="1544955"/>
            <a:ext cx="674370" cy="7194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83640" y="2352675"/>
            <a:ext cx="8602980" cy="184277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1239520" y="1687830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照样子，圈一圈。</a:t>
            </a:r>
            <a:endParaRPr lang="zh-CN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试一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980" y="463550"/>
            <a:ext cx="2230120" cy="947420"/>
          </a:xfrm>
          <a:prstGeom prst="rect">
            <a:avLst/>
          </a:prstGeom>
        </p:spPr>
      </p:pic>
      <p:pic>
        <p:nvPicPr>
          <p:cNvPr id="3" name="图片 2" descr="鸭子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465" y="2229485"/>
            <a:ext cx="6534150" cy="179959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120140" y="1624965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看一看，说一说。</a:t>
            </a:r>
            <a:endParaRPr lang="zh-CN" altLang="en-US" sz="2800"/>
          </a:p>
        </p:txBody>
      </p:sp>
      <p:pic>
        <p:nvPicPr>
          <p:cNvPr id="5" name="图片 4" descr="点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83260" y="1683385"/>
            <a:ext cx="432000" cy="432000"/>
          </a:xfrm>
          <a:prstGeom prst="rect">
            <a:avLst/>
          </a:prstGeom>
        </p:spPr>
      </p:pic>
      <p:pic>
        <p:nvPicPr>
          <p:cNvPr id="6" name="图片 5" descr="淘气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6285" y="3914775"/>
            <a:ext cx="1240155" cy="2058670"/>
          </a:xfrm>
          <a:prstGeom prst="rect">
            <a:avLst/>
          </a:prstGeom>
        </p:spPr>
      </p:pic>
      <p:pic>
        <p:nvPicPr>
          <p:cNvPr id="7" name="图片 6" descr="笑笑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260" y="4200525"/>
            <a:ext cx="1190625" cy="194754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2147570" y="4200525"/>
            <a:ext cx="2847340" cy="1231900"/>
            <a:chOff x="3382" y="6615"/>
            <a:chExt cx="4484" cy="1940"/>
          </a:xfrm>
        </p:grpSpPr>
        <p:pic>
          <p:nvPicPr>
            <p:cNvPr id="12" name="图片 11" descr="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82" y="6615"/>
              <a:ext cx="4211" cy="1940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3844" y="6771"/>
              <a:ext cx="4023" cy="1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</a:t>
              </a:r>
              <a:r>
                <a:rPr lang="zh-CN" altLang="zh-CN" sz="24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河里一共有</a:t>
              </a:r>
              <a:endParaRPr lang="zh-CN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zh-CN" sz="24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（</a:t>
              </a:r>
              <a:r>
                <a:rPr lang="en-US" altLang="zh-CN" sz="24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  </a:t>
              </a:r>
              <a:r>
                <a:rPr lang="zh-CN" altLang="zh-CN" sz="24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）只鸭子。</a:t>
              </a:r>
              <a:endParaRPr lang="zh-CN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flipH="1">
            <a:off x="6096635" y="4096385"/>
            <a:ext cx="3328035" cy="1511935"/>
            <a:chOff x="3381" y="6615"/>
            <a:chExt cx="5241" cy="2381"/>
          </a:xfrm>
        </p:grpSpPr>
        <p:pic>
          <p:nvPicPr>
            <p:cNvPr id="16" name="图片 15" descr="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3382" y="6615"/>
              <a:ext cx="5240" cy="224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3381" y="6759"/>
              <a:ext cx="4966" cy="2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sz="24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（</a:t>
              </a:r>
              <a:r>
                <a:rPr lang="en-US" altLang="zh-CN" sz="24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  </a:t>
              </a:r>
              <a:r>
                <a:rPr lang="zh-CN" sz="24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）排在第</a:t>
              </a:r>
              <a:r>
                <a:rPr lang="en-US" altLang="zh-CN" sz="24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1</a:t>
              </a:r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，</a:t>
              </a:r>
              <a:endPara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（</a:t>
              </a:r>
              <a:r>
                <a:rPr lang="en-US" altLang="zh-CN" sz="24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  </a:t>
              </a:r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）排在第</a:t>
              </a:r>
              <a:r>
                <a:rPr lang="en-US" altLang="zh-CN" sz="24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2</a:t>
              </a:r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，</a:t>
              </a:r>
              <a:endPara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 ……</a:t>
              </a:r>
              <a:endPara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882900" y="4765040"/>
            <a:ext cx="640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</a:rPr>
              <a:t>5</a:t>
            </a:r>
            <a:endParaRPr lang="en-US" altLang="zh-CN" sz="2800">
              <a:solidFill>
                <a:srgbClr val="7030A0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CED">
                  <a:alpha val="100000"/>
                </a:srgbClr>
              </a:clrFrom>
              <a:clrTo>
                <a:srgbClr val="FEFCE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1775" y="4135120"/>
            <a:ext cx="610870" cy="58928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0515" y="4608830"/>
            <a:ext cx="562610" cy="56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试一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980" y="463550"/>
            <a:ext cx="2230120" cy="94742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120140" y="1624965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数一数，认一认。</a:t>
            </a:r>
            <a:endParaRPr lang="zh-CN" altLang="en-US" sz="2800"/>
          </a:p>
        </p:txBody>
      </p:sp>
      <p:pic>
        <p:nvPicPr>
          <p:cNvPr id="5" name="图片 4" descr="点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3260" y="1683385"/>
            <a:ext cx="432000" cy="432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98805" y="2508250"/>
            <a:ext cx="4671060" cy="3429000"/>
            <a:chOff x="1239" y="3950"/>
            <a:chExt cx="7356" cy="5400"/>
          </a:xfrm>
        </p:grpSpPr>
        <p:pic>
          <p:nvPicPr>
            <p:cNvPr id="10" name="图片 9" descr="提取自一上"/>
            <p:cNvPicPr>
              <a:picLocks noChangeAspect="1"/>
            </p:cNvPicPr>
            <p:nvPr/>
          </p:nvPicPr>
          <p:blipFill>
            <a:blip r:embed="rId5"/>
            <a:srcRect b="50000"/>
            <a:stretch>
              <a:fillRect/>
            </a:stretch>
          </p:blipFill>
          <p:spPr>
            <a:xfrm>
              <a:off x="1239" y="3950"/>
              <a:ext cx="3821" cy="5400"/>
            </a:xfrm>
            <a:prstGeom prst="rect">
              <a:avLst/>
            </a:prstGeom>
          </p:spPr>
        </p:pic>
        <p:pic>
          <p:nvPicPr>
            <p:cNvPr id="11" name="图片 10" descr="提取自一上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5"/>
            <a:srcRect l="968" t="50000"/>
            <a:stretch>
              <a:fillRect/>
            </a:stretch>
          </p:blipFill>
          <p:spPr>
            <a:xfrm>
              <a:off x="4811" y="3950"/>
              <a:ext cx="3784" cy="5400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4810" y="2895600"/>
            <a:ext cx="6049010" cy="265493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653395" y="2895600"/>
            <a:ext cx="5949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Times New Roman" panose="02020603050405020304" charset="0"/>
                <a:cs typeface="Times New Roman" panose="02020603050405020304" charset="0"/>
              </a:rPr>
              <a:t>6</a:t>
            </a:r>
            <a:endParaRPr lang="en-US" altLang="zh-CN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10653395" y="3398520"/>
            <a:ext cx="594995" cy="5797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000">
                <a:latin typeface="Times New Roman" panose="02020603050405020304" charset="0"/>
                <a:cs typeface="Times New Roman" panose="02020603050405020304" charset="0"/>
              </a:rPr>
              <a:t>7</a:t>
            </a:r>
            <a:endParaRPr lang="en-US" altLang="zh-CN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10653395" y="3891915"/>
            <a:ext cx="5949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Times New Roman" panose="02020603050405020304" charset="0"/>
                <a:cs typeface="Times New Roman" panose="02020603050405020304" charset="0"/>
              </a:rPr>
              <a:t>8</a:t>
            </a:r>
            <a:endParaRPr lang="en-US" altLang="zh-CN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10653395" y="4361815"/>
            <a:ext cx="5949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Times New Roman" panose="02020603050405020304" charset="0"/>
                <a:cs typeface="Times New Roman" panose="02020603050405020304" charset="0"/>
              </a:rPr>
              <a:t>9</a:t>
            </a:r>
            <a:endParaRPr lang="en-US" altLang="zh-CN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11"/>
            </p:custDataLst>
          </p:nvPr>
        </p:nvSpPr>
        <p:spPr>
          <a:xfrm>
            <a:off x="10612755" y="4925695"/>
            <a:ext cx="9518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Times New Roman" panose="02020603050405020304" charset="0"/>
                <a:cs typeface="Times New Roman" panose="02020603050405020304" charset="0"/>
              </a:rPr>
              <a:t>10</a:t>
            </a:r>
            <a:endParaRPr lang="en-US" altLang="zh-CN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练一练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350" y="271145"/>
            <a:ext cx="2308860" cy="12738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823" t="12130" r="31238" b="51196"/>
          <a:stretch>
            <a:fillRect/>
          </a:stretch>
        </p:blipFill>
        <p:spPr>
          <a:xfrm>
            <a:off x="1422400" y="2162810"/>
            <a:ext cx="5572125" cy="18008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rcRect r="93704" b="88698"/>
          <a:stretch>
            <a:fillRect/>
          </a:stretch>
        </p:blipFill>
        <p:spPr>
          <a:xfrm>
            <a:off x="565150" y="1471930"/>
            <a:ext cx="763270" cy="8083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1823" t="48804" r="30666" b="3168"/>
          <a:stretch>
            <a:fillRect/>
          </a:stretch>
        </p:blipFill>
        <p:spPr>
          <a:xfrm>
            <a:off x="1422400" y="3963670"/>
            <a:ext cx="5619750" cy="23583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l="69044" t="12130" r="1777" b="3168"/>
          <a:stretch>
            <a:fillRect/>
          </a:stretch>
        </p:blipFill>
        <p:spPr>
          <a:xfrm>
            <a:off x="7276465" y="2209800"/>
            <a:ext cx="2428875" cy="415925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1328420" y="1614805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看一看，说一说。</a:t>
            </a:r>
            <a:endParaRPr lang="zh-CN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commondata" val="eyJoZGlkIjoiMzg5NDUyZTcyMTU0NzM4NWFjZTRhZTBkNjM1M2Q1MTAifQ=="/>
  <p:tag name="COMMONDATA" val="eyJoZGlkIjoiMjE4MjhlOWRhZGFiNWRkNmM2MTZjNTIzOTdlYzUyN2IifQ=="/>
  <p:tag name="KSO_WPP_MARK_KEY" val="cc7686d4-157e-44d2-9f5f-c6aa59f06f5f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WPS 演示</Application>
  <PresentationFormat>宽屏</PresentationFormat>
  <Paragraphs>41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Wingdings</vt:lpstr>
      <vt:lpstr>方正大标宋简体</vt:lpstr>
      <vt:lpstr>思源宋体 Heavy</vt:lpstr>
      <vt:lpstr>楷体</vt:lpstr>
      <vt:lpstr>Times New Roman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郑雪</cp:lastModifiedBy>
  <cp:revision>181</cp:revision>
  <dcterms:created xsi:type="dcterms:W3CDTF">2019-06-19T02:08:00Z</dcterms:created>
  <dcterms:modified xsi:type="dcterms:W3CDTF">2024-08-22T13:01:39Z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5C754A3BB57D4CA5998A7470DFA6006F_13</vt:lpwstr>
  </property>
</Properties>
</file>