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"/>
  </p:handoutMasterIdLst>
  <p:sldIdLst>
    <p:sldId id="294" r:id="rId3"/>
    <p:sldId id="288" r:id="rId5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BB4D"/>
    <a:srgbClr val="B1D901"/>
    <a:srgbClr val="FFFFFF"/>
    <a:srgbClr val="FDF2D4"/>
    <a:srgbClr val="F8D33A"/>
    <a:srgbClr val="15B55C"/>
    <a:srgbClr val="D9F3E4"/>
    <a:srgbClr val="EDFAF2"/>
    <a:srgbClr val="ECFAF0"/>
    <a:srgbClr val="D8F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6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课题页，时长</a:t>
            </a:r>
            <a:r>
              <a:rPr lang="en-US" altLang="zh-CN" dirty="0"/>
              <a:t>3-4</a:t>
            </a:r>
            <a:r>
              <a:rPr lang="zh-CN" altLang="en-US" dirty="0"/>
              <a:t>秒左右，如果是本课的试一试，则在课题后面加上“试一试”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526D-6177-4680-9543-72F7FA31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文本框 7"/>
          <p:cNvSpPr txBox="1"/>
          <p:nvPr userDrawn="1"/>
        </p:nvSpPr>
        <p:spPr>
          <a:xfrm>
            <a:off x="160655" y="2438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有logo图片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5.png"/><Relationship Id="rId7" Type="http://schemas.openxmlformats.org/officeDocument/2006/relationships/tags" Target="../tags/tag66.xml"/><Relationship Id="rId6" Type="http://schemas.openxmlformats.org/officeDocument/2006/relationships/image" Target="../media/image4.png"/><Relationship Id="rId5" Type="http://schemas.openxmlformats.org/officeDocument/2006/relationships/tags" Target="../tags/tag65.xml"/><Relationship Id="rId4" Type="http://schemas.openxmlformats.org/officeDocument/2006/relationships/image" Target="../media/image3.png"/><Relationship Id="rId3" Type="http://schemas.openxmlformats.org/officeDocument/2006/relationships/tags" Target="../tags/tag64.xml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72515" y="622300"/>
            <a:ext cx="10525760" cy="5583555"/>
            <a:chOff x="1689" y="980"/>
            <a:chExt cx="16576" cy="8793"/>
          </a:xfrm>
        </p:grpSpPr>
        <p:grpSp>
          <p:nvGrpSpPr>
            <p:cNvPr id="19" name="组合 18"/>
            <p:cNvGrpSpPr/>
            <p:nvPr/>
          </p:nvGrpSpPr>
          <p:grpSpPr>
            <a:xfrm>
              <a:off x="1689" y="980"/>
              <a:ext cx="16577" cy="8764"/>
              <a:chOff x="3048" y="235"/>
              <a:chExt cx="16577" cy="8764"/>
            </a:xfrm>
          </p:grpSpPr>
          <p:sp>
            <p:nvSpPr>
              <p:cNvPr id="3" name="文本框 2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3131" y="2770"/>
                <a:ext cx="7073" cy="17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p>
                <a:pPr algn="l"/>
                <a:r>
                  <a:rPr lang="zh-CN" altLang="en-US" sz="6600" spc="189">
                    <a:solidFill>
                      <a:srgbClr val="000000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思源宋体 Heavy" panose="02020900000000000000" charset="-122"/>
                    <a:sym typeface="+mn-ea"/>
                  </a:rPr>
                  <a:t>好玩的游戏</a:t>
                </a:r>
                <a:endParaRPr lang="zh-CN" altLang="en-US" sz="6600" spc="189">
                  <a:solidFill>
                    <a:srgbClr val="000000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思源宋体 Heavy" panose="02020900000000000000" charset="-122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3048" y="235"/>
                <a:ext cx="15362" cy="9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p>
                <a:pPr algn="l">
                  <a:lnSpc>
                    <a:spcPts val="4760"/>
                  </a:lnSpc>
                </a:pPr>
                <a:r>
                  <a:rPr lang="zh-CN" altLang="en-US" sz="3200" b="1" dirty="0">
                    <a:solidFill>
                      <a:srgbClr val="62A83A"/>
                    </a:solidFill>
                    <a:effectLst/>
                    <a:latin typeface="方正大标宋简体" panose="02000000000000000000" charset="-122"/>
                    <a:ea typeface="方正大标宋简体" panose="02000000000000000000" charset="-122"/>
                    <a:cs typeface="方正大标宋简体" panose="02000000000000000000" charset="-122"/>
                    <a:sym typeface="+mn-ea"/>
                  </a:rPr>
                  <a:t>一年级上册  我上学啦</a:t>
                </a:r>
                <a:endParaRPr lang="zh-CN" altLang="en-US" sz="3200" b="1" dirty="0">
                  <a:solidFill>
                    <a:srgbClr val="62A83A"/>
                  </a:solidFill>
                  <a:effectLst/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+mn-ea"/>
                </a:endParaRPr>
              </a:p>
            </p:txBody>
          </p:sp>
          <p:sp>
            <p:nvSpPr>
              <p:cNvPr id="16" name="Freeform 3"/>
              <p:cNvSpPr/>
              <p:nvPr/>
            </p:nvSpPr>
            <p:spPr>
              <a:xfrm flipH="1">
                <a:off x="14411" y="772"/>
                <a:ext cx="5214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3331507" h="5896473">
                    <a:moveTo>
                      <a:pt x="3331507" y="0"/>
                    </a:moveTo>
                    <a:lnTo>
                      <a:pt x="0" y="0"/>
                    </a:lnTo>
                    <a:lnTo>
                      <a:pt x="0" y="5896472"/>
                    </a:lnTo>
                    <a:lnTo>
                      <a:pt x="3331507" y="5896472"/>
                    </a:lnTo>
                    <a:lnTo>
                      <a:pt x="3331507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27" name="组合 26"/>
            <p:cNvGrpSpPr/>
            <p:nvPr/>
          </p:nvGrpSpPr>
          <p:grpSpPr>
            <a:xfrm rot="0">
              <a:off x="9737" y="7283"/>
              <a:ext cx="5452" cy="2491"/>
              <a:chOff x="11344" y="7316"/>
              <a:chExt cx="5452" cy="2491"/>
            </a:xfrm>
          </p:grpSpPr>
          <p:pic>
            <p:nvPicPr>
              <p:cNvPr id="28" name="图片 27" descr="一上笑笑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15272" y="7349"/>
                <a:ext cx="1524" cy="2458"/>
              </a:xfrm>
              <a:prstGeom prst="rect">
                <a:avLst/>
              </a:prstGeom>
            </p:spPr>
          </p:pic>
          <p:pic>
            <p:nvPicPr>
              <p:cNvPr id="29" name="图片 28" descr="一上奇思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13967" y="7349"/>
                <a:ext cx="1421" cy="2431"/>
              </a:xfrm>
              <a:prstGeom prst="rect">
                <a:avLst/>
              </a:prstGeom>
            </p:spPr>
          </p:pic>
          <p:pic>
            <p:nvPicPr>
              <p:cNvPr id="30" name="图片 29" descr="一上妙想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2771" y="7384"/>
                <a:ext cx="1441" cy="2423"/>
              </a:xfrm>
              <a:prstGeom prst="rect">
                <a:avLst/>
              </a:prstGeom>
            </p:spPr>
          </p:pic>
          <p:pic>
            <p:nvPicPr>
              <p:cNvPr id="31" name="图片 30" descr="一上淘气3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1344" y="7316"/>
                <a:ext cx="1427" cy="249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好玩的游戏（2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2670" y="183515"/>
            <a:ext cx="4327067" cy="6120000"/>
          </a:xfrm>
          <a:prstGeom prst="rect">
            <a:avLst/>
          </a:prstGeom>
        </p:spPr>
      </p:pic>
      <p:pic>
        <p:nvPicPr>
          <p:cNvPr id="2" name="图片 1" descr="好玩的游戏（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780" y="183515"/>
            <a:ext cx="4327067" cy="6120000"/>
          </a:xfrm>
          <a:prstGeom prst="rect">
            <a:avLst/>
          </a:prstGeom>
        </p:spPr>
      </p:pic>
      <p:pic>
        <p:nvPicPr>
          <p:cNvPr id="5" name="图片 4" descr="气泡1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780" y="1301750"/>
            <a:ext cx="1973580" cy="593725"/>
          </a:xfrm>
          <a:prstGeom prst="rect">
            <a:avLst/>
          </a:prstGeom>
        </p:spPr>
      </p:pic>
      <p:pic>
        <p:nvPicPr>
          <p:cNvPr id="6" name="图片 5" descr="气泡2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030" y="1301750"/>
            <a:ext cx="1292860" cy="833120"/>
          </a:xfrm>
          <a:prstGeom prst="rect">
            <a:avLst/>
          </a:prstGeom>
        </p:spPr>
      </p:pic>
      <p:pic>
        <p:nvPicPr>
          <p:cNvPr id="7" name="图片 6" descr="气泡3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520" y="3324860"/>
            <a:ext cx="1513840" cy="649605"/>
          </a:xfrm>
          <a:prstGeom prst="rect">
            <a:avLst/>
          </a:prstGeom>
        </p:spPr>
      </p:pic>
      <p:pic>
        <p:nvPicPr>
          <p:cNvPr id="9" name="图片 8" descr="气泡5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785" y="1650365"/>
            <a:ext cx="2803525" cy="1284605"/>
          </a:xfrm>
          <a:prstGeom prst="rect">
            <a:avLst/>
          </a:prstGeom>
        </p:spPr>
      </p:pic>
      <p:pic>
        <p:nvPicPr>
          <p:cNvPr id="10" name="图片 9" descr="气泡4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030" y="3507740"/>
            <a:ext cx="1846580" cy="894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commondata" val="eyJoZGlkIjoiMzg5NDUyZTcyMTU0NzM4NWFjZTRhZTBkNjM1M2Q1MTAifQ=="/>
  <p:tag name="COMMONDATA" val="eyJoZGlkIjoiMjE4MjhlOWRhZGFiNWRkNmM2MTZjNTIzOTdlYzUyN2IifQ=="/>
  <p:tag name="KSO_WPP_MARK_KEY" val="cc7686d4-157e-44d2-9f5f-c6aa59f06f5f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演示</Application>
  <PresentationFormat>宽屏</PresentationFormat>
  <Paragraphs>4</Paragraphs>
  <Slides>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2" baseType="lpstr">
      <vt:lpstr>Arial</vt:lpstr>
      <vt:lpstr>宋体</vt:lpstr>
      <vt:lpstr>Wingdings</vt:lpstr>
      <vt:lpstr>Wingdings</vt:lpstr>
      <vt:lpstr>方正大标宋简体</vt:lpstr>
      <vt:lpstr>思源宋体 Heavy</vt:lpstr>
      <vt:lpstr>微软雅黑</vt:lpstr>
      <vt:lpstr>Arial Unicode MS</vt:lpstr>
      <vt:lpstr>Calibri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郑雪</cp:lastModifiedBy>
  <cp:revision>180</cp:revision>
  <dcterms:created xsi:type="dcterms:W3CDTF">2019-06-19T02:08:00Z</dcterms:created>
  <dcterms:modified xsi:type="dcterms:W3CDTF">2024-08-20T06:10:17Z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D4AB18ECCD464EBCA8B4B00DA056E6AA_13</vt:lpwstr>
  </property>
</Properties>
</file>